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9"/>
  </p:notesMasterIdLst>
  <p:handoutMasterIdLst>
    <p:handoutMasterId r:id="rId10"/>
  </p:handoutMasterIdLst>
  <p:sldIdLst>
    <p:sldId id="258" r:id="rId2"/>
    <p:sldId id="259" r:id="rId3"/>
    <p:sldId id="266" r:id="rId4"/>
    <p:sldId id="265" r:id="rId5"/>
    <p:sldId id="283" r:id="rId6"/>
    <p:sldId id="288" r:id="rId7"/>
    <p:sldId id="174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C5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88" autoAdjust="0"/>
    <p:restoredTop sz="95226" autoAdjust="0"/>
  </p:normalViewPr>
  <p:slideViewPr>
    <p:cSldViewPr snapToGrid="0" showGuides="1">
      <p:cViewPr varScale="1">
        <p:scale>
          <a:sx n="66" d="100"/>
          <a:sy n="66" d="100"/>
        </p:scale>
        <p:origin x="690" y="66"/>
      </p:cViewPr>
      <p:guideLst>
        <p:guide orient="horz" pos="2183"/>
        <p:guide pos="3840"/>
      </p:guideLst>
    </p:cSldViewPr>
  </p:slideViewPr>
  <p:notesTextViewPr>
    <p:cViewPr>
      <p:scale>
        <a:sx n="1" d="1"/>
        <a:sy n="1" d="1"/>
      </p:scale>
      <p:origin x="0" y="0"/>
    </p:cViewPr>
  </p:notesTextViewPr>
  <p:notesViewPr>
    <p:cSldViewPr snapToGrid="0" showGuides="1">
      <p:cViewPr varScale="1">
        <p:scale>
          <a:sx n="62" d="100"/>
          <a:sy n="62" d="100"/>
        </p:scale>
        <p:origin x="3154" y="7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B9A8C55-0C4F-40BB-9F99-5F31E305482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D"/>
          </a:p>
        </p:txBody>
      </p:sp>
      <p:sp>
        <p:nvSpPr>
          <p:cNvPr id="4" name="Footer Placeholder 3">
            <a:extLst>
              <a:ext uri="{FF2B5EF4-FFF2-40B4-BE49-F238E27FC236}">
                <a16:creationId xmlns:a16="http://schemas.microsoft.com/office/drawing/2014/main" id="{15585356-880D-4B4F-931D-BBC9E4665EC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5" name="Slide Number Placeholder 4">
            <a:extLst>
              <a:ext uri="{FF2B5EF4-FFF2-40B4-BE49-F238E27FC236}">
                <a16:creationId xmlns:a16="http://schemas.microsoft.com/office/drawing/2014/main" id="{33618BE5-F755-4EC7-8913-ED860531EC1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759BD0D-08DD-43E5-AD72-BB64A5D8EE76}" type="slidenum">
              <a:rPr lang="en-ID" smtClean="0"/>
              <a:t>‹#›</a:t>
            </a:fld>
            <a:endParaRPr lang="en-ID"/>
          </a:p>
        </p:txBody>
      </p:sp>
      <p:sp>
        <p:nvSpPr>
          <p:cNvPr id="3" name="Date Placeholder 2">
            <a:extLst>
              <a:ext uri="{FF2B5EF4-FFF2-40B4-BE49-F238E27FC236}">
                <a16:creationId xmlns:a16="http://schemas.microsoft.com/office/drawing/2014/main" id="{655361D2-F044-4A78-BD0F-51EFE46052D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3343C4A-49E8-45E3-8518-FBFCD6640E5B}" type="datetimeFigureOut">
              <a:rPr lang="en-ID" smtClean="0"/>
              <a:t>30/01/2024</a:t>
            </a:fld>
            <a:endParaRPr lang="en-ID"/>
          </a:p>
        </p:txBody>
      </p:sp>
    </p:spTree>
    <p:extLst>
      <p:ext uri="{BB962C8B-B14F-4D97-AF65-F5344CB8AC3E}">
        <p14:creationId xmlns:p14="http://schemas.microsoft.com/office/powerpoint/2010/main" val="36421706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4660AB-C737-4725-A59E-73096A219B67}" type="datetimeFigureOut">
              <a:rPr lang="en-US" smtClean="0"/>
              <a:t>1/30/2024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9B9867-A8D7-43CA-B62E-65ACB63F0B12}" type="slidenum">
              <a:rPr lang="en-US" smtClean="0"/>
              <a:t>‹#›</a:t>
            </a:fld>
            <a:endParaRPr lang="en-US"/>
          </a:p>
        </p:txBody>
      </p:sp>
    </p:spTree>
    <p:extLst>
      <p:ext uri="{BB962C8B-B14F-4D97-AF65-F5344CB8AC3E}">
        <p14:creationId xmlns:p14="http://schemas.microsoft.com/office/powerpoint/2010/main" val="2334178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1150699"/>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4000487D-9388-4757-9054-C71757BBA32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9" name="Slide Number Placeholder 5">
            <a:extLst>
              <a:ext uri="{FF2B5EF4-FFF2-40B4-BE49-F238E27FC236}">
                <a16:creationId xmlns:a16="http://schemas.microsoft.com/office/drawing/2014/main" id="{CD2FEB7F-206A-416C-B2A5-A636C8D09DF4}"/>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10" name="Rectangle: Rounded Corners 9">
            <a:extLst>
              <a:ext uri="{FF2B5EF4-FFF2-40B4-BE49-F238E27FC236}">
                <a16:creationId xmlns:a16="http://schemas.microsoft.com/office/drawing/2014/main" id="{08A5E99A-9DDC-4DE9-8A55-49CF8CAE29FC}"/>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1" name="TextBox 10">
            <a:extLst>
              <a:ext uri="{FF2B5EF4-FFF2-40B4-BE49-F238E27FC236}">
                <a16:creationId xmlns:a16="http://schemas.microsoft.com/office/drawing/2014/main" id="{992BB3B8-476D-4604-93D9-865798294DCE}"/>
              </a:ext>
            </a:extLst>
          </p:cNvPr>
          <p:cNvSpPr txBox="1"/>
          <p:nvPr userDrawn="1"/>
        </p:nvSpPr>
        <p:spPr>
          <a:xfrm>
            <a:off x="483352" y="326444"/>
            <a:ext cx="918728" cy="276999"/>
          </a:xfrm>
          <a:prstGeom prst="rect">
            <a:avLst/>
          </a:prstGeom>
          <a:noFill/>
        </p:spPr>
        <p:txBody>
          <a:bodyPr wrap="square" rtlCol="0">
            <a:spAutoFit/>
          </a:bodyPr>
          <a:lstStyle/>
          <a:p>
            <a:pPr algn="ctr"/>
            <a:r>
              <a:rPr lang="en-ID" sz="1200" b="1">
                <a:solidFill>
                  <a:schemeClr val="bg2"/>
                </a:solidFill>
                <a:latin typeface="+mj-lt"/>
              </a:rPr>
              <a:t>ERUDITIO.</a:t>
            </a:r>
          </a:p>
        </p:txBody>
      </p:sp>
      <p:sp>
        <p:nvSpPr>
          <p:cNvPr id="12" name="Title 1">
            <a:extLst>
              <a:ext uri="{FF2B5EF4-FFF2-40B4-BE49-F238E27FC236}">
                <a16:creationId xmlns:a16="http://schemas.microsoft.com/office/drawing/2014/main" id="{F8C38F88-B935-4484-825B-1317F7115979}"/>
              </a:ext>
            </a:extLst>
          </p:cNvPr>
          <p:cNvSpPr>
            <a:spLocks noGrp="1"/>
          </p:cNvSpPr>
          <p:nvPr>
            <p:ph type="ctrTitle" hasCustomPrompt="1"/>
          </p:nvPr>
        </p:nvSpPr>
        <p:spPr>
          <a:xfrm>
            <a:off x="6383057" y="586643"/>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Tree>
    <p:extLst>
      <p:ext uri="{BB962C8B-B14F-4D97-AF65-F5344CB8AC3E}">
        <p14:creationId xmlns:p14="http://schemas.microsoft.com/office/powerpoint/2010/main" val="1407578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15" name="Rectangle: Rounded Corners 14">
            <a:extLst>
              <a:ext uri="{FF2B5EF4-FFF2-40B4-BE49-F238E27FC236}">
                <a16:creationId xmlns:a16="http://schemas.microsoft.com/office/drawing/2014/main" id="{1C722AC7-0D64-4755-AACF-00AFC415AD9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8" name="Title 1">
            <a:extLst>
              <a:ext uri="{FF2B5EF4-FFF2-40B4-BE49-F238E27FC236}">
                <a16:creationId xmlns:a16="http://schemas.microsoft.com/office/drawing/2014/main" id="{0A335B13-64DC-434F-A109-D43A41E8DD74}"/>
              </a:ext>
            </a:extLst>
          </p:cNvPr>
          <p:cNvSpPr>
            <a:spLocks noGrp="1"/>
          </p:cNvSpPr>
          <p:nvPr>
            <p:ph type="ctrTitle" hasCustomPrompt="1"/>
          </p:nvPr>
        </p:nvSpPr>
        <p:spPr>
          <a:xfrm>
            <a:off x="6575596" y="1110525"/>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
        <p:nvSpPr>
          <p:cNvPr id="10" name="Slide Number Placeholder 5">
            <a:extLst>
              <a:ext uri="{FF2B5EF4-FFF2-40B4-BE49-F238E27FC236}">
                <a16:creationId xmlns:a16="http://schemas.microsoft.com/office/drawing/2014/main" id="{0F40FC8D-95A0-409C-96F1-E86AAEC86512}"/>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11" name="Rectangle: Rounded Corners 10">
            <a:extLst>
              <a:ext uri="{FF2B5EF4-FFF2-40B4-BE49-F238E27FC236}">
                <a16:creationId xmlns:a16="http://schemas.microsoft.com/office/drawing/2014/main" id="{7531F00D-DED3-4D28-99E3-79AA7D6756D0}"/>
              </a:ext>
            </a:extLst>
          </p:cNvPr>
          <p:cNvSpPr/>
          <p:nvPr/>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2" name="TextBox 11">
            <a:extLst>
              <a:ext uri="{FF2B5EF4-FFF2-40B4-BE49-F238E27FC236}">
                <a16:creationId xmlns:a16="http://schemas.microsoft.com/office/drawing/2014/main" id="{4FAE3D10-3245-4FC3-82F3-07395CBCE165}"/>
              </a:ext>
            </a:extLst>
          </p:cNvPr>
          <p:cNvSpPr txBox="1"/>
          <p:nvPr/>
        </p:nvSpPr>
        <p:spPr>
          <a:xfrm>
            <a:off x="483352" y="326444"/>
            <a:ext cx="918728" cy="276999"/>
          </a:xfrm>
          <a:prstGeom prst="rect">
            <a:avLst/>
          </a:prstGeom>
          <a:noFill/>
        </p:spPr>
        <p:txBody>
          <a:bodyPr wrap="square" rtlCol="0">
            <a:spAutoFit/>
          </a:bodyPr>
          <a:lstStyle/>
          <a:p>
            <a:pPr algn="ctr"/>
            <a:r>
              <a:rPr lang="en-ID" sz="1200" b="1">
                <a:solidFill>
                  <a:schemeClr val="bg2"/>
                </a:solidFill>
                <a:latin typeface="+mj-lt"/>
              </a:rPr>
              <a:t>ERUDITIO.</a:t>
            </a:r>
          </a:p>
        </p:txBody>
      </p:sp>
      <p:sp>
        <p:nvSpPr>
          <p:cNvPr id="7" name="Picture Placeholder 6">
            <a:extLst>
              <a:ext uri="{FF2B5EF4-FFF2-40B4-BE49-F238E27FC236}">
                <a16:creationId xmlns:a16="http://schemas.microsoft.com/office/drawing/2014/main" id="{9F75258C-901B-47AE-A254-21F0DFFD5F2D}"/>
              </a:ext>
            </a:extLst>
          </p:cNvPr>
          <p:cNvSpPr>
            <a:spLocks noGrp="1"/>
          </p:cNvSpPr>
          <p:nvPr>
            <p:ph type="pic" sz="quarter" idx="13"/>
          </p:nvPr>
        </p:nvSpPr>
        <p:spPr>
          <a:xfrm>
            <a:off x="968673" y="1051031"/>
            <a:ext cx="4881083" cy="5171466"/>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Tree>
    <p:extLst>
      <p:ext uri="{BB962C8B-B14F-4D97-AF65-F5344CB8AC3E}">
        <p14:creationId xmlns:p14="http://schemas.microsoft.com/office/powerpoint/2010/main" val="14995480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AAD05432-4B70-4E73-BAF1-E3DED0C6DDD4}"/>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DFC9D7BB-9178-4DCB-97FC-0D6FDA114741}"/>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E4EADB7E-DD59-4404-BD1A-569B06338DFB}"/>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9" name="TextBox 8">
            <a:extLst>
              <a:ext uri="{FF2B5EF4-FFF2-40B4-BE49-F238E27FC236}">
                <a16:creationId xmlns:a16="http://schemas.microsoft.com/office/drawing/2014/main" id="{9A64E10C-1408-4D9D-AC22-1E4D01CBBEDD}"/>
              </a:ext>
            </a:extLst>
          </p:cNvPr>
          <p:cNvSpPr txBox="1"/>
          <p:nvPr userDrawn="1"/>
        </p:nvSpPr>
        <p:spPr>
          <a:xfrm>
            <a:off x="483352" y="326444"/>
            <a:ext cx="918728" cy="276999"/>
          </a:xfrm>
          <a:prstGeom prst="rect">
            <a:avLst/>
          </a:prstGeom>
          <a:noFill/>
        </p:spPr>
        <p:txBody>
          <a:bodyPr wrap="square" rtlCol="0">
            <a:spAutoFit/>
          </a:bodyPr>
          <a:lstStyle/>
          <a:p>
            <a:pPr algn="ctr"/>
            <a:r>
              <a:rPr lang="en-ID" sz="1200" b="1">
                <a:solidFill>
                  <a:schemeClr val="bg2"/>
                </a:solidFill>
                <a:latin typeface="+mj-lt"/>
              </a:rPr>
              <a:t>ERUDITIO.</a:t>
            </a:r>
          </a:p>
        </p:txBody>
      </p:sp>
      <p:sp>
        <p:nvSpPr>
          <p:cNvPr id="10" name="Picture Placeholder 9">
            <a:extLst>
              <a:ext uri="{FF2B5EF4-FFF2-40B4-BE49-F238E27FC236}">
                <a16:creationId xmlns:a16="http://schemas.microsoft.com/office/drawing/2014/main" id="{21A36352-01F6-498C-8E1D-F0BC2021EDA6}"/>
              </a:ext>
            </a:extLst>
          </p:cNvPr>
          <p:cNvSpPr>
            <a:spLocks noGrp="1"/>
          </p:cNvSpPr>
          <p:nvPr>
            <p:ph type="pic" sz="quarter" idx="13"/>
          </p:nvPr>
        </p:nvSpPr>
        <p:spPr>
          <a:xfrm>
            <a:off x="5955086" y="1174834"/>
            <a:ext cx="2411640" cy="2193206"/>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11" name="Picture Placeholder 10">
            <a:extLst>
              <a:ext uri="{FF2B5EF4-FFF2-40B4-BE49-F238E27FC236}">
                <a16:creationId xmlns:a16="http://schemas.microsoft.com/office/drawing/2014/main" id="{2D45CE94-76F3-4435-9141-AE9B896BD56B}"/>
              </a:ext>
            </a:extLst>
          </p:cNvPr>
          <p:cNvSpPr>
            <a:spLocks noGrp="1"/>
          </p:cNvSpPr>
          <p:nvPr>
            <p:ph type="pic" sz="quarter" idx="14"/>
          </p:nvPr>
        </p:nvSpPr>
        <p:spPr>
          <a:xfrm>
            <a:off x="5955086" y="3872314"/>
            <a:ext cx="2411640" cy="2193206"/>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12" name="Title 1">
            <a:extLst>
              <a:ext uri="{FF2B5EF4-FFF2-40B4-BE49-F238E27FC236}">
                <a16:creationId xmlns:a16="http://schemas.microsoft.com/office/drawing/2014/main" id="{9CE34D4E-09A7-40E0-B75F-365D1BEA885E}"/>
              </a:ext>
            </a:extLst>
          </p:cNvPr>
          <p:cNvSpPr>
            <a:spLocks noGrp="1"/>
          </p:cNvSpPr>
          <p:nvPr>
            <p:ph type="ctrTitle" hasCustomPrompt="1"/>
          </p:nvPr>
        </p:nvSpPr>
        <p:spPr>
          <a:xfrm>
            <a:off x="942716" y="1082110"/>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Tree>
    <p:extLst>
      <p:ext uri="{BB962C8B-B14F-4D97-AF65-F5344CB8AC3E}">
        <p14:creationId xmlns:p14="http://schemas.microsoft.com/office/powerpoint/2010/main" val="17116861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16" name="Picture Placeholder 15">
            <a:extLst>
              <a:ext uri="{FF2B5EF4-FFF2-40B4-BE49-F238E27FC236}">
                <a16:creationId xmlns:a16="http://schemas.microsoft.com/office/drawing/2014/main" id="{09C7FD82-7F33-40B4-8043-7F05F3727B04}"/>
              </a:ext>
            </a:extLst>
          </p:cNvPr>
          <p:cNvSpPr>
            <a:spLocks noGrp="1"/>
          </p:cNvSpPr>
          <p:nvPr>
            <p:ph type="pic" sz="quarter" idx="16"/>
          </p:nvPr>
        </p:nvSpPr>
        <p:spPr>
          <a:xfrm>
            <a:off x="942716" y="3872314"/>
            <a:ext cx="2411640" cy="2193206"/>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6" name="Rectangle: Rounded Corners 5">
            <a:extLst>
              <a:ext uri="{FF2B5EF4-FFF2-40B4-BE49-F238E27FC236}">
                <a16:creationId xmlns:a16="http://schemas.microsoft.com/office/drawing/2014/main" id="{AAD05432-4B70-4E73-BAF1-E3DED0C6DDD4}"/>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DFC9D7BB-9178-4DCB-97FC-0D6FDA114741}"/>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E4EADB7E-DD59-4404-BD1A-569B06338DFB}"/>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9" name="TextBox 8">
            <a:extLst>
              <a:ext uri="{FF2B5EF4-FFF2-40B4-BE49-F238E27FC236}">
                <a16:creationId xmlns:a16="http://schemas.microsoft.com/office/drawing/2014/main" id="{9A64E10C-1408-4D9D-AC22-1E4D01CBBEDD}"/>
              </a:ext>
            </a:extLst>
          </p:cNvPr>
          <p:cNvSpPr txBox="1"/>
          <p:nvPr userDrawn="1"/>
        </p:nvSpPr>
        <p:spPr>
          <a:xfrm>
            <a:off x="483352" y="326444"/>
            <a:ext cx="918728" cy="276999"/>
          </a:xfrm>
          <a:prstGeom prst="rect">
            <a:avLst/>
          </a:prstGeom>
          <a:noFill/>
        </p:spPr>
        <p:txBody>
          <a:bodyPr wrap="square" rtlCol="0">
            <a:spAutoFit/>
          </a:bodyPr>
          <a:lstStyle/>
          <a:p>
            <a:pPr algn="ctr"/>
            <a:r>
              <a:rPr lang="en-ID" sz="1200" b="1">
                <a:solidFill>
                  <a:schemeClr val="bg2"/>
                </a:solidFill>
                <a:latin typeface="+mj-lt"/>
              </a:rPr>
              <a:t>ERUDITIO.</a:t>
            </a:r>
          </a:p>
        </p:txBody>
      </p:sp>
      <p:sp>
        <p:nvSpPr>
          <p:cNvPr id="12" name="Title 1">
            <a:extLst>
              <a:ext uri="{FF2B5EF4-FFF2-40B4-BE49-F238E27FC236}">
                <a16:creationId xmlns:a16="http://schemas.microsoft.com/office/drawing/2014/main" id="{9CE34D4E-09A7-40E0-B75F-365D1BEA885E}"/>
              </a:ext>
            </a:extLst>
          </p:cNvPr>
          <p:cNvSpPr>
            <a:spLocks noGrp="1"/>
          </p:cNvSpPr>
          <p:nvPr>
            <p:ph type="ctrTitle" hasCustomPrompt="1"/>
          </p:nvPr>
        </p:nvSpPr>
        <p:spPr>
          <a:xfrm>
            <a:off x="942716" y="977938"/>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
        <p:nvSpPr>
          <p:cNvPr id="14" name="Picture Placeholder 13">
            <a:extLst>
              <a:ext uri="{FF2B5EF4-FFF2-40B4-BE49-F238E27FC236}">
                <a16:creationId xmlns:a16="http://schemas.microsoft.com/office/drawing/2014/main" id="{F2B13A89-47B9-47C0-82C5-EF69E144570B}"/>
              </a:ext>
            </a:extLst>
          </p:cNvPr>
          <p:cNvSpPr>
            <a:spLocks noGrp="1"/>
          </p:cNvSpPr>
          <p:nvPr>
            <p:ph type="pic" sz="quarter" idx="13"/>
          </p:nvPr>
        </p:nvSpPr>
        <p:spPr>
          <a:xfrm>
            <a:off x="6383351" y="1174834"/>
            <a:ext cx="2411640" cy="2193206"/>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15" name="Picture Placeholder 14">
            <a:extLst>
              <a:ext uri="{FF2B5EF4-FFF2-40B4-BE49-F238E27FC236}">
                <a16:creationId xmlns:a16="http://schemas.microsoft.com/office/drawing/2014/main" id="{088ABD45-FF79-487C-91F5-BDEF8D54A8EA}"/>
              </a:ext>
            </a:extLst>
          </p:cNvPr>
          <p:cNvSpPr>
            <a:spLocks noGrp="1"/>
          </p:cNvSpPr>
          <p:nvPr>
            <p:ph type="pic" sz="quarter" idx="14"/>
          </p:nvPr>
        </p:nvSpPr>
        <p:spPr>
          <a:xfrm>
            <a:off x="6383351" y="3872314"/>
            <a:ext cx="2411640" cy="2193206"/>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Tree>
    <p:extLst>
      <p:ext uri="{BB962C8B-B14F-4D97-AF65-F5344CB8AC3E}">
        <p14:creationId xmlns:p14="http://schemas.microsoft.com/office/powerpoint/2010/main" val="30320195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10" name="Picture Placeholder 15">
            <a:extLst>
              <a:ext uri="{FF2B5EF4-FFF2-40B4-BE49-F238E27FC236}">
                <a16:creationId xmlns:a16="http://schemas.microsoft.com/office/drawing/2014/main" id="{40FB3B7B-E82C-4D07-BF23-26DA8F42CD5E}"/>
              </a:ext>
            </a:extLst>
          </p:cNvPr>
          <p:cNvSpPr>
            <a:spLocks noGrp="1"/>
          </p:cNvSpPr>
          <p:nvPr>
            <p:ph type="pic" sz="quarter" idx="16"/>
          </p:nvPr>
        </p:nvSpPr>
        <p:spPr>
          <a:xfrm>
            <a:off x="0" y="0"/>
            <a:ext cx="5760720" cy="6858000"/>
          </a:xfrm>
          <a:prstGeom prst="rect">
            <a:avLst/>
          </a:prstGeom>
          <a:solidFill>
            <a:schemeClr val="bg2">
              <a:lumMod val="75000"/>
            </a:schemeClr>
          </a:solidFill>
        </p:spPr>
        <p:txBody>
          <a:bodyPr wrap="square" anchor="ctr">
            <a:noAutofit/>
          </a:bodyPr>
          <a:lstStyle>
            <a:lvl1pPr algn="ctr">
              <a:defRPr/>
            </a:lvl1pPr>
          </a:lstStyle>
          <a:p>
            <a:endParaRPr lang="en-ID"/>
          </a:p>
        </p:txBody>
      </p:sp>
      <p:sp>
        <p:nvSpPr>
          <p:cNvPr id="11" name="Title 1">
            <a:extLst>
              <a:ext uri="{FF2B5EF4-FFF2-40B4-BE49-F238E27FC236}">
                <a16:creationId xmlns:a16="http://schemas.microsoft.com/office/drawing/2014/main" id="{D219FE39-30ED-428F-BAD8-39CD85C52EB1}"/>
              </a:ext>
            </a:extLst>
          </p:cNvPr>
          <p:cNvSpPr>
            <a:spLocks noGrp="1"/>
          </p:cNvSpPr>
          <p:nvPr>
            <p:ph type="ctrTitle" hasCustomPrompt="1"/>
          </p:nvPr>
        </p:nvSpPr>
        <p:spPr>
          <a:xfrm>
            <a:off x="6434904" y="791200"/>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
        <p:nvSpPr>
          <p:cNvPr id="12" name="Rectangle: Rounded Corners 11">
            <a:extLst>
              <a:ext uri="{FF2B5EF4-FFF2-40B4-BE49-F238E27FC236}">
                <a16:creationId xmlns:a16="http://schemas.microsoft.com/office/drawing/2014/main" id="{663046CB-42C8-48A3-96D4-7C9D15D26F01}"/>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3" name="Slide Number Placeholder 5">
            <a:extLst>
              <a:ext uri="{FF2B5EF4-FFF2-40B4-BE49-F238E27FC236}">
                <a16:creationId xmlns:a16="http://schemas.microsoft.com/office/drawing/2014/main" id="{C7AB48BC-3FDA-4C08-8531-BBB6D23DDEF8}"/>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Tree>
    <p:extLst>
      <p:ext uri="{BB962C8B-B14F-4D97-AF65-F5344CB8AC3E}">
        <p14:creationId xmlns:p14="http://schemas.microsoft.com/office/powerpoint/2010/main" val="10878979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16" name="Picture Placeholder 9">
            <a:extLst>
              <a:ext uri="{FF2B5EF4-FFF2-40B4-BE49-F238E27FC236}">
                <a16:creationId xmlns:a16="http://schemas.microsoft.com/office/drawing/2014/main" id="{E8F9B0B5-E5BC-421A-9F49-1EA8AE36496C}"/>
              </a:ext>
            </a:extLst>
          </p:cNvPr>
          <p:cNvSpPr>
            <a:spLocks noGrp="1"/>
          </p:cNvSpPr>
          <p:nvPr>
            <p:ph type="pic" sz="quarter" idx="18"/>
          </p:nvPr>
        </p:nvSpPr>
        <p:spPr>
          <a:xfrm>
            <a:off x="6300488" y="2951545"/>
            <a:ext cx="4948798" cy="3259534"/>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15" name="Picture Placeholder 9">
            <a:extLst>
              <a:ext uri="{FF2B5EF4-FFF2-40B4-BE49-F238E27FC236}">
                <a16:creationId xmlns:a16="http://schemas.microsoft.com/office/drawing/2014/main" id="{8E8120B0-9FBE-4C78-A7DA-85D7DA82E3C0}"/>
              </a:ext>
            </a:extLst>
          </p:cNvPr>
          <p:cNvSpPr>
            <a:spLocks noGrp="1"/>
          </p:cNvSpPr>
          <p:nvPr>
            <p:ph type="pic" sz="quarter" idx="13"/>
          </p:nvPr>
        </p:nvSpPr>
        <p:spPr>
          <a:xfrm>
            <a:off x="942714" y="2951545"/>
            <a:ext cx="4948798" cy="3259534"/>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7" name="Rectangle: Rounded Corners 6">
            <a:extLst>
              <a:ext uri="{FF2B5EF4-FFF2-40B4-BE49-F238E27FC236}">
                <a16:creationId xmlns:a16="http://schemas.microsoft.com/office/drawing/2014/main" id="{2EF8EDDF-7B4E-4028-8400-48063DC54FE9}"/>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8" name="Slide Number Placeholder 5">
            <a:extLst>
              <a:ext uri="{FF2B5EF4-FFF2-40B4-BE49-F238E27FC236}">
                <a16:creationId xmlns:a16="http://schemas.microsoft.com/office/drawing/2014/main" id="{56C96727-1ADA-4D1C-8DBD-AA624DE02081}"/>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9" name="Rectangle: Rounded Corners 8">
            <a:extLst>
              <a:ext uri="{FF2B5EF4-FFF2-40B4-BE49-F238E27FC236}">
                <a16:creationId xmlns:a16="http://schemas.microsoft.com/office/drawing/2014/main" id="{38889F2A-88FC-417C-8A5A-90C4585C98BC}"/>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TextBox 9">
            <a:extLst>
              <a:ext uri="{FF2B5EF4-FFF2-40B4-BE49-F238E27FC236}">
                <a16:creationId xmlns:a16="http://schemas.microsoft.com/office/drawing/2014/main" id="{DB38FA32-7095-4576-9068-8C9439958A8C}"/>
              </a:ext>
            </a:extLst>
          </p:cNvPr>
          <p:cNvSpPr txBox="1"/>
          <p:nvPr userDrawn="1"/>
        </p:nvSpPr>
        <p:spPr>
          <a:xfrm>
            <a:off x="483352" y="326444"/>
            <a:ext cx="918728" cy="276999"/>
          </a:xfrm>
          <a:prstGeom prst="rect">
            <a:avLst/>
          </a:prstGeom>
          <a:noFill/>
        </p:spPr>
        <p:txBody>
          <a:bodyPr wrap="square" rtlCol="0">
            <a:spAutoFit/>
          </a:bodyPr>
          <a:lstStyle/>
          <a:p>
            <a:pPr algn="ctr"/>
            <a:r>
              <a:rPr lang="en-ID" sz="1200" b="1">
                <a:solidFill>
                  <a:schemeClr val="bg2"/>
                </a:solidFill>
                <a:latin typeface="+mj-lt"/>
              </a:rPr>
              <a:t>ERUDITIO.</a:t>
            </a:r>
          </a:p>
        </p:txBody>
      </p:sp>
      <p:sp>
        <p:nvSpPr>
          <p:cNvPr id="11" name="Title 1">
            <a:extLst>
              <a:ext uri="{FF2B5EF4-FFF2-40B4-BE49-F238E27FC236}">
                <a16:creationId xmlns:a16="http://schemas.microsoft.com/office/drawing/2014/main" id="{FB5144F3-59CC-4E8E-81F3-413EB3A51E74}"/>
              </a:ext>
            </a:extLst>
          </p:cNvPr>
          <p:cNvSpPr>
            <a:spLocks noGrp="1"/>
          </p:cNvSpPr>
          <p:nvPr>
            <p:ph type="ctrTitle" hasCustomPrompt="1"/>
          </p:nvPr>
        </p:nvSpPr>
        <p:spPr>
          <a:xfrm>
            <a:off x="942716" y="896915"/>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Tree>
    <p:extLst>
      <p:ext uri="{BB962C8B-B14F-4D97-AF65-F5344CB8AC3E}">
        <p14:creationId xmlns:p14="http://schemas.microsoft.com/office/powerpoint/2010/main" val="6807124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17" name="Picture Placeholder 9">
            <a:extLst>
              <a:ext uri="{FF2B5EF4-FFF2-40B4-BE49-F238E27FC236}">
                <a16:creationId xmlns:a16="http://schemas.microsoft.com/office/drawing/2014/main" id="{F4767D20-668F-40A0-BCA8-2B03579DE66D}"/>
              </a:ext>
            </a:extLst>
          </p:cNvPr>
          <p:cNvSpPr>
            <a:spLocks noGrp="1"/>
          </p:cNvSpPr>
          <p:nvPr>
            <p:ph type="pic" sz="quarter" idx="16"/>
          </p:nvPr>
        </p:nvSpPr>
        <p:spPr>
          <a:xfrm>
            <a:off x="505756" y="867163"/>
            <a:ext cx="5248792" cy="2848310"/>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6" name="Rectangle: Rounded Corners 5">
            <a:extLst>
              <a:ext uri="{FF2B5EF4-FFF2-40B4-BE49-F238E27FC236}">
                <a16:creationId xmlns:a16="http://schemas.microsoft.com/office/drawing/2014/main" id="{664A6AC4-5C21-4ABF-BC0E-7273CD95C0EC}"/>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4DE370FB-46A6-4A5E-827A-F9CE2510DC65}"/>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4E2DCC27-BDEB-4B58-B30E-D64B645ECF75}"/>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9" name="TextBox 8">
            <a:extLst>
              <a:ext uri="{FF2B5EF4-FFF2-40B4-BE49-F238E27FC236}">
                <a16:creationId xmlns:a16="http://schemas.microsoft.com/office/drawing/2014/main" id="{05A3CCAB-A731-42BC-A681-8BB5FE478D78}"/>
              </a:ext>
            </a:extLst>
          </p:cNvPr>
          <p:cNvSpPr txBox="1"/>
          <p:nvPr userDrawn="1"/>
        </p:nvSpPr>
        <p:spPr>
          <a:xfrm>
            <a:off x="483352" y="326444"/>
            <a:ext cx="918728" cy="276999"/>
          </a:xfrm>
          <a:prstGeom prst="rect">
            <a:avLst/>
          </a:prstGeom>
          <a:noFill/>
        </p:spPr>
        <p:txBody>
          <a:bodyPr wrap="square" rtlCol="0">
            <a:spAutoFit/>
          </a:bodyPr>
          <a:lstStyle/>
          <a:p>
            <a:pPr algn="ctr"/>
            <a:r>
              <a:rPr lang="en-ID" sz="1200" b="1">
                <a:solidFill>
                  <a:schemeClr val="bg2"/>
                </a:solidFill>
                <a:latin typeface="+mj-lt"/>
              </a:rPr>
              <a:t>ERUDITIO.</a:t>
            </a:r>
          </a:p>
        </p:txBody>
      </p:sp>
      <p:sp>
        <p:nvSpPr>
          <p:cNvPr id="10" name="Title 1">
            <a:extLst>
              <a:ext uri="{FF2B5EF4-FFF2-40B4-BE49-F238E27FC236}">
                <a16:creationId xmlns:a16="http://schemas.microsoft.com/office/drawing/2014/main" id="{8DBB746C-0ADC-4E71-BA37-D4378CAE29E8}"/>
              </a:ext>
            </a:extLst>
          </p:cNvPr>
          <p:cNvSpPr>
            <a:spLocks noGrp="1"/>
          </p:cNvSpPr>
          <p:nvPr>
            <p:ph type="ctrTitle" hasCustomPrompt="1"/>
          </p:nvPr>
        </p:nvSpPr>
        <p:spPr>
          <a:xfrm>
            <a:off x="6437454" y="880085"/>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
        <p:nvSpPr>
          <p:cNvPr id="18" name="Picture Placeholder 9">
            <a:extLst>
              <a:ext uri="{FF2B5EF4-FFF2-40B4-BE49-F238E27FC236}">
                <a16:creationId xmlns:a16="http://schemas.microsoft.com/office/drawing/2014/main" id="{B8DFB98F-1E0E-41D1-87AB-F45AF6C46693}"/>
              </a:ext>
            </a:extLst>
          </p:cNvPr>
          <p:cNvSpPr>
            <a:spLocks noGrp="1"/>
          </p:cNvSpPr>
          <p:nvPr>
            <p:ph type="pic" sz="quarter" idx="17"/>
          </p:nvPr>
        </p:nvSpPr>
        <p:spPr>
          <a:xfrm>
            <a:off x="505757" y="3831220"/>
            <a:ext cx="2568251" cy="2725557"/>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22" name="Picture Placeholder 9">
            <a:extLst>
              <a:ext uri="{FF2B5EF4-FFF2-40B4-BE49-F238E27FC236}">
                <a16:creationId xmlns:a16="http://schemas.microsoft.com/office/drawing/2014/main" id="{B93F1C18-14EE-4396-BAE5-DBFAD47C7E12}"/>
              </a:ext>
            </a:extLst>
          </p:cNvPr>
          <p:cNvSpPr>
            <a:spLocks noGrp="1"/>
          </p:cNvSpPr>
          <p:nvPr>
            <p:ph type="pic" sz="quarter" idx="18"/>
          </p:nvPr>
        </p:nvSpPr>
        <p:spPr>
          <a:xfrm>
            <a:off x="3186297" y="3831220"/>
            <a:ext cx="2568251" cy="2725557"/>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Tree>
    <p:extLst>
      <p:ext uri="{BB962C8B-B14F-4D97-AF65-F5344CB8AC3E}">
        <p14:creationId xmlns:p14="http://schemas.microsoft.com/office/powerpoint/2010/main" val="14098722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
        <p:nvSpPr>
          <p:cNvPr id="19" name="Picture Placeholder 9">
            <a:extLst>
              <a:ext uri="{FF2B5EF4-FFF2-40B4-BE49-F238E27FC236}">
                <a16:creationId xmlns:a16="http://schemas.microsoft.com/office/drawing/2014/main" id="{47909367-C9B0-4EBB-A3FC-EC2057361685}"/>
              </a:ext>
            </a:extLst>
          </p:cNvPr>
          <p:cNvSpPr>
            <a:spLocks noGrp="1"/>
          </p:cNvSpPr>
          <p:nvPr>
            <p:ph type="pic" sz="quarter" idx="17"/>
          </p:nvPr>
        </p:nvSpPr>
        <p:spPr>
          <a:xfrm>
            <a:off x="8916567" y="1537563"/>
            <a:ext cx="2190695" cy="4614315"/>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18" name="Picture Placeholder 9">
            <a:extLst>
              <a:ext uri="{FF2B5EF4-FFF2-40B4-BE49-F238E27FC236}">
                <a16:creationId xmlns:a16="http://schemas.microsoft.com/office/drawing/2014/main" id="{5E4C9993-4434-439D-B3FB-76B01407A250}"/>
              </a:ext>
            </a:extLst>
          </p:cNvPr>
          <p:cNvSpPr>
            <a:spLocks noGrp="1"/>
          </p:cNvSpPr>
          <p:nvPr>
            <p:ph type="pic" sz="quarter" idx="16"/>
          </p:nvPr>
        </p:nvSpPr>
        <p:spPr>
          <a:xfrm>
            <a:off x="7027358" y="1125503"/>
            <a:ext cx="2190695" cy="4614315"/>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6" name="Rectangle: Rounded Corners 5">
            <a:extLst>
              <a:ext uri="{FF2B5EF4-FFF2-40B4-BE49-F238E27FC236}">
                <a16:creationId xmlns:a16="http://schemas.microsoft.com/office/drawing/2014/main" id="{8E03AF48-BA90-4513-B7E5-262FA08AF789}"/>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13F9EBB4-5CF9-49FF-8765-2F603B867602}"/>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C922ECF5-C542-4E0F-8448-945426B64EBE}"/>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9" name="TextBox 8">
            <a:extLst>
              <a:ext uri="{FF2B5EF4-FFF2-40B4-BE49-F238E27FC236}">
                <a16:creationId xmlns:a16="http://schemas.microsoft.com/office/drawing/2014/main" id="{E5E78FB2-B529-4D47-8E6E-57813ACB5E54}"/>
              </a:ext>
            </a:extLst>
          </p:cNvPr>
          <p:cNvSpPr txBox="1"/>
          <p:nvPr userDrawn="1"/>
        </p:nvSpPr>
        <p:spPr>
          <a:xfrm>
            <a:off x="483352" y="326444"/>
            <a:ext cx="918728" cy="276999"/>
          </a:xfrm>
          <a:prstGeom prst="rect">
            <a:avLst/>
          </a:prstGeom>
          <a:noFill/>
        </p:spPr>
        <p:txBody>
          <a:bodyPr wrap="square" rtlCol="0">
            <a:spAutoFit/>
          </a:bodyPr>
          <a:lstStyle/>
          <a:p>
            <a:pPr algn="ctr"/>
            <a:r>
              <a:rPr lang="en-ID" sz="1200" b="1">
                <a:solidFill>
                  <a:schemeClr val="bg2"/>
                </a:solidFill>
                <a:latin typeface="+mj-lt"/>
              </a:rPr>
              <a:t>ERUDITIO.</a:t>
            </a:r>
          </a:p>
        </p:txBody>
      </p:sp>
      <p:sp>
        <p:nvSpPr>
          <p:cNvPr id="11" name="Title 1">
            <a:extLst>
              <a:ext uri="{FF2B5EF4-FFF2-40B4-BE49-F238E27FC236}">
                <a16:creationId xmlns:a16="http://schemas.microsoft.com/office/drawing/2014/main" id="{96815EBE-4EAF-4A3E-B0B5-49AE35A2D1A8}"/>
              </a:ext>
            </a:extLst>
          </p:cNvPr>
          <p:cNvSpPr>
            <a:spLocks noGrp="1"/>
          </p:cNvSpPr>
          <p:nvPr>
            <p:ph type="ctrTitle" hasCustomPrompt="1"/>
          </p:nvPr>
        </p:nvSpPr>
        <p:spPr>
          <a:xfrm>
            <a:off x="942716" y="1024236"/>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Tree>
    <p:extLst>
      <p:ext uri="{BB962C8B-B14F-4D97-AF65-F5344CB8AC3E}">
        <p14:creationId xmlns:p14="http://schemas.microsoft.com/office/powerpoint/2010/main" val="7539888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6_Custom Layout">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43AF2A65-410F-4A54-8399-6A8D14C52CC1}"/>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5576989E-9AC5-4F74-9A3F-818735E009C9}"/>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30ECDBF7-FE9A-4C2D-9C60-9F319A7344EE}"/>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Title 1">
            <a:extLst>
              <a:ext uri="{FF2B5EF4-FFF2-40B4-BE49-F238E27FC236}">
                <a16:creationId xmlns:a16="http://schemas.microsoft.com/office/drawing/2014/main" id="{58B0E6FA-785B-4140-91AD-DF0BEBF583D5}"/>
              </a:ext>
            </a:extLst>
          </p:cNvPr>
          <p:cNvSpPr>
            <a:spLocks noGrp="1"/>
          </p:cNvSpPr>
          <p:nvPr>
            <p:ph type="ctrTitle" hasCustomPrompt="1"/>
          </p:nvPr>
        </p:nvSpPr>
        <p:spPr>
          <a:xfrm>
            <a:off x="6506903" y="750658"/>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
        <p:nvSpPr>
          <p:cNvPr id="13" name="Picture Placeholder 9">
            <a:extLst>
              <a:ext uri="{FF2B5EF4-FFF2-40B4-BE49-F238E27FC236}">
                <a16:creationId xmlns:a16="http://schemas.microsoft.com/office/drawing/2014/main" id="{C1C954D3-21FB-4B97-9EE8-81A09B68BB95}"/>
              </a:ext>
            </a:extLst>
          </p:cNvPr>
          <p:cNvSpPr>
            <a:spLocks noGrp="1"/>
          </p:cNvSpPr>
          <p:nvPr>
            <p:ph type="pic" sz="quarter" idx="13"/>
          </p:nvPr>
        </p:nvSpPr>
        <p:spPr>
          <a:xfrm>
            <a:off x="-46299" y="1747778"/>
            <a:ext cx="5347504" cy="3368233"/>
          </a:xfrm>
          <a:prstGeom prst="rect">
            <a:avLst/>
          </a:prstGeom>
          <a:solidFill>
            <a:schemeClr val="bg2">
              <a:lumMod val="75000"/>
            </a:schemeClr>
          </a:solidFill>
        </p:spPr>
        <p:txBody>
          <a:bodyPr wrap="square" anchor="ctr">
            <a:noAutofit/>
          </a:bodyPr>
          <a:lstStyle>
            <a:lvl1pPr algn="ctr">
              <a:defRPr/>
            </a:lvl1pPr>
          </a:lstStyle>
          <a:p>
            <a:endParaRPr lang="en-ID"/>
          </a:p>
        </p:txBody>
      </p:sp>
    </p:spTree>
    <p:extLst>
      <p:ext uri="{BB962C8B-B14F-4D97-AF65-F5344CB8AC3E}">
        <p14:creationId xmlns:p14="http://schemas.microsoft.com/office/powerpoint/2010/main" val="13876856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7_Custom Layout">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F3A3B6A2-681D-47D2-B99D-0A0ACC9412EE}"/>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8" name="Slide Number Placeholder 5">
            <a:extLst>
              <a:ext uri="{FF2B5EF4-FFF2-40B4-BE49-F238E27FC236}">
                <a16:creationId xmlns:a16="http://schemas.microsoft.com/office/drawing/2014/main" id="{CEECE9A8-3E2A-43A6-BA05-F714D884F022}"/>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9" name="Rectangle: Rounded Corners 8">
            <a:extLst>
              <a:ext uri="{FF2B5EF4-FFF2-40B4-BE49-F238E27FC236}">
                <a16:creationId xmlns:a16="http://schemas.microsoft.com/office/drawing/2014/main" id="{157DE4C7-3319-4475-809B-ED428F297C42}"/>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TextBox 9">
            <a:extLst>
              <a:ext uri="{FF2B5EF4-FFF2-40B4-BE49-F238E27FC236}">
                <a16:creationId xmlns:a16="http://schemas.microsoft.com/office/drawing/2014/main" id="{4721819D-38EF-4B0F-9E87-C170E23AAB2A}"/>
              </a:ext>
            </a:extLst>
          </p:cNvPr>
          <p:cNvSpPr txBox="1"/>
          <p:nvPr userDrawn="1"/>
        </p:nvSpPr>
        <p:spPr>
          <a:xfrm>
            <a:off x="483352" y="326444"/>
            <a:ext cx="918728" cy="276999"/>
          </a:xfrm>
          <a:prstGeom prst="rect">
            <a:avLst/>
          </a:prstGeom>
          <a:noFill/>
        </p:spPr>
        <p:txBody>
          <a:bodyPr wrap="square" rtlCol="0">
            <a:spAutoFit/>
          </a:bodyPr>
          <a:lstStyle/>
          <a:p>
            <a:pPr algn="ctr"/>
            <a:r>
              <a:rPr lang="en-ID" sz="1200" b="1">
                <a:solidFill>
                  <a:schemeClr val="bg2"/>
                </a:solidFill>
                <a:latin typeface="+mj-lt"/>
              </a:rPr>
              <a:t>ERUDITIO.</a:t>
            </a:r>
          </a:p>
        </p:txBody>
      </p:sp>
      <p:sp>
        <p:nvSpPr>
          <p:cNvPr id="11" name="Title 1">
            <a:extLst>
              <a:ext uri="{FF2B5EF4-FFF2-40B4-BE49-F238E27FC236}">
                <a16:creationId xmlns:a16="http://schemas.microsoft.com/office/drawing/2014/main" id="{C3839D2A-4AB5-4CB1-A7D9-3E6AA48BDFE2}"/>
              </a:ext>
            </a:extLst>
          </p:cNvPr>
          <p:cNvSpPr>
            <a:spLocks noGrp="1"/>
          </p:cNvSpPr>
          <p:nvPr>
            <p:ph type="ctrTitle" hasCustomPrompt="1"/>
          </p:nvPr>
        </p:nvSpPr>
        <p:spPr>
          <a:xfrm>
            <a:off x="2665862" y="682491"/>
            <a:ext cx="6860276" cy="1146309"/>
          </a:xfrm>
          <a:prstGeom prst="rect">
            <a:avLst/>
          </a:prstGeom>
        </p:spPr>
        <p:txBody>
          <a:bodyPr anchor="ctr">
            <a:noAutofit/>
          </a:bodyPr>
          <a:lstStyle>
            <a:lvl1pPr algn="ctr">
              <a:defRPr sz="4400" b="1">
                <a:solidFill>
                  <a:schemeClr val="tx1"/>
                </a:solidFill>
              </a:defRPr>
            </a:lvl1pPr>
          </a:lstStyle>
          <a:p>
            <a:r>
              <a:rPr lang="en-US" dirty="0"/>
              <a:t>Click to edit title</a:t>
            </a:r>
          </a:p>
        </p:txBody>
      </p:sp>
    </p:spTree>
    <p:extLst>
      <p:ext uri="{BB962C8B-B14F-4D97-AF65-F5344CB8AC3E}">
        <p14:creationId xmlns:p14="http://schemas.microsoft.com/office/powerpoint/2010/main" val="2942805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7685EDED-11D7-4A26-BF8F-53B82EFAF814}"/>
              </a:ext>
            </a:extLst>
          </p:cNvPr>
          <p:cNvSpPr>
            <a:spLocks noGrp="1"/>
          </p:cNvSpPr>
          <p:nvPr>
            <p:ph type="pic" sz="quarter" idx="10"/>
          </p:nvPr>
        </p:nvSpPr>
        <p:spPr>
          <a:xfrm>
            <a:off x="0" y="0"/>
            <a:ext cx="12192000" cy="6858000"/>
          </a:xfrm>
          <a:solidFill>
            <a:schemeClr val="bg2">
              <a:lumMod val="75000"/>
            </a:schemeClr>
          </a:solidFill>
        </p:spPr>
        <p:txBody>
          <a:bodyPr anchor="ctr">
            <a:normAutofit/>
          </a:bodyPr>
          <a:lstStyle>
            <a:lvl1pPr algn="ctr">
              <a:defRPr sz="1800"/>
            </a:lvl1pPr>
          </a:lstStyle>
          <a:p>
            <a:endParaRPr lang="en-ID"/>
          </a:p>
        </p:txBody>
      </p:sp>
      <p:sp>
        <p:nvSpPr>
          <p:cNvPr id="4" name="Slide Number Placeholder 5">
            <a:extLst>
              <a:ext uri="{FF2B5EF4-FFF2-40B4-BE49-F238E27FC236}">
                <a16:creationId xmlns:a16="http://schemas.microsoft.com/office/drawing/2014/main" id="{B1F556B0-DB95-4287-8EEA-271C1177BE43}"/>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Tree>
    <p:extLst>
      <p:ext uri="{BB962C8B-B14F-4D97-AF65-F5344CB8AC3E}">
        <p14:creationId xmlns:p14="http://schemas.microsoft.com/office/powerpoint/2010/main" val="26384556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8_Custom Layout">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487F0840-6516-4401-855E-E7509A6A4CC3}"/>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8AA41A2A-F54C-488B-9841-0748FE651F70}"/>
              </a:ext>
            </a:extLst>
          </p:cNvPr>
          <p:cNvSpPr txBox="1">
            <a:spLocks/>
          </p:cNvSpPr>
          <p:nvPr userDrawn="1"/>
        </p:nvSpPr>
        <p:spPr>
          <a:xfrm>
            <a:off x="11312862" y="282380"/>
            <a:ext cx="456228" cy="365125"/>
          </a:xfrm>
          <a:prstGeom prst="rect">
            <a:avLst/>
          </a:prstGeom>
        </p:spPr>
        <p:txBody>
          <a:bodyPr vert="horz" lIns="91440" tIns="45720" rIns="91440" bIns="45720" rtlCol="0" anchor="ctr"/>
          <a:lstStyle>
            <a:defPPr>
              <a:defRPr lang="en-US"/>
            </a:defPPr>
            <a:lvl1pPr marL="0" algn="ctr" defTabSz="914400" rtl="0" eaLnBrk="1" latinLnBrk="0" hangingPunct="1">
              <a:defRPr sz="1200" b="1" kern="1200">
                <a:solidFill>
                  <a:schemeClr val="bg2"/>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43C5D532-AC8F-43A7-A56B-B1CFBB96A45E}"/>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9" name="TextBox 8">
            <a:extLst>
              <a:ext uri="{FF2B5EF4-FFF2-40B4-BE49-F238E27FC236}">
                <a16:creationId xmlns:a16="http://schemas.microsoft.com/office/drawing/2014/main" id="{71B7193E-F524-4FF2-B7A4-991C8BE0FDB2}"/>
              </a:ext>
            </a:extLst>
          </p:cNvPr>
          <p:cNvSpPr txBox="1"/>
          <p:nvPr userDrawn="1"/>
        </p:nvSpPr>
        <p:spPr>
          <a:xfrm>
            <a:off x="483352" y="326444"/>
            <a:ext cx="918728" cy="276999"/>
          </a:xfrm>
          <a:prstGeom prst="rect">
            <a:avLst/>
          </a:prstGeom>
          <a:noFill/>
        </p:spPr>
        <p:txBody>
          <a:bodyPr wrap="square" rtlCol="0">
            <a:spAutoFit/>
          </a:bodyPr>
          <a:lstStyle/>
          <a:p>
            <a:pPr algn="ctr"/>
            <a:r>
              <a:rPr lang="en-ID" sz="1200" b="1">
                <a:solidFill>
                  <a:schemeClr val="bg2"/>
                </a:solidFill>
                <a:latin typeface="+mj-lt"/>
              </a:rPr>
              <a:t>ERUDITIO.</a:t>
            </a:r>
          </a:p>
        </p:txBody>
      </p:sp>
      <p:sp>
        <p:nvSpPr>
          <p:cNvPr id="10" name="Title 1">
            <a:extLst>
              <a:ext uri="{FF2B5EF4-FFF2-40B4-BE49-F238E27FC236}">
                <a16:creationId xmlns:a16="http://schemas.microsoft.com/office/drawing/2014/main" id="{FFCB548A-524F-42B6-B0F1-9018EE4B2028}"/>
              </a:ext>
            </a:extLst>
          </p:cNvPr>
          <p:cNvSpPr>
            <a:spLocks noGrp="1"/>
          </p:cNvSpPr>
          <p:nvPr>
            <p:ph type="ctrTitle" hasCustomPrompt="1"/>
          </p:nvPr>
        </p:nvSpPr>
        <p:spPr>
          <a:xfrm>
            <a:off x="6825670" y="667535"/>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Tree>
    <p:extLst>
      <p:ext uri="{BB962C8B-B14F-4D97-AF65-F5344CB8AC3E}">
        <p14:creationId xmlns:p14="http://schemas.microsoft.com/office/powerpoint/2010/main" val="1809228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9_Custom Layout">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A59184B1-BBB6-4ADA-A748-20977C70C4F6}"/>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331A58F2-814F-46E3-AA2C-BBDE9E431F6C}"/>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629805F4-D703-41B1-86C7-034DE53A41C6}"/>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9" name="TextBox 8">
            <a:extLst>
              <a:ext uri="{FF2B5EF4-FFF2-40B4-BE49-F238E27FC236}">
                <a16:creationId xmlns:a16="http://schemas.microsoft.com/office/drawing/2014/main" id="{5A554293-78AC-4719-A490-52B00EB2F13C}"/>
              </a:ext>
            </a:extLst>
          </p:cNvPr>
          <p:cNvSpPr txBox="1"/>
          <p:nvPr userDrawn="1"/>
        </p:nvSpPr>
        <p:spPr>
          <a:xfrm>
            <a:off x="483352" y="326444"/>
            <a:ext cx="918728" cy="276999"/>
          </a:xfrm>
          <a:prstGeom prst="rect">
            <a:avLst/>
          </a:prstGeom>
          <a:noFill/>
        </p:spPr>
        <p:txBody>
          <a:bodyPr wrap="square" rtlCol="0">
            <a:spAutoFit/>
          </a:bodyPr>
          <a:lstStyle/>
          <a:p>
            <a:pPr algn="ctr"/>
            <a:r>
              <a:rPr lang="en-ID" sz="1200" b="1">
                <a:solidFill>
                  <a:schemeClr val="bg2"/>
                </a:solidFill>
                <a:latin typeface="+mj-lt"/>
              </a:rPr>
              <a:t>ERUDITIO.</a:t>
            </a:r>
          </a:p>
        </p:txBody>
      </p:sp>
      <p:sp>
        <p:nvSpPr>
          <p:cNvPr id="10" name="Title 1">
            <a:extLst>
              <a:ext uri="{FF2B5EF4-FFF2-40B4-BE49-F238E27FC236}">
                <a16:creationId xmlns:a16="http://schemas.microsoft.com/office/drawing/2014/main" id="{48B6A3C5-7DBA-441A-96FB-AE700F5D0285}"/>
              </a:ext>
            </a:extLst>
          </p:cNvPr>
          <p:cNvSpPr>
            <a:spLocks noGrp="1"/>
          </p:cNvSpPr>
          <p:nvPr>
            <p:ph type="ctrTitle" hasCustomPrompt="1"/>
          </p:nvPr>
        </p:nvSpPr>
        <p:spPr>
          <a:xfrm>
            <a:off x="942716" y="1106182"/>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Tree>
    <p:extLst>
      <p:ext uri="{BB962C8B-B14F-4D97-AF65-F5344CB8AC3E}">
        <p14:creationId xmlns:p14="http://schemas.microsoft.com/office/powerpoint/2010/main" val="34394343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0_Custom Layout">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487F0840-6516-4401-855E-E7509A6A4CC3}"/>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8AA41A2A-F54C-488B-9841-0748FE651F70}"/>
              </a:ext>
            </a:extLst>
          </p:cNvPr>
          <p:cNvSpPr txBox="1">
            <a:spLocks/>
          </p:cNvSpPr>
          <p:nvPr userDrawn="1"/>
        </p:nvSpPr>
        <p:spPr>
          <a:xfrm>
            <a:off x="11312862" y="282380"/>
            <a:ext cx="456228" cy="365125"/>
          </a:xfrm>
          <a:prstGeom prst="rect">
            <a:avLst/>
          </a:prstGeom>
        </p:spPr>
        <p:txBody>
          <a:bodyPr vert="horz" lIns="91440" tIns="45720" rIns="91440" bIns="45720" rtlCol="0" anchor="ctr"/>
          <a:lstStyle>
            <a:defPPr>
              <a:defRPr lang="en-US"/>
            </a:defPPr>
            <a:lvl1pPr marL="0" algn="ctr" defTabSz="914400" rtl="0" eaLnBrk="1" latinLnBrk="0" hangingPunct="1">
              <a:defRPr sz="1200" b="1" kern="1200">
                <a:solidFill>
                  <a:schemeClr val="bg2"/>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43C5D532-AC8F-43A7-A56B-B1CFBB96A45E}"/>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9" name="TextBox 8">
            <a:extLst>
              <a:ext uri="{FF2B5EF4-FFF2-40B4-BE49-F238E27FC236}">
                <a16:creationId xmlns:a16="http://schemas.microsoft.com/office/drawing/2014/main" id="{71B7193E-F524-4FF2-B7A4-991C8BE0FDB2}"/>
              </a:ext>
            </a:extLst>
          </p:cNvPr>
          <p:cNvSpPr txBox="1"/>
          <p:nvPr userDrawn="1"/>
        </p:nvSpPr>
        <p:spPr>
          <a:xfrm>
            <a:off x="483352" y="326444"/>
            <a:ext cx="918728" cy="276999"/>
          </a:xfrm>
          <a:prstGeom prst="rect">
            <a:avLst/>
          </a:prstGeom>
          <a:noFill/>
        </p:spPr>
        <p:txBody>
          <a:bodyPr wrap="square" rtlCol="0">
            <a:spAutoFit/>
          </a:bodyPr>
          <a:lstStyle/>
          <a:p>
            <a:pPr algn="ctr"/>
            <a:r>
              <a:rPr lang="en-ID" sz="1200" b="1">
                <a:solidFill>
                  <a:schemeClr val="bg2"/>
                </a:solidFill>
                <a:latin typeface="+mj-lt"/>
              </a:rPr>
              <a:t>ERUDITIO.</a:t>
            </a:r>
          </a:p>
        </p:txBody>
      </p:sp>
      <p:sp>
        <p:nvSpPr>
          <p:cNvPr id="10" name="Title 1">
            <a:extLst>
              <a:ext uri="{FF2B5EF4-FFF2-40B4-BE49-F238E27FC236}">
                <a16:creationId xmlns:a16="http://schemas.microsoft.com/office/drawing/2014/main" id="{FFCB548A-524F-42B6-B0F1-9018EE4B2028}"/>
              </a:ext>
            </a:extLst>
          </p:cNvPr>
          <p:cNvSpPr>
            <a:spLocks noGrp="1"/>
          </p:cNvSpPr>
          <p:nvPr>
            <p:ph type="ctrTitle" hasCustomPrompt="1"/>
          </p:nvPr>
        </p:nvSpPr>
        <p:spPr>
          <a:xfrm>
            <a:off x="6513152" y="740453"/>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Tree>
    <p:extLst>
      <p:ext uri="{BB962C8B-B14F-4D97-AF65-F5344CB8AC3E}">
        <p14:creationId xmlns:p14="http://schemas.microsoft.com/office/powerpoint/2010/main" val="303299326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1_Custom Layout">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8FDF4D62-2398-4AE4-82EB-F08B0C70024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2D700F2E-E8DD-4E58-9F5F-10C35AC5F6BB}"/>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4CE2A551-C44B-42F7-8246-A83B9633E38E}"/>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9" name="TextBox 8">
            <a:extLst>
              <a:ext uri="{FF2B5EF4-FFF2-40B4-BE49-F238E27FC236}">
                <a16:creationId xmlns:a16="http://schemas.microsoft.com/office/drawing/2014/main" id="{7B0C2751-9C40-4245-AB19-F3831579CE7F}"/>
              </a:ext>
            </a:extLst>
          </p:cNvPr>
          <p:cNvSpPr txBox="1"/>
          <p:nvPr userDrawn="1"/>
        </p:nvSpPr>
        <p:spPr>
          <a:xfrm>
            <a:off x="483352" y="326444"/>
            <a:ext cx="918728" cy="276999"/>
          </a:xfrm>
          <a:prstGeom prst="rect">
            <a:avLst/>
          </a:prstGeom>
          <a:noFill/>
        </p:spPr>
        <p:txBody>
          <a:bodyPr wrap="square" rtlCol="0">
            <a:spAutoFit/>
          </a:bodyPr>
          <a:lstStyle/>
          <a:p>
            <a:pPr algn="ctr"/>
            <a:r>
              <a:rPr lang="en-ID" sz="1200" b="1">
                <a:solidFill>
                  <a:schemeClr val="bg2"/>
                </a:solidFill>
                <a:latin typeface="+mj-lt"/>
              </a:rPr>
              <a:t>ERUDITIO.</a:t>
            </a:r>
          </a:p>
        </p:txBody>
      </p:sp>
      <p:sp>
        <p:nvSpPr>
          <p:cNvPr id="10" name="Title 1">
            <a:extLst>
              <a:ext uri="{FF2B5EF4-FFF2-40B4-BE49-F238E27FC236}">
                <a16:creationId xmlns:a16="http://schemas.microsoft.com/office/drawing/2014/main" id="{7ACAC7CE-A7D2-4CA3-98C8-A5831619AC2D}"/>
              </a:ext>
            </a:extLst>
          </p:cNvPr>
          <p:cNvSpPr>
            <a:spLocks noGrp="1"/>
          </p:cNvSpPr>
          <p:nvPr>
            <p:ph type="ctrTitle" hasCustomPrompt="1"/>
          </p:nvPr>
        </p:nvSpPr>
        <p:spPr>
          <a:xfrm>
            <a:off x="850119" y="1198782"/>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Tree>
    <p:extLst>
      <p:ext uri="{BB962C8B-B14F-4D97-AF65-F5344CB8AC3E}">
        <p14:creationId xmlns:p14="http://schemas.microsoft.com/office/powerpoint/2010/main" val="379458035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2_Custom Layout">
    <p:spTree>
      <p:nvGrpSpPr>
        <p:cNvPr id="1" name=""/>
        <p:cNvGrpSpPr/>
        <p:nvPr/>
      </p:nvGrpSpPr>
      <p:grpSpPr>
        <a:xfrm>
          <a:off x="0" y="0"/>
          <a:ext cx="0" cy="0"/>
          <a:chOff x="0" y="0"/>
          <a:chExt cx="0" cy="0"/>
        </a:xfrm>
      </p:grpSpPr>
      <p:sp>
        <p:nvSpPr>
          <p:cNvPr id="15" name="Picture Placeholder 15">
            <a:extLst>
              <a:ext uri="{FF2B5EF4-FFF2-40B4-BE49-F238E27FC236}">
                <a16:creationId xmlns:a16="http://schemas.microsoft.com/office/drawing/2014/main" id="{56E58034-299F-43C5-BADE-3D7C7C130C6F}"/>
              </a:ext>
            </a:extLst>
          </p:cNvPr>
          <p:cNvSpPr>
            <a:spLocks noGrp="1"/>
          </p:cNvSpPr>
          <p:nvPr>
            <p:ph type="pic" sz="quarter" idx="16"/>
          </p:nvPr>
        </p:nvSpPr>
        <p:spPr>
          <a:xfrm>
            <a:off x="496380" y="946327"/>
            <a:ext cx="2592259" cy="2629993"/>
          </a:xfrm>
          <a:prstGeom prst="roundRect">
            <a:avLst>
              <a:gd name="adj" fmla="val 10027"/>
            </a:avLst>
          </a:prstGeom>
          <a:solidFill>
            <a:schemeClr val="bg2">
              <a:lumMod val="75000"/>
            </a:schemeClr>
          </a:solidFill>
        </p:spPr>
        <p:txBody>
          <a:bodyPr wrap="square" anchor="ctr">
            <a:noAutofit/>
          </a:bodyPr>
          <a:lstStyle>
            <a:lvl1pPr algn="ctr">
              <a:defRPr sz="1200"/>
            </a:lvl1pPr>
          </a:lstStyle>
          <a:p>
            <a:endParaRPr lang="en-ID"/>
          </a:p>
        </p:txBody>
      </p:sp>
      <p:sp>
        <p:nvSpPr>
          <p:cNvPr id="19" name="Picture Placeholder 15">
            <a:extLst>
              <a:ext uri="{FF2B5EF4-FFF2-40B4-BE49-F238E27FC236}">
                <a16:creationId xmlns:a16="http://schemas.microsoft.com/office/drawing/2014/main" id="{AB530C88-3238-4E45-AC4F-0738E0ECBAEF}"/>
              </a:ext>
            </a:extLst>
          </p:cNvPr>
          <p:cNvSpPr>
            <a:spLocks noGrp="1"/>
          </p:cNvSpPr>
          <p:nvPr>
            <p:ph type="pic" sz="quarter" idx="17"/>
          </p:nvPr>
        </p:nvSpPr>
        <p:spPr>
          <a:xfrm>
            <a:off x="3381228" y="946326"/>
            <a:ext cx="2592259" cy="2629993"/>
          </a:xfrm>
          <a:prstGeom prst="roundRect">
            <a:avLst>
              <a:gd name="adj" fmla="val 10027"/>
            </a:avLst>
          </a:prstGeom>
          <a:solidFill>
            <a:schemeClr val="bg2">
              <a:lumMod val="75000"/>
            </a:schemeClr>
          </a:solidFill>
        </p:spPr>
        <p:txBody>
          <a:bodyPr wrap="square" anchor="ctr">
            <a:noAutofit/>
          </a:bodyPr>
          <a:lstStyle>
            <a:lvl1pPr algn="ctr">
              <a:defRPr sz="1200"/>
            </a:lvl1pPr>
          </a:lstStyle>
          <a:p>
            <a:endParaRPr lang="en-ID"/>
          </a:p>
        </p:txBody>
      </p:sp>
      <p:sp>
        <p:nvSpPr>
          <p:cNvPr id="20" name="Picture Placeholder 15">
            <a:extLst>
              <a:ext uri="{FF2B5EF4-FFF2-40B4-BE49-F238E27FC236}">
                <a16:creationId xmlns:a16="http://schemas.microsoft.com/office/drawing/2014/main" id="{C7287904-DA84-4FDD-969C-ACF5203C88D8}"/>
              </a:ext>
            </a:extLst>
          </p:cNvPr>
          <p:cNvSpPr>
            <a:spLocks noGrp="1"/>
          </p:cNvSpPr>
          <p:nvPr>
            <p:ph type="pic" sz="quarter" idx="18"/>
          </p:nvPr>
        </p:nvSpPr>
        <p:spPr>
          <a:xfrm>
            <a:off x="483352" y="3777470"/>
            <a:ext cx="2592259" cy="2629993"/>
          </a:xfrm>
          <a:prstGeom prst="roundRect">
            <a:avLst>
              <a:gd name="adj" fmla="val 10027"/>
            </a:avLst>
          </a:prstGeom>
          <a:solidFill>
            <a:schemeClr val="bg2">
              <a:lumMod val="75000"/>
            </a:schemeClr>
          </a:solidFill>
        </p:spPr>
        <p:txBody>
          <a:bodyPr wrap="square" anchor="ctr">
            <a:noAutofit/>
          </a:bodyPr>
          <a:lstStyle>
            <a:lvl1pPr algn="ctr">
              <a:defRPr sz="1200"/>
            </a:lvl1pPr>
          </a:lstStyle>
          <a:p>
            <a:endParaRPr lang="en-ID"/>
          </a:p>
        </p:txBody>
      </p:sp>
      <p:sp>
        <p:nvSpPr>
          <p:cNvPr id="21" name="Picture Placeholder 15">
            <a:extLst>
              <a:ext uri="{FF2B5EF4-FFF2-40B4-BE49-F238E27FC236}">
                <a16:creationId xmlns:a16="http://schemas.microsoft.com/office/drawing/2014/main" id="{F282FC72-C668-4CD9-A6E8-D3414D04BF29}"/>
              </a:ext>
            </a:extLst>
          </p:cNvPr>
          <p:cNvSpPr>
            <a:spLocks noGrp="1"/>
          </p:cNvSpPr>
          <p:nvPr>
            <p:ph type="pic" sz="quarter" idx="19"/>
          </p:nvPr>
        </p:nvSpPr>
        <p:spPr>
          <a:xfrm>
            <a:off x="3368200" y="3777469"/>
            <a:ext cx="2592259" cy="2629993"/>
          </a:xfrm>
          <a:prstGeom prst="roundRect">
            <a:avLst>
              <a:gd name="adj" fmla="val 10027"/>
            </a:avLst>
          </a:prstGeom>
          <a:solidFill>
            <a:schemeClr val="bg2">
              <a:lumMod val="75000"/>
            </a:schemeClr>
          </a:solidFill>
        </p:spPr>
        <p:txBody>
          <a:bodyPr wrap="square" anchor="ctr">
            <a:noAutofit/>
          </a:bodyPr>
          <a:lstStyle>
            <a:lvl1pPr algn="ctr">
              <a:defRPr sz="1200"/>
            </a:lvl1pPr>
          </a:lstStyle>
          <a:p>
            <a:endParaRPr lang="en-ID"/>
          </a:p>
        </p:txBody>
      </p:sp>
      <p:sp>
        <p:nvSpPr>
          <p:cNvPr id="6" name="Rectangle: Rounded Corners 5">
            <a:extLst>
              <a:ext uri="{FF2B5EF4-FFF2-40B4-BE49-F238E27FC236}">
                <a16:creationId xmlns:a16="http://schemas.microsoft.com/office/drawing/2014/main" id="{62264CF1-88C3-419C-AB5F-0C7AA585EF8D}"/>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D0265EAF-8697-4908-AFAC-20E5C9D44326}"/>
              </a:ext>
            </a:extLst>
          </p:cNvPr>
          <p:cNvSpPr txBox="1">
            <a:spLocks/>
          </p:cNvSpPr>
          <p:nvPr userDrawn="1"/>
        </p:nvSpPr>
        <p:spPr>
          <a:xfrm>
            <a:off x="11312862" y="282380"/>
            <a:ext cx="456228" cy="365125"/>
          </a:xfrm>
          <a:prstGeom prst="rect">
            <a:avLst/>
          </a:prstGeom>
        </p:spPr>
        <p:txBody>
          <a:bodyPr vert="horz" lIns="91440" tIns="45720" rIns="91440" bIns="45720" rtlCol="0" anchor="ctr"/>
          <a:lstStyle>
            <a:defPPr>
              <a:defRPr lang="en-US"/>
            </a:defPPr>
            <a:lvl1pPr marL="0" algn="ctr" defTabSz="914400" rtl="0" eaLnBrk="1" latinLnBrk="0" hangingPunct="1">
              <a:defRPr sz="1200" b="1" kern="1200">
                <a:solidFill>
                  <a:schemeClr val="bg2"/>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589500ED-8EFC-4A83-9782-9325EEC0BA12}"/>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9" name="TextBox 8">
            <a:extLst>
              <a:ext uri="{FF2B5EF4-FFF2-40B4-BE49-F238E27FC236}">
                <a16:creationId xmlns:a16="http://schemas.microsoft.com/office/drawing/2014/main" id="{E24EC89F-8D1C-42A8-BBC6-5563F75D054B}"/>
              </a:ext>
            </a:extLst>
          </p:cNvPr>
          <p:cNvSpPr txBox="1"/>
          <p:nvPr userDrawn="1"/>
        </p:nvSpPr>
        <p:spPr>
          <a:xfrm>
            <a:off x="483352" y="326444"/>
            <a:ext cx="918728" cy="276999"/>
          </a:xfrm>
          <a:prstGeom prst="rect">
            <a:avLst/>
          </a:prstGeom>
          <a:noFill/>
        </p:spPr>
        <p:txBody>
          <a:bodyPr wrap="square" rtlCol="0">
            <a:spAutoFit/>
          </a:bodyPr>
          <a:lstStyle/>
          <a:p>
            <a:pPr algn="ctr"/>
            <a:r>
              <a:rPr lang="en-ID" sz="1200" b="1">
                <a:solidFill>
                  <a:schemeClr val="bg2"/>
                </a:solidFill>
                <a:latin typeface="+mj-lt"/>
              </a:rPr>
              <a:t>ERUDITIO.</a:t>
            </a:r>
          </a:p>
        </p:txBody>
      </p:sp>
      <p:sp>
        <p:nvSpPr>
          <p:cNvPr id="10" name="Title 1">
            <a:extLst>
              <a:ext uri="{FF2B5EF4-FFF2-40B4-BE49-F238E27FC236}">
                <a16:creationId xmlns:a16="http://schemas.microsoft.com/office/drawing/2014/main" id="{31CF62FD-3C11-47E6-B1AB-C001BD9B0748}"/>
              </a:ext>
            </a:extLst>
          </p:cNvPr>
          <p:cNvSpPr>
            <a:spLocks noGrp="1"/>
          </p:cNvSpPr>
          <p:nvPr>
            <p:ph type="ctrTitle" hasCustomPrompt="1"/>
          </p:nvPr>
        </p:nvSpPr>
        <p:spPr>
          <a:xfrm>
            <a:off x="6563952" y="1136693"/>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Tree>
    <p:extLst>
      <p:ext uri="{BB962C8B-B14F-4D97-AF65-F5344CB8AC3E}">
        <p14:creationId xmlns:p14="http://schemas.microsoft.com/office/powerpoint/2010/main" val="32995571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3_Custom Layout">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8FDF4D62-2398-4AE4-82EB-F08B0C70024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2D700F2E-E8DD-4E58-9F5F-10C35AC5F6BB}"/>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4CE2A551-C44B-42F7-8246-A83B9633E38E}"/>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9" name="TextBox 8">
            <a:extLst>
              <a:ext uri="{FF2B5EF4-FFF2-40B4-BE49-F238E27FC236}">
                <a16:creationId xmlns:a16="http://schemas.microsoft.com/office/drawing/2014/main" id="{7B0C2751-9C40-4245-AB19-F3831579CE7F}"/>
              </a:ext>
            </a:extLst>
          </p:cNvPr>
          <p:cNvSpPr txBox="1"/>
          <p:nvPr userDrawn="1"/>
        </p:nvSpPr>
        <p:spPr>
          <a:xfrm>
            <a:off x="483352" y="326444"/>
            <a:ext cx="918728" cy="276999"/>
          </a:xfrm>
          <a:prstGeom prst="rect">
            <a:avLst/>
          </a:prstGeom>
          <a:noFill/>
        </p:spPr>
        <p:txBody>
          <a:bodyPr wrap="square" rtlCol="0">
            <a:spAutoFit/>
          </a:bodyPr>
          <a:lstStyle/>
          <a:p>
            <a:pPr algn="ctr"/>
            <a:r>
              <a:rPr lang="en-ID" sz="1200" b="1">
                <a:solidFill>
                  <a:schemeClr val="bg2"/>
                </a:solidFill>
                <a:latin typeface="+mj-lt"/>
              </a:rPr>
              <a:t>ERUDITIO.</a:t>
            </a:r>
          </a:p>
        </p:txBody>
      </p:sp>
      <p:sp>
        <p:nvSpPr>
          <p:cNvPr id="10" name="Title 1">
            <a:extLst>
              <a:ext uri="{FF2B5EF4-FFF2-40B4-BE49-F238E27FC236}">
                <a16:creationId xmlns:a16="http://schemas.microsoft.com/office/drawing/2014/main" id="{7ACAC7CE-A7D2-4CA3-98C8-A5831619AC2D}"/>
              </a:ext>
            </a:extLst>
          </p:cNvPr>
          <p:cNvSpPr>
            <a:spLocks noGrp="1"/>
          </p:cNvSpPr>
          <p:nvPr>
            <p:ph type="ctrTitle" hasCustomPrompt="1"/>
          </p:nvPr>
        </p:nvSpPr>
        <p:spPr>
          <a:xfrm>
            <a:off x="2757184" y="135329"/>
            <a:ext cx="6860276" cy="1926532"/>
          </a:xfrm>
          <a:prstGeom prst="rect">
            <a:avLst/>
          </a:prstGeom>
        </p:spPr>
        <p:txBody>
          <a:bodyPr anchor="ctr">
            <a:noAutofit/>
          </a:bodyPr>
          <a:lstStyle>
            <a:lvl1pPr algn="ctr">
              <a:defRPr sz="4400" b="1">
                <a:solidFill>
                  <a:schemeClr val="tx1"/>
                </a:solidFill>
              </a:defRPr>
            </a:lvl1pPr>
          </a:lstStyle>
          <a:p>
            <a:r>
              <a:rPr lang="en-US" dirty="0"/>
              <a:t>Click to edit title</a:t>
            </a:r>
          </a:p>
        </p:txBody>
      </p:sp>
      <p:sp>
        <p:nvSpPr>
          <p:cNvPr id="11" name="Picture Placeholder 15">
            <a:extLst>
              <a:ext uri="{FF2B5EF4-FFF2-40B4-BE49-F238E27FC236}">
                <a16:creationId xmlns:a16="http://schemas.microsoft.com/office/drawing/2014/main" id="{55C637F5-D1EC-40F8-B892-3041F157E681}"/>
              </a:ext>
            </a:extLst>
          </p:cNvPr>
          <p:cNvSpPr>
            <a:spLocks noGrp="1"/>
          </p:cNvSpPr>
          <p:nvPr>
            <p:ph type="pic" sz="quarter" idx="16"/>
          </p:nvPr>
        </p:nvSpPr>
        <p:spPr>
          <a:xfrm>
            <a:off x="643004" y="1985661"/>
            <a:ext cx="1237553" cy="1238007"/>
          </a:xfrm>
          <a:prstGeom prst="roundRect">
            <a:avLst>
              <a:gd name="adj" fmla="val 10027"/>
            </a:avLst>
          </a:prstGeom>
          <a:solidFill>
            <a:schemeClr val="bg2">
              <a:lumMod val="75000"/>
            </a:schemeClr>
          </a:solidFill>
        </p:spPr>
        <p:txBody>
          <a:bodyPr wrap="square" anchor="ctr">
            <a:noAutofit/>
          </a:bodyPr>
          <a:lstStyle>
            <a:lvl1pPr algn="ctr">
              <a:defRPr sz="1200"/>
            </a:lvl1pPr>
          </a:lstStyle>
          <a:p>
            <a:endParaRPr lang="en-ID"/>
          </a:p>
        </p:txBody>
      </p:sp>
      <p:sp>
        <p:nvSpPr>
          <p:cNvPr id="29" name="Picture Placeholder 15">
            <a:extLst>
              <a:ext uri="{FF2B5EF4-FFF2-40B4-BE49-F238E27FC236}">
                <a16:creationId xmlns:a16="http://schemas.microsoft.com/office/drawing/2014/main" id="{7B6584BF-A5F0-4D14-AB3C-251B01128D9F}"/>
              </a:ext>
            </a:extLst>
          </p:cNvPr>
          <p:cNvSpPr>
            <a:spLocks noGrp="1"/>
          </p:cNvSpPr>
          <p:nvPr>
            <p:ph type="pic" sz="quarter" idx="17"/>
          </p:nvPr>
        </p:nvSpPr>
        <p:spPr>
          <a:xfrm>
            <a:off x="4555401" y="1985661"/>
            <a:ext cx="1237553" cy="1238007"/>
          </a:xfrm>
          <a:prstGeom prst="roundRect">
            <a:avLst>
              <a:gd name="adj" fmla="val 10027"/>
            </a:avLst>
          </a:prstGeom>
          <a:solidFill>
            <a:schemeClr val="bg2">
              <a:lumMod val="75000"/>
            </a:schemeClr>
          </a:solidFill>
        </p:spPr>
        <p:txBody>
          <a:bodyPr wrap="square" anchor="ctr">
            <a:noAutofit/>
          </a:bodyPr>
          <a:lstStyle>
            <a:lvl1pPr algn="ctr">
              <a:defRPr sz="1200"/>
            </a:lvl1pPr>
          </a:lstStyle>
          <a:p>
            <a:endParaRPr lang="en-ID"/>
          </a:p>
        </p:txBody>
      </p:sp>
      <p:sp>
        <p:nvSpPr>
          <p:cNvPr id="30" name="Picture Placeholder 15">
            <a:extLst>
              <a:ext uri="{FF2B5EF4-FFF2-40B4-BE49-F238E27FC236}">
                <a16:creationId xmlns:a16="http://schemas.microsoft.com/office/drawing/2014/main" id="{19FEFA85-2B2D-4508-A193-8A3EC8B397C7}"/>
              </a:ext>
            </a:extLst>
          </p:cNvPr>
          <p:cNvSpPr>
            <a:spLocks noGrp="1"/>
          </p:cNvSpPr>
          <p:nvPr>
            <p:ph type="pic" sz="quarter" idx="18"/>
          </p:nvPr>
        </p:nvSpPr>
        <p:spPr>
          <a:xfrm>
            <a:off x="8430289" y="1985661"/>
            <a:ext cx="1237553" cy="1238007"/>
          </a:xfrm>
          <a:prstGeom prst="roundRect">
            <a:avLst>
              <a:gd name="adj" fmla="val 10027"/>
            </a:avLst>
          </a:prstGeom>
          <a:solidFill>
            <a:schemeClr val="bg2">
              <a:lumMod val="75000"/>
            </a:schemeClr>
          </a:solidFill>
        </p:spPr>
        <p:txBody>
          <a:bodyPr wrap="square" anchor="ctr">
            <a:noAutofit/>
          </a:bodyPr>
          <a:lstStyle>
            <a:lvl1pPr algn="ctr">
              <a:defRPr sz="1200"/>
            </a:lvl1pPr>
          </a:lstStyle>
          <a:p>
            <a:endParaRPr lang="en-ID"/>
          </a:p>
        </p:txBody>
      </p:sp>
    </p:spTree>
    <p:extLst>
      <p:ext uri="{BB962C8B-B14F-4D97-AF65-F5344CB8AC3E}">
        <p14:creationId xmlns:p14="http://schemas.microsoft.com/office/powerpoint/2010/main" val="224131108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4_Custom Layout">
    <p:spTree>
      <p:nvGrpSpPr>
        <p:cNvPr id="1" name=""/>
        <p:cNvGrpSpPr/>
        <p:nvPr/>
      </p:nvGrpSpPr>
      <p:grpSpPr>
        <a:xfrm>
          <a:off x="0" y="0"/>
          <a:ext cx="0" cy="0"/>
          <a:chOff x="0" y="0"/>
          <a:chExt cx="0" cy="0"/>
        </a:xfrm>
      </p:grpSpPr>
      <p:sp>
        <p:nvSpPr>
          <p:cNvPr id="6" name="Picture Placeholder 12">
            <a:extLst>
              <a:ext uri="{FF2B5EF4-FFF2-40B4-BE49-F238E27FC236}">
                <a16:creationId xmlns:a16="http://schemas.microsoft.com/office/drawing/2014/main" id="{4EF08015-1653-43D1-95DF-E7251BBDBEF9}"/>
              </a:ext>
            </a:extLst>
          </p:cNvPr>
          <p:cNvSpPr>
            <a:spLocks noGrp="1"/>
          </p:cNvSpPr>
          <p:nvPr>
            <p:ph type="pic" sz="quarter" idx="13"/>
          </p:nvPr>
        </p:nvSpPr>
        <p:spPr>
          <a:xfrm>
            <a:off x="-5450" y="0"/>
            <a:ext cx="5374640" cy="6858000"/>
          </a:xfrm>
          <a:custGeom>
            <a:avLst/>
            <a:gdLst>
              <a:gd name="connsiteX0" fmla="*/ 0 w 5374640"/>
              <a:gd name="connsiteY0" fmla="*/ 0 h 6858000"/>
              <a:gd name="connsiteX1" fmla="*/ 4829383 w 5374640"/>
              <a:gd name="connsiteY1" fmla="*/ 0 h 6858000"/>
              <a:gd name="connsiteX2" fmla="*/ 5374640 w 5374640"/>
              <a:gd name="connsiteY2" fmla="*/ 545257 h 6858000"/>
              <a:gd name="connsiteX3" fmla="*/ 5374640 w 5374640"/>
              <a:gd name="connsiteY3" fmla="*/ 6312743 h 6858000"/>
              <a:gd name="connsiteX4" fmla="*/ 4829383 w 5374640"/>
              <a:gd name="connsiteY4" fmla="*/ 6858000 h 6858000"/>
              <a:gd name="connsiteX5" fmla="*/ 0 w 5374640"/>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74640" h="6858000">
                <a:moveTo>
                  <a:pt x="0" y="0"/>
                </a:moveTo>
                <a:lnTo>
                  <a:pt x="4829383" y="0"/>
                </a:lnTo>
                <a:cubicBezTo>
                  <a:pt x="5130520" y="0"/>
                  <a:pt x="5374640" y="244120"/>
                  <a:pt x="5374640" y="545257"/>
                </a:cubicBezTo>
                <a:lnTo>
                  <a:pt x="5374640" y="6312743"/>
                </a:lnTo>
                <a:cubicBezTo>
                  <a:pt x="5374640" y="6613880"/>
                  <a:pt x="5130520" y="6858000"/>
                  <a:pt x="4829383" y="6858000"/>
                </a:cubicBezTo>
                <a:lnTo>
                  <a:pt x="0" y="6858000"/>
                </a:lnTo>
                <a:close/>
              </a:path>
            </a:pathLst>
          </a:custGeom>
          <a:solidFill>
            <a:schemeClr val="bg2">
              <a:lumMod val="75000"/>
            </a:schemeClr>
          </a:solidFill>
        </p:spPr>
        <p:txBody>
          <a:bodyPr wrap="square" anchor="ctr">
            <a:noAutofit/>
          </a:bodyPr>
          <a:lstStyle>
            <a:lvl1pPr algn="ctr">
              <a:defRPr/>
            </a:lvl1pPr>
          </a:lstStyle>
          <a:p>
            <a:endParaRPr lang="en-ID"/>
          </a:p>
        </p:txBody>
      </p:sp>
      <p:sp>
        <p:nvSpPr>
          <p:cNvPr id="7" name="Rectangle: Rounded Corners 6">
            <a:extLst>
              <a:ext uri="{FF2B5EF4-FFF2-40B4-BE49-F238E27FC236}">
                <a16:creationId xmlns:a16="http://schemas.microsoft.com/office/drawing/2014/main" id="{86910759-EE82-4C8B-AE68-FBF361268B18}"/>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8" name="Slide Number Placeholder 5">
            <a:extLst>
              <a:ext uri="{FF2B5EF4-FFF2-40B4-BE49-F238E27FC236}">
                <a16:creationId xmlns:a16="http://schemas.microsoft.com/office/drawing/2014/main" id="{4C2660FE-8BCA-4E09-BC3B-0B0E26D53155}"/>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9" name="Title 1">
            <a:extLst>
              <a:ext uri="{FF2B5EF4-FFF2-40B4-BE49-F238E27FC236}">
                <a16:creationId xmlns:a16="http://schemas.microsoft.com/office/drawing/2014/main" id="{058A68AA-1F01-4DB5-AD86-AACE390EF6BB}"/>
              </a:ext>
            </a:extLst>
          </p:cNvPr>
          <p:cNvSpPr>
            <a:spLocks noGrp="1"/>
          </p:cNvSpPr>
          <p:nvPr>
            <p:ph type="ctrTitle" hasCustomPrompt="1"/>
          </p:nvPr>
        </p:nvSpPr>
        <p:spPr>
          <a:xfrm>
            <a:off x="5963403" y="957076"/>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Tree>
    <p:extLst>
      <p:ext uri="{BB962C8B-B14F-4D97-AF65-F5344CB8AC3E}">
        <p14:creationId xmlns:p14="http://schemas.microsoft.com/office/powerpoint/2010/main" val="1188580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15" name="Rectangle: Rounded Corners 14">
            <a:extLst>
              <a:ext uri="{FF2B5EF4-FFF2-40B4-BE49-F238E27FC236}">
                <a16:creationId xmlns:a16="http://schemas.microsoft.com/office/drawing/2014/main" id="{1C722AC7-0D64-4755-AACF-00AFC415AD9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Slide Number Placeholder 5">
            <a:extLst>
              <a:ext uri="{FF2B5EF4-FFF2-40B4-BE49-F238E27FC236}">
                <a16:creationId xmlns:a16="http://schemas.microsoft.com/office/drawing/2014/main" id="{0F40FC8D-95A0-409C-96F1-E86AAEC86512}"/>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11" name="Rectangle: Rounded Corners 10">
            <a:extLst>
              <a:ext uri="{FF2B5EF4-FFF2-40B4-BE49-F238E27FC236}">
                <a16:creationId xmlns:a16="http://schemas.microsoft.com/office/drawing/2014/main" id="{7531F00D-DED3-4D28-99E3-79AA7D6756D0}"/>
              </a:ext>
            </a:extLst>
          </p:cNvPr>
          <p:cNvSpPr/>
          <p:nvPr/>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2" name="TextBox 11">
            <a:extLst>
              <a:ext uri="{FF2B5EF4-FFF2-40B4-BE49-F238E27FC236}">
                <a16:creationId xmlns:a16="http://schemas.microsoft.com/office/drawing/2014/main" id="{4FAE3D10-3245-4FC3-82F3-07395CBCE165}"/>
              </a:ext>
            </a:extLst>
          </p:cNvPr>
          <p:cNvSpPr txBox="1"/>
          <p:nvPr/>
        </p:nvSpPr>
        <p:spPr>
          <a:xfrm>
            <a:off x="483352" y="326444"/>
            <a:ext cx="918728" cy="276999"/>
          </a:xfrm>
          <a:prstGeom prst="rect">
            <a:avLst/>
          </a:prstGeom>
          <a:noFill/>
        </p:spPr>
        <p:txBody>
          <a:bodyPr wrap="square" rtlCol="0">
            <a:spAutoFit/>
          </a:bodyPr>
          <a:lstStyle/>
          <a:p>
            <a:pPr algn="ctr"/>
            <a:r>
              <a:rPr lang="en-ID" sz="1200" b="1">
                <a:solidFill>
                  <a:schemeClr val="bg2"/>
                </a:solidFill>
                <a:latin typeface="+mj-lt"/>
              </a:rPr>
              <a:t>ERUDITIO.</a:t>
            </a:r>
          </a:p>
        </p:txBody>
      </p:sp>
      <p:sp>
        <p:nvSpPr>
          <p:cNvPr id="14" name="Title 1">
            <a:extLst>
              <a:ext uri="{FF2B5EF4-FFF2-40B4-BE49-F238E27FC236}">
                <a16:creationId xmlns:a16="http://schemas.microsoft.com/office/drawing/2014/main" id="{A295FCD4-B2C3-4812-AFF4-AD5767FB02B2}"/>
              </a:ext>
            </a:extLst>
          </p:cNvPr>
          <p:cNvSpPr>
            <a:spLocks noGrp="1"/>
          </p:cNvSpPr>
          <p:nvPr>
            <p:ph type="ctrTitle" hasCustomPrompt="1"/>
          </p:nvPr>
        </p:nvSpPr>
        <p:spPr>
          <a:xfrm>
            <a:off x="835196" y="1120817"/>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Tree>
    <p:extLst>
      <p:ext uri="{BB962C8B-B14F-4D97-AF65-F5344CB8AC3E}">
        <p14:creationId xmlns:p14="http://schemas.microsoft.com/office/powerpoint/2010/main" val="1531179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F9C600F0-E9B4-4C11-BCCD-C017FE3112EE}"/>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1" name="Slide Number Placeholder 5">
            <a:extLst>
              <a:ext uri="{FF2B5EF4-FFF2-40B4-BE49-F238E27FC236}">
                <a16:creationId xmlns:a16="http://schemas.microsoft.com/office/drawing/2014/main" id="{2A7A2521-5E3D-4CDC-95AF-3A7C1C87EF61}"/>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12" name="Rectangle: Rounded Corners 11">
            <a:extLst>
              <a:ext uri="{FF2B5EF4-FFF2-40B4-BE49-F238E27FC236}">
                <a16:creationId xmlns:a16="http://schemas.microsoft.com/office/drawing/2014/main" id="{538B31A2-DB6C-4D55-9AFA-121C1E3BEC26}"/>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4" name="TextBox 13">
            <a:extLst>
              <a:ext uri="{FF2B5EF4-FFF2-40B4-BE49-F238E27FC236}">
                <a16:creationId xmlns:a16="http://schemas.microsoft.com/office/drawing/2014/main" id="{C451C869-B70D-47D9-B213-444ED86B06DB}"/>
              </a:ext>
            </a:extLst>
          </p:cNvPr>
          <p:cNvSpPr txBox="1"/>
          <p:nvPr userDrawn="1"/>
        </p:nvSpPr>
        <p:spPr>
          <a:xfrm>
            <a:off x="483352" y="326444"/>
            <a:ext cx="918728" cy="276999"/>
          </a:xfrm>
          <a:prstGeom prst="rect">
            <a:avLst/>
          </a:prstGeom>
          <a:noFill/>
        </p:spPr>
        <p:txBody>
          <a:bodyPr wrap="square" rtlCol="0">
            <a:spAutoFit/>
          </a:bodyPr>
          <a:lstStyle/>
          <a:p>
            <a:pPr algn="ctr"/>
            <a:r>
              <a:rPr lang="en-ID" sz="1200" b="1">
                <a:solidFill>
                  <a:schemeClr val="bg2"/>
                </a:solidFill>
                <a:latin typeface="+mj-lt"/>
              </a:rPr>
              <a:t>ERUDITIO.</a:t>
            </a:r>
          </a:p>
        </p:txBody>
      </p:sp>
      <p:sp>
        <p:nvSpPr>
          <p:cNvPr id="13" name="Title 1">
            <a:extLst>
              <a:ext uri="{FF2B5EF4-FFF2-40B4-BE49-F238E27FC236}">
                <a16:creationId xmlns:a16="http://schemas.microsoft.com/office/drawing/2014/main" id="{A1425586-1B77-4F1D-A056-35C60C7DCEB0}"/>
              </a:ext>
            </a:extLst>
          </p:cNvPr>
          <p:cNvSpPr>
            <a:spLocks noGrp="1"/>
          </p:cNvSpPr>
          <p:nvPr>
            <p:ph type="ctrTitle" hasCustomPrompt="1"/>
          </p:nvPr>
        </p:nvSpPr>
        <p:spPr>
          <a:xfrm>
            <a:off x="6394366" y="765022"/>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Tree>
    <p:extLst>
      <p:ext uri="{BB962C8B-B14F-4D97-AF65-F5344CB8AC3E}">
        <p14:creationId xmlns:p14="http://schemas.microsoft.com/office/powerpoint/2010/main" val="1763178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15" name="Rectangle: Rounded Corners 14">
            <a:extLst>
              <a:ext uri="{FF2B5EF4-FFF2-40B4-BE49-F238E27FC236}">
                <a16:creationId xmlns:a16="http://schemas.microsoft.com/office/drawing/2014/main" id="{1C722AC7-0D64-4755-AACF-00AFC415AD9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Slide Number Placeholder 5">
            <a:extLst>
              <a:ext uri="{FF2B5EF4-FFF2-40B4-BE49-F238E27FC236}">
                <a16:creationId xmlns:a16="http://schemas.microsoft.com/office/drawing/2014/main" id="{0F40FC8D-95A0-409C-96F1-E86AAEC86512}"/>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11" name="Rectangle: Rounded Corners 10">
            <a:extLst>
              <a:ext uri="{FF2B5EF4-FFF2-40B4-BE49-F238E27FC236}">
                <a16:creationId xmlns:a16="http://schemas.microsoft.com/office/drawing/2014/main" id="{7531F00D-DED3-4D28-99E3-79AA7D6756D0}"/>
              </a:ext>
            </a:extLst>
          </p:cNvPr>
          <p:cNvSpPr/>
          <p:nvPr/>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2" name="TextBox 11">
            <a:extLst>
              <a:ext uri="{FF2B5EF4-FFF2-40B4-BE49-F238E27FC236}">
                <a16:creationId xmlns:a16="http://schemas.microsoft.com/office/drawing/2014/main" id="{4FAE3D10-3245-4FC3-82F3-07395CBCE165}"/>
              </a:ext>
            </a:extLst>
          </p:cNvPr>
          <p:cNvSpPr txBox="1"/>
          <p:nvPr/>
        </p:nvSpPr>
        <p:spPr>
          <a:xfrm>
            <a:off x="483352" y="326444"/>
            <a:ext cx="918728" cy="276999"/>
          </a:xfrm>
          <a:prstGeom prst="rect">
            <a:avLst/>
          </a:prstGeom>
          <a:noFill/>
        </p:spPr>
        <p:txBody>
          <a:bodyPr wrap="square" rtlCol="0">
            <a:spAutoFit/>
          </a:bodyPr>
          <a:lstStyle/>
          <a:p>
            <a:pPr algn="ctr"/>
            <a:r>
              <a:rPr lang="en-ID" sz="1200" b="1">
                <a:solidFill>
                  <a:schemeClr val="bg2"/>
                </a:solidFill>
                <a:latin typeface="+mj-lt"/>
              </a:rPr>
              <a:t>ERUDITIO.</a:t>
            </a:r>
          </a:p>
        </p:txBody>
      </p:sp>
      <p:sp>
        <p:nvSpPr>
          <p:cNvPr id="9" name="Title 1">
            <a:extLst>
              <a:ext uri="{FF2B5EF4-FFF2-40B4-BE49-F238E27FC236}">
                <a16:creationId xmlns:a16="http://schemas.microsoft.com/office/drawing/2014/main" id="{716292C9-F964-4725-A8D5-4B9F699EB5C7}"/>
              </a:ext>
            </a:extLst>
          </p:cNvPr>
          <p:cNvSpPr>
            <a:spLocks noGrp="1"/>
          </p:cNvSpPr>
          <p:nvPr>
            <p:ph type="ctrTitle" hasCustomPrompt="1"/>
          </p:nvPr>
        </p:nvSpPr>
        <p:spPr>
          <a:xfrm>
            <a:off x="835196" y="835823"/>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Tree>
    <p:extLst>
      <p:ext uri="{BB962C8B-B14F-4D97-AF65-F5344CB8AC3E}">
        <p14:creationId xmlns:p14="http://schemas.microsoft.com/office/powerpoint/2010/main" val="3073456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4000487D-9388-4757-9054-C71757BBA32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9" name="Slide Number Placeholder 5">
            <a:extLst>
              <a:ext uri="{FF2B5EF4-FFF2-40B4-BE49-F238E27FC236}">
                <a16:creationId xmlns:a16="http://schemas.microsoft.com/office/drawing/2014/main" id="{CD2FEB7F-206A-416C-B2A5-A636C8D09DF4}"/>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10" name="Rectangle: Rounded Corners 9">
            <a:extLst>
              <a:ext uri="{FF2B5EF4-FFF2-40B4-BE49-F238E27FC236}">
                <a16:creationId xmlns:a16="http://schemas.microsoft.com/office/drawing/2014/main" id="{08A5E99A-9DDC-4DE9-8A55-49CF8CAE29FC}"/>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1" name="TextBox 10">
            <a:extLst>
              <a:ext uri="{FF2B5EF4-FFF2-40B4-BE49-F238E27FC236}">
                <a16:creationId xmlns:a16="http://schemas.microsoft.com/office/drawing/2014/main" id="{992BB3B8-476D-4604-93D9-865798294DCE}"/>
              </a:ext>
            </a:extLst>
          </p:cNvPr>
          <p:cNvSpPr txBox="1"/>
          <p:nvPr userDrawn="1"/>
        </p:nvSpPr>
        <p:spPr>
          <a:xfrm>
            <a:off x="483352" y="326444"/>
            <a:ext cx="918728" cy="276999"/>
          </a:xfrm>
          <a:prstGeom prst="rect">
            <a:avLst/>
          </a:prstGeom>
          <a:noFill/>
        </p:spPr>
        <p:txBody>
          <a:bodyPr wrap="square" rtlCol="0">
            <a:spAutoFit/>
          </a:bodyPr>
          <a:lstStyle/>
          <a:p>
            <a:pPr algn="ctr"/>
            <a:r>
              <a:rPr lang="en-ID" sz="1200" b="1">
                <a:solidFill>
                  <a:schemeClr val="bg2"/>
                </a:solidFill>
                <a:latin typeface="+mj-lt"/>
              </a:rPr>
              <a:t>ERUDITIO.</a:t>
            </a:r>
          </a:p>
        </p:txBody>
      </p:sp>
      <p:sp>
        <p:nvSpPr>
          <p:cNvPr id="13" name="Title 1">
            <a:extLst>
              <a:ext uri="{FF2B5EF4-FFF2-40B4-BE49-F238E27FC236}">
                <a16:creationId xmlns:a16="http://schemas.microsoft.com/office/drawing/2014/main" id="{A30FFE61-70DA-44E8-80B5-C704ACDD7155}"/>
              </a:ext>
            </a:extLst>
          </p:cNvPr>
          <p:cNvSpPr>
            <a:spLocks noGrp="1"/>
          </p:cNvSpPr>
          <p:nvPr>
            <p:ph type="ctrTitle" hasCustomPrompt="1"/>
          </p:nvPr>
        </p:nvSpPr>
        <p:spPr>
          <a:xfrm>
            <a:off x="6262286" y="845015"/>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Tree>
    <p:extLst>
      <p:ext uri="{BB962C8B-B14F-4D97-AF65-F5344CB8AC3E}">
        <p14:creationId xmlns:p14="http://schemas.microsoft.com/office/powerpoint/2010/main" val="1478624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15" name="Rectangle: Rounded Corners 14">
            <a:extLst>
              <a:ext uri="{FF2B5EF4-FFF2-40B4-BE49-F238E27FC236}">
                <a16:creationId xmlns:a16="http://schemas.microsoft.com/office/drawing/2014/main" id="{1C722AC7-0D64-4755-AACF-00AFC415AD9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Slide Number Placeholder 5">
            <a:extLst>
              <a:ext uri="{FF2B5EF4-FFF2-40B4-BE49-F238E27FC236}">
                <a16:creationId xmlns:a16="http://schemas.microsoft.com/office/drawing/2014/main" id="{0F40FC8D-95A0-409C-96F1-E86AAEC86512}"/>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11" name="Rectangle: Rounded Corners 10">
            <a:extLst>
              <a:ext uri="{FF2B5EF4-FFF2-40B4-BE49-F238E27FC236}">
                <a16:creationId xmlns:a16="http://schemas.microsoft.com/office/drawing/2014/main" id="{7531F00D-DED3-4D28-99E3-79AA7D6756D0}"/>
              </a:ext>
            </a:extLst>
          </p:cNvPr>
          <p:cNvSpPr/>
          <p:nvPr/>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2" name="TextBox 11">
            <a:extLst>
              <a:ext uri="{FF2B5EF4-FFF2-40B4-BE49-F238E27FC236}">
                <a16:creationId xmlns:a16="http://schemas.microsoft.com/office/drawing/2014/main" id="{4FAE3D10-3245-4FC3-82F3-07395CBCE165}"/>
              </a:ext>
            </a:extLst>
          </p:cNvPr>
          <p:cNvSpPr txBox="1"/>
          <p:nvPr/>
        </p:nvSpPr>
        <p:spPr>
          <a:xfrm>
            <a:off x="483352" y="326444"/>
            <a:ext cx="918728" cy="276999"/>
          </a:xfrm>
          <a:prstGeom prst="rect">
            <a:avLst/>
          </a:prstGeom>
          <a:noFill/>
        </p:spPr>
        <p:txBody>
          <a:bodyPr wrap="square" rtlCol="0">
            <a:spAutoFit/>
          </a:bodyPr>
          <a:lstStyle/>
          <a:p>
            <a:pPr algn="ctr"/>
            <a:r>
              <a:rPr lang="en-ID" sz="1200" b="1">
                <a:solidFill>
                  <a:schemeClr val="bg2"/>
                </a:solidFill>
                <a:latin typeface="+mj-lt"/>
              </a:rPr>
              <a:t>ERUDITIO.</a:t>
            </a:r>
          </a:p>
        </p:txBody>
      </p:sp>
      <p:sp>
        <p:nvSpPr>
          <p:cNvPr id="14" name="Title 1">
            <a:extLst>
              <a:ext uri="{FF2B5EF4-FFF2-40B4-BE49-F238E27FC236}">
                <a16:creationId xmlns:a16="http://schemas.microsoft.com/office/drawing/2014/main" id="{153D02E3-A946-4936-832A-826C3B7072AB}"/>
              </a:ext>
            </a:extLst>
          </p:cNvPr>
          <p:cNvSpPr>
            <a:spLocks noGrp="1"/>
          </p:cNvSpPr>
          <p:nvPr>
            <p:ph type="ctrTitle" hasCustomPrompt="1"/>
          </p:nvPr>
        </p:nvSpPr>
        <p:spPr>
          <a:xfrm>
            <a:off x="987206" y="668801"/>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Tree>
    <p:extLst>
      <p:ext uri="{BB962C8B-B14F-4D97-AF65-F5344CB8AC3E}">
        <p14:creationId xmlns:p14="http://schemas.microsoft.com/office/powerpoint/2010/main" val="3547240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F4EF66F0-DC35-4E9A-B665-1FA6E36D57CC}"/>
              </a:ext>
            </a:extLst>
          </p:cNvPr>
          <p:cNvSpPr>
            <a:spLocks noGrp="1"/>
          </p:cNvSpPr>
          <p:nvPr>
            <p:ph type="pic" sz="quarter" idx="13"/>
          </p:nvPr>
        </p:nvSpPr>
        <p:spPr>
          <a:xfrm>
            <a:off x="0" y="-15237"/>
            <a:ext cx="5419544" cy="6883224"/>
          </a:xfrm>
          <a:custGeom>
            <a:avLst/>
            <a:gdLst>
              <a:gd name="connsiteX0" fmla="*/ 0 w 5419544"/>
              <a:gd name="connsiteY0" fmla="*/ 0 h 6883224"/>
              <a:gd name="connsiteX1" fmla="*/ 4804859 w 5419544"/>
              <a:gd name="connsiteY1" fmla="*/ 0 h 6883224"/>
              <a:gd name="connsiteX2" fmla="*/ 5419544 w 5419544"/>
              <a:gd name="connsiteY2" fmla="*/ 614685 h 6883224"/>
              <a:gd name="connsiteX3" fmla="*/ 5419544 w 5419544"/>
              <a:gd name="connsiteY3" fmla="*/ 6883224 h 6883224"/>
              <a:gd name="connsiteX4" fmla="*/ 0 w 5419544"/>
              <a:gd name="connsiteY4" fmla="*/ 6883224 h 68832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19544" h="6883224">
                <a:moveTo>
                  <a:pt x="0" y="0"/>
                </a:moveTo>
                <a:lnTo>
                  <a:pt x="4804859" y="0"/>
                </a:lnTo>
                <a:cubicBezTo>
                  <a:pt x="5144340" y="0"/>
                  <a:pt x="5419544" y="275204"/>
                  <a:pt x="5419544" y="614685"/>
                </a:cubicBezTo>
                <a:lnTo>
                  <a:pt x="5419544" y="6883224"/>
                </a:lnTo>
                <a:lnTo>
                  <a:pt x="0" y="6883224"/>
                </a:lnTo>
                <a:close/>
              </a:path>
            </a:pathLst>
          </a:custGeom>
          <a:solidFill>
            <a:schemeClr val="bg2">
              <a:lumMod val="75000"/>
            </a:schemeClr>
          </a:solidFill>
        </p:spPr>
        <p:txBody>
          <a:bodyPr wrap="square" anchor="ctr">
            <a:noAutofit/>
          </a:bodyPr>
          <a:lstStyle>
            <a:lvl1pPr algn="ctr">
              <a:defRPr sz="1800"/>
            </a:lvl1pPr>
          </a:lstStyle>
          <a:p>
            <a:endParaRPr lang="en-ID"/>
          </a:p>
        </p:txBody>
      </p:sp>
      <p:sp>
        <p:nvSpPr>
          <p:cNvPr id="8" name="Rectangle: Rounded Corners 7">
            <a:extLst>
              <a:ext uri="{FF2B5EF4-FFF2-40B4-BE49-F238E27FC236}">
                <a16:creationId xmlns:a16="http://schemas.microsoft.com/office/drawing/2014/main" id="{4000487D-9388-4757-9054-C71757BBA32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9" name="Slide Number Placeholder 5">
            <a:extLst>
              <a:ext uri="{FF2B5EF4-FFF2-40B4-BE49-F238E27FC236}">
                <a16:creationId xmlns:a16="http://schemas.microsoft.com/office/drawing/2014/main" id="{CD2FEB7F-206A-416C-B2A5-A636C8D09DF4}"/>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15" name="Title 1">
            <a:extLst>
              <a:ext uri="{FF2B5EF4-FFF2-40B4-BE49-F238E27FC236}">
                <a16:creationId xmlns:a16="http://schemas.microsoft.com/office/drawing/2014/main" id="{ED55A0B3-B3F0-4205-8582-AD37A15F704D}"/>
              </a:ext>
            </a:extLst>
          </p:cNvPr>
          <p:cNvSpPr>
            <a:spLocks noGrp="1"/>
          </p:cNvSpPr>
          <p:nvPr>
            <p:ph type="ctrTitle" hasCustomPrompt="1"/>
          </p:nvPr>
        </p:nvSpPr>
        <p:spPr>
          <a:xfrm>
            <a:off x="6237452" y="983265"/>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Tree>
    <p:extLst>
      <p:ext uri="{BB962C8B-B14F-4D97-AF65-F5344CB8AC3E}">
        <p14:creationId xmlns:p14="http://schemas.microsoft.com/office/powerpoint/2010/main" val="1941569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79E4B32B-5183-4CB7-9BC7-ABD8C34773E9}"/>
              </a:ext>
            </a:extLst>
          </p:cNvPr>
          <p:cNvSpPr>
            <a:spLocks noGrp="1"/>
          </p:cNvSpPr>
          <p:nvPr>
            <p:ph type="pic" sz="quarter" idx="13"/>
          </p:nvPr>
        </p:nvSpPr>
        <p:spPr>
          <a:xfrm>
            <a:off x="0" y="-15237"/>
            <a:ext cx="5419544" cy="6883224"/>
          </a:xfrm>
          <a:custGeom>
            <a:avLst/>
            <a:gdLst>
              <a:gd name="connsiteX0" fmla="*/ 0 w 5419544"/>
              <a:gd name="connsiteY0" fmla="*/ 0 h 6883224"/>
              <a:gd name="connsiteX1" fmla="*/ 5419544 w 5419544"/>
              <a:gd name="connsiteY1" fmla="*/ 0 h 6883224"/>
              <a:gd name="connsiteX2" fmla="*/ 5419544 w 5419544"/>
              <a:gd name="connsiteY2" fmla="*/ 6268539 h 6883224"/>
              <a:gd name="connsiteX3" fmla="*/ 4804859 w 5419544"/>
              <a:gd name="connsiteY3" fmla="*/ 6883224 h 6883224"/>
              <a:gd name="connsiteX4" fmla="*/ 0 w 5419544"/>
              <a:gd name="connsiteY4" fmla="*/ 6883224 h 68832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19544" h="6883224">
                <a:moveTo>
                  <a:pt x="0" y="0"/>
                </a:moveTo>
                <a:lnTo>
                  <a:pt x="5419544" y="0"/>
                </a:lnTo>
                <a:lnTo>
                  <a:pt x="5419544" y="6268539"/>
                </a:lnTo>
                <a:cubicBezTo>
                  <a:pt x="5419544" y="6608020"/>
                  <a:pt x="5144340" y="6883224"/>
                  <a:pt x="4804859" y="6883224"/>
                </a:cubicBezTo>
                <a:lnTo>
                  <a:pt x="0" y="6883224"/>
                </a:lnTo>
                <a:close/>
              </a:path>
            </a:pathLst>
          </a:custGeom>
          <a:solidFill>
            <a:schemeClr val="bg2">
              <a:lumMod val="75000"/>
            </a:schemeClr>
          </a:solidFill>
        </p:spPr>
        <p:txBody>
          <a:bodyPr wrap="square" anchor="ctr">
            <a:noAutofit/>
          </a:bodyPr>
          <a:lstStyle>
            <a:lvl1pPr algn="ctr">
              <a:defRPr sz="1800"/>
            </a:lvl1pPr>
          </a:lstStyle>
          <a:p>
            <a:endParaRPr lang="en-ID"/>
          </a:p>
        </p:txBody>
      </p:sp>
      <p:sp>
        <p:nvSpPr>
          <p:cNvPr id="8" name="Rectangle: Rounded Corners 7">
            <a:extLst>
              <a:ext uri="{FF2B5EF4-FFF2-40B4-BE49-F238E27FC236}">
                <a16:creationId xmlns:a16="http://schemas.microsoft.com/office/drawing/2014/main" id="{4000487D-9388-4757-9054-C71757BBA32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9" name="Slide Number Placeholder 5">
            <a:extLst>
              <a:ext uri="{FF2B5EF4-FFF2-40B4-BE49-F238E27FC236}">
                <a16:creationId xmlns:a16="http://schemas.microsoft.com/office/drawing/2014/main" id="{CD2FEB7F-206A-416C-B2A5-A636C8D09DF4}"/>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15" name="Title 1">
            <a:extLst>
              <a:ext uri="{FF2B5EF4-FFF2-40B4-BE49-F238E27FC236}">
                <a16:creationId xmlns:a16="http://schemas.microsoft.com/office/drawing/2014/main" id="{ED55A0B3-B3F0-4205-8582-AD37A15F704D}"/>
              </a:ext>
            </a:extLst>
          </p:cNvPr>
          <p:cNvSpPr>
            <a:spLocks noGrp="1"/>
          </p:cNvSpPr>
          <p:nvPr>
            <p:ph type="ctrTitle" hasCustomPrompt="1"/>
          </p:nvPr>
        </p:nvSpPr>
        <p:spPr>
          <a:xfrm>
            <a:off x="6237452" y="983265"/>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Tree>
    <p:extLst>
      <p:ext uri="{BB962C8B-B14F-4D97-AF65-F5344CB8AC3E}">
        <p14:creationId xmlns:p14="http://schemas.microsoft.com/office/powerpoint/2010/main" val="2140663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813BF9-5145-4417-B95D-FA8627973885}" type="slidenum">
              <a:rPr lang="en-US" smtClean="0"/>
              <a:t>‹#›</a:t>
            </a:fld>
            <a:endParaRPr lang="en-US"/>
          </a:p>
        </p:txBody>
      </p:sp>
    </p:spTree>
    <p:extLst>
      <p:ext uri="{BB962C8B-B14F-4D97-AF65-F5344CB8AC3E}">
        <p14:creationId xmlns:p14="http://schemas.microsoft.com/office/powerpoint/2010/main" val="1238710213"/>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63" r:id="rId5"/>
    <p:sldLayoutId id="2147483656" r:id="rId6"/>
    <p:sldLayoutId id="2147483657" r:id="rId7"/>
    <p:sldLayoutId id="2147483661" r:id="rId8"/>
    <p:sldLayoutId id="2147483680" r:id="rId9"/>
    <p:sldLayoutId id="2147483658" r:id="rId10"/>
    <p:sldLayoutId id="2147483664" r:id="rId11"/>
    <p:sldLayoutId id="2147483665" r:id="rId12"/>
    <p:sldLayoutId id="2147483666" r:id="rId13"/>
    <p:sldLayoutId id="2147483667" r:id="rId14"/>
    <p:sldLayoutId id="2147483668" r:id="rId15"/>
    <p:sldLayoutId id="2147483669" r:id="rId16"/>
    <p:sldLayoutId id="2147483670" r:id="rId17"/>
    <p:sldLayoutId id="2147483671" r:id="rId18"/>
    <p:sldLayoutId id="2147483672" r:id="rId19"/>
    <p:sldLayoutId id="2147483673" r:id="rId20"/>
    <p:sldLayoutId id="2147483674" r:id="rId21"/>
    <p:sldLayoutId id="2147483675" r:id="rId22"/>
    <p:sldLayoutId id="2147483676" r:id="rId23"/>
    <p:sldLayoutId id="2147483677" r:id="rId24"/>
    <p:sldLayoutId id="2147483678" r:id="rId25"/>
    <p:sldLayoutId id="2147483679" r:id="rId26"/>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 name="Right Triangle 284">
            <a:extLst>
              <a:ext uri="{FF2B5EF4-FFF2-40B4-BE49-F238E27FC236}">
                <a16:creationId xmlns:a16="http://schemas.microsoft.com/office/drawing/2014/main" id="{435BB2B0-C349-4460-B4C7-26BB1DF46915}"/>
              </a:ext>
            </a:extLst>
          </p:cNvPr>
          <p:cNvSpPr/>
          <p:nvPr/>
        </p:nvSpPr>
        <p:spPr>
          <a:xfrm rot="5400000" flipH="1" flipV="1">
            <a:off x="5656310" y="339007"/>
            <a:ext cx="4796112" cy="8303851"/>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cs typeface="B Nazanin" panose="00000700000000000000" pitchFamily="2" charset="-78"/>
            </a:endParaRPr>
          </a:p>
        </p:txBody>
      </p:sp>
      <p:grpSp>
        <p:nvGrpSpPr>
          <p:cNvPr id="229" name="Graphic 3">
            <a:extLst>
              <a:ext uri="{FF2B5EF4-FFF2-40B4-BE49-F238E27FC236}">
                <a16:creationId xmlns:a16="http://schemas.microsoft.com/office/drawing/2014/main" id="{2B508537-2B0F-49CB-BA12-7D7E0097689D}"/>
              </a:ext>
            </a:extLst>
          </p:cNvPr>
          <p:cNvGrpSpPr/>
          <p:nvPr/>
        </p:nvGrpSpPr>
        <p:grpSpPr>
          <a:xfrm flipH="1">
            <a:off x="10586038" y="1486082"/>
            <a:ext cx="1035428" cy="1512152"/>
            <a:chOff x="8970362" y="170674"/>
            <a:chExt cx="399203" cy="583000"/>
          </a:xfrm>
          <a:solidFill>
            <a:schemeClr val="accent1"/>
          </a:solidFill>
        </p:grpSpPr>
        <p:grpSp>
          <p:nvGrpSpPr>
            <p:cNvPr id="230" name="Graphic 3">
              <a:extLst>
                <a:ext uri="{FF2B5EF4-FFF2-40B4-BE49-F238E27FC236}">
                  <a16:creationId xmlns:a16="http://schemas.microsoft.com/office/drawing/2014/main" id="{D83DA598-3F5F-4A2F-B293-075389C8F0FC}"/>
                </a:ext>
              </a:extLst>
            </p:cNvPr>
            <p:cNvGrpSpPr/>
            <p:nvPr/>
          </p:nvGrpSpPr>
          <p:grpSpPr>
            <a:xfrm>
              <a:off x="8970362" y="170674"/>
              <a:ext cx="357859" cy="583000"/>
              <a:chOff x="8970362" y="170674"/>
              <a:chExt cx="357859" cy="583000"/>
            </a:xfrm>
            <a:solidFill>
              <a:schemeClr val="accent1"/>
            </a:solidFill>
          </p:grpSpPr>
          <p:sp>
            <p:nvSpPr>
              <p:cNvPr id="239" name="Freeform: Shape 238">
                <a:extLst>
                  <a:ext uri="{FF2B5EF4-FFF2-40B4-BE49-F238E27FC236}">
                    <a16:creationId xmlns:a16="http://schemas.microsoft.com/office/drawing/2014/main" id="{79822330-2A54-4807-ABBC-670ABC3F823D}"/>
                  </a:ext>
                </a:extLst>
              </p:cNvPr>
              <p:cNvSpPr/>
              <p:nvPr/>
            </p:nvSpPr>
            <p:spPr>
              <a:xfrm>
                <a:off x="9112603" y="637258"/>
                <a:ext cx="56444" cy="28222"/>
              </a:xfrm>
              <a:custGeom>
                <a:avLst/>
                <a:gdLst>
                  <a:gd name="connsiteX0" fmla="*/ 43674 w 56444"/>
                  <a:gd name="connsiteY0" fmla="*/ 564 h 28222"/>
                  <a:gd name="connsiteX1" fmla="*/ 43533 w 56444"/>
                  <a:gd name="connsiteY1" fmla="*/ 494 h 28222"/>
                  <a:gd name="connsiteX2" fmla="*/ 43392 w 56444"/>
                  <a:gd name="connsiteY2" fmla="*/ 423 h 28222"/>
                  <a:gd name="connsiteX3" fmla="*/ 43251 w 56444"/>
                  <a:gd name="connsiteY3" fmla="*/ 353 h 28222"/>
                  <a:gd name="connsiteX4" fmla="*/ 43109 w 56444"/>
                  <a:gd name="connsiteY4" fmla="*/ 282 h 28222"/>
                  <a:gd name="connsiteX5" fmla="*/ 42969 w 56444"/>
                  <a:gd name="connsiteY5" fmla="*/ 212 h 28222"/>
                  <a:gd name="connsiteX6" fmla="*/ 42898 w 56444"/>
                  <a:gd name="connsiteY6" fmla="*/ 212 h 28222"/>
                  <a:gd name="connsiteX7" fmla="*/ 42898 w 56444"/>
                  <a:gd name="connsiteY7" fmla="*/ 212 h 28222"/>
                  <a:gd name="connsiteX8" fmla="*/ 42757 w 56444"/>
                  <a:gd name="connsiteY8" fmla="*/ 141 h 28222"/>
                  <a:gd name="connsiteX9" fmla="*/ 42616 w 56444"/>
                  <a:gd name="connsiteY9" fmla="*/ 71 h 28222"/>
                  <a:gd name="connsiteX10" fmla="*/ 42475 w 56444"/>
                  <a:gd name="connsiteY10" fmla="*/ 0 h 28222"/>
                  <a:gd name="connsiteX11" fmla="*/ 42263 w 56444"/>
                  <a:gd name="connsiteY11" fmla="*/ 0 h 28222"/>
                  <a:gd name="connsiteX12" fmla="*/ 42122 w 56444"/>
                  <a:gd name="connsiteY12" fmla="*/ 0 h 28222"/>
                  <a:gd name="connsiteX13" fmla="*/ 42122 w 56444"/>
                  <a:gd name="connsiteY13" fmla="*/ 0 h 28222"/>
                  <a:gd name="connsiteX14" fmla="*/ 42051 w 56444"/>
                  <a:gd name="connsiteY14" fmla="*/ 0 h 28222"/>
                  <a:gd name="connsiteX15" fmla="*/ 41839 w 56444"/>
                  <a:gd name="connsiteY15" fmla="*/ 0 h 28222"/>
                  <a:gd name="connsiteX16" fmla="*/ 41628 w 56444"/>
                  <a:gd name="connsiteY16" fmla="*/ 0 h 28222"/>
                  <a:gd name="connsiteX17" fmla="*/ 41416 w 56444"/>
                  <a:gd name="connsiteY17" fmla="*/ 0 h 28222"/>
                  <a:gd name="connsiteX18" fmla="*/ 41416 w 56444"/>
                  <a:gd name="connsiteY18" fmla="*/ 0 h 28222"/>
                  <a:gd name="connsiteX19" fmla="*/ 41416 w 56444"/>
                  <a:gd name="connsiteY19" fmla="*/ 0 h 28222"/>
                  <a:gd name="connsiteX20" fmla="*/ 41134 w 56444"/>
                  <a:gd name="connsiteY20" fmla="*/ 71 h 28222"/>
                  <a:gd name="connsiteX21" fmla="*/ 40781 w 56444"/>
                  <a:gd name="connsiteY21" fmla="*/ 212 h 28222"/>
                  <a:gd name="connsiteX22" fmla="*/ 0 w 56444"/>
                  <a:gd name="connsiteY22" fmla="*/ 23918 h 28222"/>
                  <a:gd name="connsiteX23" fmla="*/ 635 w 56444"/>
                  <a:gd name="connsiteY23" fmla="*/ 23707 h 28222"/>
                  <a:gd name="connsiteX24" fmla="*/ 635 w 56444"/>
                  <a:gd name="connsiteY24" fmla="*/ 23707 h 28222"/>
                  <a:gd name="connsiteX25" fmla="*/ 1341 w 56444"/>
                  <a:gd name="connsiteY25" fmla="*/ 23636 h 28222"/>
                  <a:gd name="connsiteX26" fmla="*/ 1341 w 56444"/>
                  <a:gd name="connsiteY26" fmla="*/ 23636 h 28222"/>
                  <a:gd name="connsiteX27" fmla="*/ 2117 w 56444"/>
                  <a:gd name="connsiteY27" fmla="*/ 23777 h 28222"/>
                  <a:gd name="connsiteX28" fmla="*/ 2117 w 56444"/>
                  <a:gd name="connsiteY28" fmla="*/ 23777 h 28222"/>
                  <a:gd name="connsiteX29" fmla="*/ 2963 w 56444"/>
                  <a:gd name="connsiteY29" fmla="*/ 24130 h 28222"/>
                  <a:gd name="connsiteX30" fmla="*/ 19826 w 56444"/>
                  <a:gd name="connsiteY30" fmla="*/ 33867 h 28222"/>
                  <a:gd name="connsiteX31" fmla="*/ 60607 w 56444"/>
                  <a:gd name="connsiteY31" fmla="*/ 10160 h 28222"/>
                  <a:gd name="connsiteX32" fmla="*/ 43674 w 56444"/>
                  <a:gd name="connsiteY32" fmla="*/ 564 h 282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56444" h="28222">
                    <a:moveTo>
                      <a:pt x="43674" y="564"/>
                    </a:moveTo>
                    <a:cubicBezTo>
                      <a:pt x="43603" y="564"/>
                      <a:pt x="43603" y="494"/>
                      <a:pt x="43533" y="494"/>
                    </a:cubicBezTo>
                    <a:cubicBezTo>
                      <a:pt x="43462" y="494"/>
                      <a:pt x="43392" y="423"/>
                      <a:pt x="43392" y="423"/>
                    </a:cubicBezTo>
                    <a:cubicBezTo>
                      <a:pt x="43321" y="423"/>
                      <a:pt x="43251" y="353"/>
                      <a:pt x="43251" y="353"/>
                    </a:cubicBezTo>
                    <a:cubicBezTo>
                      <a:pt x="43180" y="353"/>
                      <a:pt x="43109" y="282"/>
                      <a:pt x="43109" y="282"/>
                    </a:cubicBezTo>
                    <a:cubicBezTo>
                      <a:pt x="43039" y="282"/>
                      <a:pt x="42969" y="212"/>
                      <a:pt x="42969" y="212"/>
                    </a:cubicBezTo>
                    <a:cubicBezTo>
                      <a:pt x="42969" y="212"/>
                      <a:pt x="42969" y="212"/>
                      <a:pt x="42898" y="212"/>
                    </a:cubicBezTo>
                    <a:cubicBezTo>
                      <a:pt x="42898" y="212"/>
                      <a:pt x="42898" y="212"/>
                      <a:pt x="42898" y="212"/>
                    </a:cubicBezTo>
                    <a:cubicBezTo>
                      <a:pt x="42827" y="212"/>
                      <a:pt x="42827" y="212"/>
                      <a:pt x="42757" y="141"/>
                    </a:cubicBezTo>
                    <a:cubicBezTo>
                      <a:pt x="42686" y="141"/>
                      <a:pt x="42616" y="141"/>
                      <a:pt x="42616" y="71"/>
                    </a:cubicBezTo>
                    <a:cubicBezTo>
                      <a:pt x="42545" y="71"/>
                      <a:pt x="42475" y="71"/>
                      <a:pt x="42475" y="0"/>
                    </a:cubicBezTo>
                    <a:cubicBezTo>
                      <a:pt x="42404" y="0"/>
                      <a:pt x="42333" y="0"/>
                      <a:pt x="42263" y="0"/>
                    </a:cubicBezTo>
                    <a:cubicBezTo>
                      <a:pt x="42193" y="0"/>
                      <a:pt x="42193" y="0"/>
                      <a:pt x="42122" y="0"/>
                    </a:cubicBezTo>
                    <a:cubicBezTo>
                      <a:pt x="42122" y="0"/>
                      <a:pt x="42122" y="0"/>
                      <a:pt x="42122" y="0"/>
                    </a:cubicBezTo>
                    <a:cubicBezTo>
                      <a:pt x="42122" y="0"/>
                      <a:pt x="42122" y="0"/>
                      <a:pt x="42051" y="0"/>
                    </a:cubicBezTo>
                    <a:cubicBezTo>
                      <a:pt x="41981" y="0"/>
                      <a:pt x="41910" y="0"/>
                      <a:pt x="41839" y="0"/>
                    </a:cubicBezTo>
                    <a:cubicBezTo>
                      <a:pt x="41769" y="0"/>
                      <a:pt x="41699" y="0"/>
                      <a:pt x="41628" y="0"/>
                    </a:cubicBezTo>
                    <a:cubicBezTo>
                      <a:pt x="41557" y="0"/>
                      <a:pt x="41487" y="0"/>
                      <a:pt x="41416" y="0"/>
                    </a:cubicBezTo>
                    <a:cubicBezTo>
                      <a:pt x="41416" y="0"/>
                      <a:pt x="41416" y="0"/>
                      <a:pt x="41416" y="0"/>
                    </a:cubicBezTo>
                    <a:cubicBezTo>
                      <a:pt x="41416" y="0"/>
                      <a:pt x="41416" y="0"/>
                      <a:pt x="41416" y="0"/>
                    </a:cubicBezTo>
                    <a:cubicBezTo>
                      <a:pt x="41345" y="0"/>
                      <a:pt x="41205" y="71"/>
                      <a:pt x="41134" y="71"/>
                    </a:cubicBezTo>
                    <a:cubicBezTo>
                      <a:pt x="40993" y="141"/>
                      <a:pt x="40922" y="141"/>
                      <a:pt x="40781" y="212"/>
                    </a:cubicBezTo>
                    <a:lnTo>
                      <a:pt x="0" y="23918"/>
                    </a:lnTo>
                    <a:cubicBezTo>
                      <a:pt x="212" y="23777"/>
                      <a:pt x="353" y="23707"/>
                      <a:pt x="635" y="23707"/>
                    </a:cubicBezTo>
                    <a:cubicBezTo>
                      <a:pt x="635" y="23707"/>
                      <a:pt x="635" y="23707"/>
                      <a:pt x="635" y="23707"/>
                    </a:cubicBezTo>
                    <a:cubicBezTo>
                      <a:pt x="847" y="23636"/>
                      <a:pt x="1059" y="23636"/>
                      <a:pt x="1341" y="23636"/>
                    </a:cubicBezTo>
                    <a:cubicBezTo>
                      <a:pt x="1341" y="23636"/>
                      <a:pt x="1341" y="23636"/>
                      <a:pt x="1341" y="23636"/>
                    </a:cubicBezTo>
                    <a:cubicBezTo>
                      <a:pt x="1552" y="23636"/>
                      <a:pt x="1835" y="23707"/>
                      <a:pt x="2117" y="23777"/>
                    </a:cubicBezTo>
                    <a:cubicBezTo>
                      <a:pt x="2117" y="23777"/>
                      <a:pt x="2117" y="23777"/>
                      <a:pt x="2117" y="23777"/>
                    </a:cubicBezTo>
                    <a:cubicBezTo>
                      <a:pt x="2399" y="23848"/>
                      <a:pt x="2681" y="23989"/>
                      <a:pt x="2963" y="24130"/>
                    </a:cubicBezTo>
                    <a:lnTo>
                      <a:pt x="19826" y="33867"/>
                    </a:lnTo>
                    <a:lnTo>
                      <a:pt x="60607" y="10160"/>
                    </a:lnTo>
                    <a:lnTo>
                      <a:pt x="43674" y="564"/>
                    </a:lnTo>
                    <a:close/>
                  </a:path>
                </a:pathLst>
              </a:custGeom>
              <a:solidFill>
                <a:schemeClr val="accent6">
                  <a:lumMod val="40000"/>
                  <a:lumOff val="60000"/>
                </a:schemeClr>
              </a:solidFill>
              <a:ln w="7047" cap="flat">
                <a:noFill/>
                <a:prstDash val="solid"/>
                <a:miter/>
              </a:ln>
            </p:spPr>
            <p:txBody>
              <a:bodyPr rtlCol="0" anchor="ctr"/>
              <a:lstStyle/>
              <a:p>
                <a:endParaRPr lang="en-ID">
                  <a:cs typeface="B Nazanin" panose="00000700000000000000" pitchFamily="2" charset="-78"/>
                </a:endParaRPr>
              </a:p>
            </p:txBody>
          </p:sp>
          <p:sp>
            <p:nvSpPr>
              <p:cNvPr id="240" name="Freeform: Shape 239">
                <a:extLst>
                  <a:ext uri="{FF2B5EF4-FFF2-40B4-BE49-F238E27FC236}">
                    <a16:creationId xmlns:a16="http://schemas.microsoft.com/office/drawing/2014/main" id="{5C891631-4169-44D2-8EC0-1A08D176DACE}"/>
                  </a:ext>
                </a:extLst>
              </p:cNvPr>
              <p:cNvSpPr/>
              <p:nvPr/>
            </p:nvSpPr>
            <p:spPr>
              <a:xfrm>
                <a:off x="9133769" y="616726"/>
                <a:ext cx="63500" cy="35278"/>
              </a:xfrm>
              <a:custGeom>
                <a:avLst/>
                <a:gdLst>
                  <a:gd name="connsiteX0" fmla="*/ 43603 w 63499"/>
                  <a:gd name="connsiteY0" fmla="*/ 564 h 35277"/>
                  <a:gd name="connsiteX1" fmla="*/ 43462 w 63499"/>
                  <a:gd name="connsiteY1" fmla="*/ 494 h 35277"/>
                  <a:gd name="connsiteX2" fmla="*/ 43321 w 63499"/>
                  <a:gd name="connsiteY2" fmla="*/ 423 h 35277"/>
                  <a:gd name="connsiteX3" fmla="*/ 43180 w 63499"/>
                  <a:gd name="connsiteY3" fmla="*/ 353 h 35277"/>
                  <a:gd name="connsiteX4" fmla="*/ 43039 w 63499"/>
                  <a:gd name="connsiteY4" fmla="*/ 282 h 35277"/>
                  <a:gd name="connsiteX5" fmla="*/ 42898 w 63499"/>
                  <a:gd name="connsiteY5" fmla="*/ 212 h 35277"/>
                  <a:gd name="connsiteX6" fmla="*/ 42898 w 63499"/>
                  <a:gd name="connsiteY6" fmla="*/ 212 h 35277"/>
                  <a:gd name="connsiteX7" fmla="*/ 42898 w 63499"/>
                  <a:gd name="connsiteY7" fmla="*/ 212 h 35277"/>
                  <a:gd name="connsiteX8" fmla="*/ 42757 w 63499"/>
                  <a:gd name="connsiteY8" fmla="*/ 141 h 35277"/>
                  <a:gd name="connsiteX9" fmla="*/ 42616 w 63499"/>
                  <a:gd name="connsiteY9" fmla="*/ 71 h 35277"/>
                  <a:gd name="connsiteX10" fmla="*/ 42475 w 63499"/>
                  <a:gd name="connsiteY10" fmla="*/ 0 h 35277"/>
                  <a:gd name="connsiteX11" fmla="*/ 42263 w 63499"/>
                  <a:gd name="connsiteY11" fmla="*/ 0 h 35277"/>
                  <a:gd name="connsiteX12" fmla="*/ 42122 w 63499"/>
                  <a:gd name="connsiteY12" fmla="*/ 0 h 35277"/>
                  <a:gd name="connsiteX13" fmla="*/ 42122 w 63499"/>
                  <a:gd name="connsiteY13" fmla="*/ 0 h 35277"/>
                  <a:gd name="connsiteX14" fmla="*/ 42051 w 63499"/>
                  <a:gd name="connsiteY14" fmla="*/ 0 h 35277"/>
                  <a:gd name="connsiteX15" fmla="*/ 41839 w 63499"/>
                  <a:gd name="connsiteY15" fmla="*/ 0 h 35277"/>
                  <a:gd name="connsiteX16" fmla="*/ 41628 w 63499"/>
                  <a:gd name="connsiteY16" fmla="*/ 0 h 35277"/>
                  <a:gd name="connsiteX17" fmla="*/ 41416 w 63499"/>
                  <a:gd name="connsiteY17" fmla="*/ 0 h 35277"/>
                  <a:gd name="connsiteX18" fmla="*/ 41416 w 63499"/>
                  <a:gd name="connsiteY18" fmla="*/ 0 h 35277"/>
                  <a:gd name="connsiteX19" fmla="*/ 41416 w 63499"/>
                  <a:gd name="connsiteY19" fmla="*/ 0 h 35277"/>
                  <a:gd name="connsiteX20" fmla="*/ 41134 w 63499"/>
                  <a:gd name="connsiteY20" fmla="*/ 71 h 35277"/>
                  <a:gd name="connsiteX21" fmla="*/ 40781 w 63499"/>
                  <a:gd name="connsiteY21" fmla="*/ 212 h 35277"/>
                  <a:gd name="connsiteX22" fmla="*/ 40781 w 63499"/>
                  <a:gd name="connsiteY22" fmla="*/ 212 h 35277"/>
                  <a:gd name="connsiteX23" fmla="*/ 0 w 63499"/>
                  <a:gd name="connsiteY23" fmla="*/ 23918 h 35277"/>
                  <a:gd name="connsiteX24" fmla="*/ 635 w 63499"/>
                  <a:gd name="connsiteY24" fmla="*/ 23707 h 35277"/>
                  <a:gd name="connsiteX25" fmla="*/ 635 w 63499"/>
                  <a:gd name="connsiteY25" fmla="*/ 23707 h 35277"/>
                  <a:gd name="connsiteX26" fmla="*/ 1341 w 63499"/>
                  <a:gd name="connsiteY26" fmla="*/ 23707 h 35277"/>
                  <a:gd name="connsiteX27" fmla="*/ 1341 w 63499"/>
                  <a:gd name="connsiteY27" fmla="*/ 23707 h 35277"/>
                  <a:gd name="connsiteX28" fmla="*/ 2117 w 63499"/>
                  <a:gd name="connsiteY28" fmla="*/ 23848 h 35277"/>
                  <a:gd name="connsiteX29" fmla="*/ 2117 w 63499"/>
                  <a:gd name="connsiteY29" fmla="*/ 23848 h 35277"/>
                  <a:gd name="connsiteX30" fmla="*/ 2963 w 63499"/>
                  <a:gd name="connsiteY30" fmla="*/ 24201 h 35277"/>
                  <a:gd name="connsiteX31" fmla="*/ 23213 w 63499"/>
                  <a:gd name="connsiteY31" fmla="*/ 35913 h 35277"/>
                  <a:gd name="connsiteX32" fmla="*/ 63994 w 63499"/>
                  <a:gd name="connsiteY32" fmla="*/ 12206 h 35277"/>
                  <a:gd name="connsiteX33" fmla="*/ 43603 w 63499"/>
                  <a:gd name="connsiteY33" fmla="*/ 564 h 35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63499" h="35277">
                    <a:moveTo>
                      <a:pt x="43603" y="564"/>
                    </a:moveTo>
                    <a:cubicBezTo>
                      <a:pt x="43533" y="564"/>
                      <a:pt x="43533" y="494"/>
                      <a:pt x="43462" y="494"/>
                    </a:cubicBezTo>
                    <a:cubicBezTo>
                      <a:pt x="43392" y="494"/>
                      <a:pt x="43321" y="423"/>
                      <a:pt x="43321" y="423"/>
                    </a:cubicBezTo>
                    <a:cubicBezTo>
                      <a:pt x="43251" y="423"/>
                      <a:pt x="43180" y="353"/>
                      <a:pt x="43180" y="353"/>
                    </a:cubicBezTo>
                    <a:cubicBezTo>
                      <a:pt x="43180" y="353"/>
                      <a:pt x="43039" y="282"/>
                      <a:pt x="43039" y="282"/>
                    </a:cubicBezTo>
                    <a:cubicBezTo>
                      <a:pt x="42969" y="282"/>
                      <a:pt x="42898" y="212"/>
                      <a:pt x="42898" y="212"/>
                    </a:cubicBezTo>
                    <a:cubicBezTo>
                      <a:pt x="42898" y="212"/>
                      <a:pt x="42898" y="212"/>
                      <a:pt x="42898" y="212"/>
                    </a:cubicBezTo>
                    <a:cubicBezTo>
                      <a:pt x="42898" y="212"/>
                      <a:pt x="42898" y="212"/>
                      <a:pt x="42898" y="212"/>
                    </a:cubicBezTo>
                    <a:cubicBezTo>
                      <a:pt x="42827" y="212"/>
                      <a:pt x="42827" y="212"/>
                      <a:pt x="42757" y="141"/>
                    </a:cubicBezTo>
                    <a:cubicBezTo>
                      <a:pt x="42686" y="141"/>
                      <a:pt x="42616" y="141"/>
                      <a:pt x="42616" y="71"/>
                    </a:cubicBezTo>
                    <a:cubicBezTo>
                      <a:pt x="42545" y="71"/>
                      <a:pt x="42475" y="71"/>
                      <a:pt x="42475" y="0"/>
                    </a:cubicBezTo>
                    <a:cubicBezTo>
                      <a:pt x="42404" y="0"/>
                      <a:pt x="42333" y="0"/>
                      <a:pt x="42263" y="0"/>
                    </a:cubicBezTo>
                    <a:cubicBezTo>
                      <a:pt x="42193" y="0"/>
                      <a:pt x="42193" y="0"/>
                      <a:pt x="42122" y="0"/>
                    </a:cubicBezTo>
                    <a:cubicBezTo>
                      <a:pt x="42122" y="0"/>
                      <a:pt x="42122" y="0"/>
                      <a:pt x="42122" y="0"/>
                    </a:cubicBezTo>
                    <a:cubicBezTo>
                      <a:pt x="42122" y="0"/>
                      <a:pt x="42122" y="0"/>
                      <a:pt x="42051" y="0"/>
                    </a:cubicBezTo>
                    <a:cubicBezTo>
                      <a:pt x="41981" y="0"/>
                      <a:pt x="41910" y="0"/>
                      <a:pt x="41839" y="0"/>
                    </a:cubicBezTo>
                    <a:cubicBezTo>
                      <a:pt x="41769" y="0"/>
                      <a:pt x="41699" y="0"/>
                      <a:pt x="41628" y="0"/>
                    </a:cubicBezTo>
                    <a:cubicBezTo>
                      <a:pt x="41557" y="0"/>
                      <a:pt x="41487" y="0"/>
                      <a:pt x="41416" y="0"/>
                    </a:cubicBezTo>
                    <a:cubicBezTo>
                      <a:pt x="41416" y="0"/>
                      <a:pt x="41416" y="0"/>
                      <a:pt x="41416" y="0"/>
                    </a:cubicBezTo>
                    <a:cubicBezTo>
                      <a:pt x="41416" y="0"/>
                      <a:pt x="41416" y="0"/>
                      <a:pt x="41416" y="0"/>
                    </a:cubicBezTo>
                    <a:cubicBezTo>
                      <a:pt x="41345" y="0"/>
                      <a:pt x="41205" y="71"/>
                      <a:pt x="41134" y="71"/>
                    </a:cubicBezTo>
                    <a:cubicBezTo>
                      <a:pt x="40993" y="141"/>
                      <a:pt x="40922" y="141"/>
                      <a:pt x="40781" y="212"/>
                    </a:cubicBezTo>
                    <a:cubicBezTo>
                      <a:pt x="40781" y="212"/>
                      <a:pt x="40781" y="212"/>
                      <a:pt x="40781" y="212"/>
                    </a:cubicBezTo>
                    <a:lnTo>
                      <a:pt x="0" y="23918"/>
                    </a:lnTo>
                    <a:cubicBezTo>
                      <a:pt x="212" y="23777"/>
                      <a:pt x="423" y="23707"/>
                      <a:pt x="635" y="23707"/>
                    </a:cubicBezTo>
                    <a:cubicBezTo>
                      <a:pt x="635" y="23707"/>
                      <a:pt x="635" y="23707"/>
                      <a:pt x="635" y="23707"/>
                    </a:cubicBezTo>
                    <a:cubicBezTo>
                      <a:pt x="847" y="23636"/>
                      <a:pt x="1059" y="23636"/>
                      <a:pt x="1341" y="23707"/>
                    </a:cubicBezTo>
                    <a:cubicBezTo>
                      <a:pt x="1341" y="23707"/>
                      <a:pt x="1341" y="23707"/>
                      <a:pt x="1341" y="23707"/>
                    </a:cubicBezTo>
                    <a:cubicBezTo>
                      <a:pt x="1552" y="23707"/>
                      <a:pt x="1835" y="23777"/>
                      <a:pt x="2117" y="23848"/>
                    </a:cubicBezTo>
                    <a:cubicBezTo>
                      <a:pt x="2117" y="23848"/>
                      <a:pt x="2117" y="23848"/>
                      <a:pt x="2117" y="23848"/>
                    </a:cubicBezTo>
                    <a:cubicBezTo>
                      <a:pt x="2399" y="23918"/>
                      <a:pt x="2681" y="24059"/>
                      <a:pt x="2963" y="24201"/>
                    </a:cubicBezTo>
                    <a:lnTo>
                      <a:pt x="23213" y="35913"/>
                    </a:lnTo>
                    <a:lnTo>
                      <a:pt x="63994" y="12206"/>
                    </a:lnTo>
                    <a:lnTo>
                      <a:pt x="43603" y="564"/>
                    </a:lnTo>
                    <a:close/>
                  </a:path>
                </a:pathLst>
              </a:custGeom>
              <a:solidFill>
                <a:schemeClr val="accent6">
                  <a:lumMod val="40000"/>
                  <a:lumOff val="60000"/>
                </a:schemeClr>
              </a:solidFill>
              <a:ln w="7047" cap="flat">
                <a:noFill/>
                <a:prstDash val="solid"/>
                <a:miter/>
              </a:ln>
            </p:spPr>
            <p:txBody>
              <a:bodyPr rtlCol="0" anchor="ctr"/>
              <a:lstStyle/>
              <a:p>
                <a:endParaRPr lang="en-ID">
                  <a:cs typeface="B Nazanin" panose="00000700000000000000" pitchFamily="2" charset="-78"/>
                </a:endParaRPr>
              </a:p>
            </p:txBody>
          </p:sp>
          <p:sp>
            <p:nvSpPr>
              <p:cNvPr id="241" name="Freeform: Shape 240">
                <a:extLst>
                  <a:ext uri="{FF2B5EF4-FFF2-40B4-BE49-F238E27FC236}">
                    <a16:creationId xmlns:a16="http://schemas.microsoft.com/office/drawing/2014/main" id="{61EAFB78-DCA4-4FFC-BE40-3AA616111748}"/>
                  </a:ext>
                </a:extLst>
              </p:cNvPr>
              <p:cNvSpPr/>
              <p:nvPr/>
            </p:nvSpPr>
            <p:spPr>
              <a:xfrm>
                <a:off x="9209052" y="697230"/>
                <a:ext cx="35278" cy="56444"/>
              </a:xfrm>
              <a:custGeom>
                <a:avLst/>
                <a:gdLst>
                  <a:gd name="connsiteX0" fmla="*/ 1270 w 35277"/>
                  <a:gd name="connsiteY0" fmla="*/ 23777 h 56444"/>
                  <a:gd name="connsiteX1" fmla="*/ 1200 w 35277"/>
                  <a:gd name="connsiteY1" fmla="*/ 56444 h 56444"/>
                  <a:gd name="connsiteX2" fmla="*/ 847 w 35277"/>
                  <a:gd name="connsiteY2" fmla="*/ 58067 h 56444"/>
                  <a:gd name="connsiteX3" fmla="*/ 847 w 35277"/>
                  <a:gd name="connsiteY3" fmla="*/ 58067 h 56444"/>
                  <a:gd name="connsiteX4" fmla="*/ 0 w 35277"/>
                  <a:gd name="connsiteY4" fmla="*/ 59055 h 56444"/>
                  <a:gd name="connsiteX5" fmla="*/ 0 w 35277"/>
                  <a:gd name="connsiteY5" fmla="*/ 59055 h 56444"/>
                  <a:gd name="connsiteX6" fmla="*/ 0 w 35277"/>
                  <a:gd name="connsiteY6" fmla="*/ 59055 h 56444"/>
                  <a:gd name="connsiteX7" fmla="*/ 0 w 35277"/>
                  <a:gd name="connsiteY7" fmla="*/ 59055 h 56444"/>
                  <a:gd name="connsiteX8" fmla="*/ 40781 w 35277"/>
                  <a:gd name="connsiteY8" fmla="*/ 35348 h 56444"/>
                  <a:gd name="connsiteX9" fmla="*/ 41487 w 35277"/>
                  <a:gd name="connsiteY9" fmla="*/ 34643 h 56444"/>
                  <a:gd name="connsiteX10" fmla="*/ 41628 w 35277"/>
                  <a:gd name="connsiteY10" fmla="*/ 34361 h 56444"/>
                  <a:gd name="connsiteX11" fmla="*/ 41628 w 35277"/>
                  <a:gd name="connsiteY11" fmla="*/ 34361 h 56444"/>
                  <a:gd name="connsiteX12" fmla="*/ 41628 w 35277"/>
                  <a:gd name="connsiteY12" fmla="*/ 34361 h 56444"/>
                  <a:gd name="connsiteX13" fmla="*/ 41699 w 35277"/>
                  <a:gd name="connsiteY13" fmla="*/ 34149 h 56444"/>
                  <a:gd name="connsiteX14" fmla="*/ 41769 w 35277"/>
                  <a:gd name="connsiteY14" fmla="*/ 33937 h 56444"/>
                  <a:gd name="connsiteX15" fmla="*/ 41840 w 35277"/>
                  <a:gd name="connsiteY15" fmla="*/ 33726 h 56444"/>
                  <a:gd name="connsiteX16" fmla="*/ 41910 w 35277"/>
                  <a:gd name="connsiteY16" fmla="*/ 33514 h 56444"/>
                  <a:gd name="connsiteX17" fmla="*/ 41910 w 35277"/>
                  <a:gd name="connsiteY17" fmla="*/ 33302 h 56444"/>
                  <a:gd name="connsiteX18" fmla="*/ 41910 w 35277"/>
                  <a:gd name="connsiteY18" fmla="*/ 33091 h 56444"/>
                  <a:gd name="connsiteX19" fmla="*/ 41910 w 35277"/>
                  <a:gd name="connsiteY19" fmla="*/ 32879 h 56444"/>
                  <a:gd name="connsiteX20" fmla="*/ 41910 w 35277"/>
                  <a:gd name="connsiteY20" fmla="*/ 32667 h 56444"/>
                  <a:gd name="connsiteX21" fmla="*/ 41910 w 35277"/>
                  <a:gd name="connsiteY21" fmla="*/ 32667 h 56444"/>
                  <a:gd name="connsiteX22" fmla="*/ 41981 w 35277"/>
                  <a:gd name="connsiteY22" fmla="*/ 0 h 56444"/>
                  <a:gd name="connsiteX23" fmla="*/ 1270 w 35277"/>
                  <a:gd name="connsiteY23" fmla="*/ 23777 h 56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5277" h="56444">
                    <a:moveTo>
                      <a:pt x="1270" y="23777"/>
                    </a:moveTo>
                    <a:lnTo>
                      <a:pt x="1200" y="56444"/>
                    </a:lnTo>
                    <a:cubicBezTo>
                      <a:pt x="1200" y="57079"/>
                      <a:pt x="1059" y="57644"/>
                      <a:pt x="847" y="58067"/>
                    </a:cubicBezTo>
                    <a:cubicBezTo>
                      <a:pt x="847" y="58067"/>
                      <a:pt x="847" y="58067"/>
                      <a:pt x="847" y="58067"/>
                    </a:cubicBezTo>
                    <a:cubicBezTo>
                      <a:pt x="635" y="58491"/>
                      <a:pt x="353" y="58843"/>
                      <a:pt x="0" y="59055"/>
                    </a:cubicBezTo>
                    <a:cubicBezTo>
                      <a:pt x="0" y="59055"/>
                      <a:pt x="0" y="59055"/>
                      <a:pt x="0" y="59055"/>
                    </a:cubicBezTo>
                    <a:lnTo>
                      <a:pt x="0" y="59055"/>
                    </a:lnTo>
                    <a:lnTo>
                      <a:pt x="0" y="59055"/>
                    </a:lnTo>
                    <a:lnTo>
                      <a:pt x="40781" y="35348"/>
                    </a:lnTo>
                    <a:cubicBezTo>
                      <a:pt x="41063" y="35207"/>
                      <a:pt x="41275" y="34925"/>
                      <a:pt x="41487" y="34643"/>
                    </a:cubicBezTo>
                    <a:cubicBezTo>
                      <a:pt x="41557" y="34572"/>
                      <a:pt x="41628" y="34431"/>
                      <a:pt x="41628" y="34361"/>
                    </a:cubicBezTo>
                    <a:cubicBezTo>
                      <a:pt x="41628" y="34361"/>
                      <a:pt x="41628" y="34361"/>
                      <a:pt x="41628" y="34361"/>
                    </a:cubicBezTo>
                    <a:cubicBezTo>
                      <a:pt x="41628" y="34361"/>
                      <a:pt x="41628" y="34361"/>
                      <a:pt x="41628" y="34361"/>
                    </a:cubicBezTo>
                    <a:cubicBezTo>
                      <a:pt x="41628" y="34290"/>
                      <a:pt x="41699" y="34219"/>
                      <a:pt x="41699" y="34149"/>
                    </a:cubicBezTo>
                    <a:cubicBezTo>
                      <a:pt x="41699" y="34078"/>
                      <a:pt x="41769" y="34008"/>
                      <a:pt x="41769" y="33937"/>
                    </a:cubicBezTo>
                    <a:cubicBezTo>
                      <a:pt x="41769" y="33867"/>
                      <a:pt x="41840" y="33796"/>
                      <a:pt x="41840" y="33726"/>
                    </a:cubicBezTo>
                    <a:cubicBezTo>
                      <a:pt x="41840" y="33655"/>
                      <a:pt x="41840" y="33584"/>
                      <a:pt x="41910" y="33514"/>
                    </a:cubicBezTo>
                    <a:cubicBezTo>
                      <a:pt x="41910" y="33443"/>
                      <a:pt x="41910" y="33373"/>
                      <a:pt x="41910" y="33302"/>
                    </a:cubicBezTo>
                    <a:cubicBezTo>
                      <a:pt x="41910" y="33232"/>
                      <a:pt x="41910" y="33161"/>
                      <a:pt x="41910" y="33091"/>
                    </a:cubicBezTo>
                    <a:cubicBezTo>
                      <a:pt x="41910" y="33020"/>
                      <a:pt x="41910" y="32949"/>
                      <a:pt x="41910" y="32879"/>
                    </a:cubicBezTo>
                    <a:cubicBezTo>
                      <a:pt x="41910" y="32808"/>
                      <a:pt x="41910" y="32738"/>
                      <a:pt x="41910" y="32667"/>
                    </a:cubicBezTo>
                    <a:cubicBezTo>
                      <a:pt x="41910" y="32667"/>
                      <a:pt x="41910" y="32667"/>
                      <a:pt x="41910" y="32667"/>
                    </a:cubicBezTo>
                    <a:lnTo>
                      <a:pt x="41981" y="0"/>
                    </a:lnTo>
                    <a:lnTo>
                      <a:pt x="1270" y="23777"/>
                    </a:lnTo>
                    <a:close/>
                  </a:path>
                </a:pathLst>
              </a:custGeom>
              <a:solidFill>
                <a:schemeClr val="accent6">
                  <a:lumMod val="75000"/>
                </a:schemeClr>
              </a:solidFill>
              <a:ln w="7047" cap="flat">
                <a:noFill/>
                <a:prstDash val="solid"/>
                <a:miter/>
              </a:ln>
            </p:spPr>
            <p:txBody>
              <a:bodyPr rtlCol="0" anchor="ctr"/>
              <a:lstStyle/>
              <a:p>
                <a:endParaRPr lang="en-ID">
                  <a:cs typeface="B Nazanin" panose="00000700000000000000" pitchFamily="2" charset="-78"/>
                </a:endParaRPr>
              </a:p>
            </p:txBody>
          </p:sp>
          <p:sp>
            <p:nvSpPr>
              <p:cNvPr id="242" name="Freeform: Shape 241">
                <a:extLst>
                  <a:ext uri="{FF2B5EF4-FFF2-40B4-BE49-F238E27FC236}">
                    <a16:creationId xmlns:a16="http://schemas.microsoft.com/office/drawing/2014/main" id="{B25EA544-EC48-44AD-8191-06F5DE149AAC}"/>
                  </a:ext>
                </a:extLst>
              </p:cNvPr>
              <p:cNvSpPr/>
              <p:nvPr/>
            </p:nvSpPr>
            <p:spPr>
              <a:xfrm>
                <a:off x="9165025" y="619407"/>
                <a:ext cx="35278" cy="35278"/>
              </a:xfrm>
              <a:custGeom>
                <a:avLst/>
                <a:gdLst>
                  <a:gd name="connsiteX0" fmla="*/ 71 w 35277"/>
                  <a:gd name="connsiteY0" fmla="*/ 23707 h 35277"/>
                  <a:gd name="connsiteX1" fmla="*/ 0 w 35277"/>
                  <a:gd name="connsiteY1" fmla="*/ 38029 h 35277"/>
                  <a:gd name="connsiteX2" fmla="*/ 40852 w 35277"/>
                  <a:gd name="connsiteY2" fmla="*/ 14323 h 35277"/>
                  <a:gd name="connsiteX3" fmla="*/ 40852 w 35277"/>
                  <a:gd name="connsiteY3" fmla="*/ 0 h 35277"/>
                </a:gdLst>
                <a:ahLst/>
                <a:cxnLst>
                  <a:cxn ang="0">
                    <a:pos x="connsiteX0" y="connsiteY0"/>
                  </a:cxn>
                  <a:cxn ang="0">
                    <a:pos x="connsiteX1" y="connsiteY1"/>
                  </a:cxn>
                  <a:cxn ang="0">
                    <a:pos x="connsiteX2" y="connsiteY2"/>
                  </a:cxn>
                  <a:cxn ang="0">
                    <a:pos x="connsiteX3" y="connsiteY3"/>
                  </a:cxn>
                </a:cxnLst>
                <a:rect l="l" t="t" r="r" b="b"/>
                <a:pathLst>
                  <a:path w="35277" h="35277">
                    <a:moveTo>
                      <a:pt x="71" y="23707"/>
                    </a:moveTo>
                    <a:lnTo>
                      <a:pt x="0" y="38029"/>
                    </a:lnTo>
                    <a:lnTo>
                      <a:pt x="40852" y="14323"/>
                    </a:lnTo>
                    <a:lnTo>
                      <a:pt x="40852" y="0"/>
                    </a:lnTo>
                    <a:close/>
                  </a:path>
                </a:pathLst>
              </a:custGeom>
              <a:solidFill>
                <a:srgbClr val="2B298E"/>
              </a:solidFill>
              <a:ln w="7047" cap="flat">
                <a:noFill/>
                <a:prstDash val="solid"/>
                <a:miter/>
              </a:ln>
            </p:spPr>
            <p:txBody>
              <a:bodyPr rtlCol="0" anchor="ctr"/>
              <a:lstStyle/>
              <a:p>
                <a:endParaRPr lang="en-ID">
                  <a:cs typeface="B Nazanin" panose="00000700000000000000" pitchFamily="2" charset="-78"/>
                </a:endParaRPr>
              </a:p>
            </p:txBody>
          </p:sp>
          <p:sp>
            <p:nvSpPr>
              <p:cNvPr id="243" name="Freeform: Shape 242">
                <a:extLst>
                  <a:ext uri="{FF2B5EF4-FFF2-40B4-BE49-F238E27FC236}">
                    <a16:creationId xmlns:a16="http://schemas.microsoft.com/office/drawing/2014/main" id="{9CA45DD8-B9B3-499C-B723-B5DEAA85DE62}"/>
                  </a:ext>
                </a:extLst>
              </p:cNvPr>
              <p:cNvSpPr/>
              <p:nvPr/>
            </p:nvSpPr>
            <p:spPr>
              <a:xfrm>
                <a:off x="9189226" y="680438"/>
                <a:ext cx="56444" cy="35278"/>
              </a:xfrm>
              <a:custGeom>
                <a:avLst/>
                <a:gdLst>
                  <a:gd name="connsiteX0" fmla="*/ 19897 w 56444"/>
                  <a:gd name="connsiteY0" fmla="*/ 36548 h 35277"/>
                  <a:gd name="connsiteX1" fmla="*/ 19897 w 56444"/>
                  <a:gd name="connsiteY1" fmla="*/ 36548 h 35277"/>
                  <a:gd name="connsiteX2" fmla="*/ 20743 w 56444"/>
                  <a:gd name="connsiteY2" fmla="*/ 38594 h 35277"/>
                  <a:gd name="connsiteX3" fmla="*/ 20743 w 56444"/>
                  <a:gd name="connsiteY3" fmla="*/ 38594 h 35277"/>
                  <a:gd name="connsiteX4" fmla="*/ 21026 w 56444"/>
                  <a:gd name="connsiteY4" fmla="*/ 40640 h 35277"/>
                  <a:gd name="connsiteX5" fmla="*/ 61807 w 56444"/>
                  <a:gd name="connsiteY5" fmla="*/ 16933 h 35277"/>
                  <a:gd name="connsiteX6" fmla="*/ 61807 w 56444"/>
                  <a:gd name="connsiteY6" fmla="*/ 16722 h 35277"/>
                  <a:gd name="connsiteX7" fmla="*/ 61807 w 56444"/>
                  <a:gd name="connsiteY7" fmla="*/ 16510 h 35277"/>
                  <a:gd name="connsiteX8" fmla="*/ 61807 w 56444"/>
                  <a:gd name="connsiteY8" fmla="*/ 16298 h 35277"/>
                  <a:gd name="connsiteX9" fmla="*/ 61807 w 56444"/>
                  <a:gd name="connsiteY9" fmla="*/ 16087 h 35277"/>
                  <a:gd name="connsiteX10" fmla="*/ 61807 w 56444"/>
                  <a:gd name="connsiteY10" fmla="*/ 15875 h 35277"/>
                  <a:gd name="connsiteX11" fmla="*/ 61736 w 56444"/>
                  <a:gd name="connsiteY11" fmla="*/ 15663 h 35277"/>
                  <a:gd name="connsiteX12" fmla="*/ 61666 w 56444"/>
                  <a:gd name="connsiteY12" fmla="*/ 15452 h 35277"/>
                  <a:gd name="connsiteX13" fmla="*/ 61595 w 56444"/>
                  <a:gd name="connsiteY13" fmla="*/ 15240 h 35277"/>
                  <a:gd name="connsiteX14" fmla="*/ 61525 w 56444"/>
                  <a:gd name="connsiteY14" fmla="*/ 15028 h 35277"/>
                  <a:gd name="connsiteX15" fmla="*/ 61454 w 56444"/>
                  <a:gd name="connsiteY15" fmla="*/ 14887 h 35277"/>
                  <a:gd name="connsiteX16" fmla="*/ 61454 w 56444"/>
                  <a:gd name="connsiteY16" fmla="*/ 14887 h 35277"/>
                  <a:gd name="connsiteX17" fmla="*/ 61454 w 56444"/>
                  <a:gd name="connsiteY17" fmla="*/ 14817 h 35277"/>
                  <a:gd name="connsiteX18" fmla="*/ 61383 w 56444"/>
                  <a:gd name="connsiteY18" fmla="*/ 14605 h 35277"/>
                  <a:gd name="connsiteX19" fmla="*/ 61313 w 56444"/>
                  <a:gd name="connsiteY19" fmla="*/ 14393 h 35277"/>
                  <a:gd name="connsiteX20" fmla="*/ 61243 w 56444"/>
                  <a:gd name="connsiteY20" fmla="*/ 14182 h 35277"/>
                  <a:gd name="connsiteX21" fmla="*/ 61172 w 56444"/>
                  <a:gd name="connsiteY21" fmla="*/ 13970 h 35277"/>
                  <a:gd name="connsiteX22" fmla="*/ 61101 w 56444"/>
                  <a:gd name="connsiteY22" fmla="*/ 13758 h 35277"/>
                  <a:gd name="connsiteX23" fmla="*/ 61031 w 56444"/>
                  <a:gd name="connsiteY23" fmla="*/ 13547 h 35277"/>
                  <a:gd name="connsiteX24" fmla="*/ 60960 w 56444"/>
                  <a:gd name="connsiteY24" fmla="*/ 13335 h 35277"/>
                  <a:gd name="connsiteX25" fmla="*/ 60819 w 56444"/>
                  <a:gd name="connsiteY25" fmla="*/ 13053 h 35277"/>
                  <a:gd name="connsiteX26" fmla="*/ 60678 w 56444"/>
                  <a:gd name="connsiteY26" fmla="*/ 12771 h 35277"/>
                  <a:gd name="connsiteX27" fmla="*/ 60678 w 56444"/>
                  <a:gd name="connsiteY27" fmla="*/ 12771 h 35277"/>
                  <a:gd name="connsiteX28" fmla="*/ 60607 w 56444"/>
                  <a:gd name="connsiteY28" fmla="*/ 12700 h 35277"/>
                  <a:gd name="connsiteX29" fmla="*/ 60325 w 56444"/>
                  <a:gd name="connsiteY29" fmla="*/ 12206 h 35277"/>
                  <a:gd name="connsiteX30" fmla="*/ 60043 w 56444"/>
                  <a:gd name="connsiteY30" fmla="*/ 11853 h 35277"/>
                  <a:gd name="connsiteX31" fmla="*/ 59831 w 56444"/>
                  <a:gd name="connsiteY31" fmla="*/ 11642 h 35277"/>
                  <a:gd name="connsiteX32" fmla="*/ 59690 w 56444"/>
                  <a:gd name="connsiteY32" fmla="*/ 11430 h 35277"/>
                  <a:gd name="connsiteX33" fmla="*/ 59549 w 56444"/>
                  <a:gd name="connsiteY33" fmla="*/ 11218 h 35277"/>
                  <a:gd name="connsiteX34" fmla="*/ 59408 w 56444"/>
                  <a:gd name="connsiteY34" fmla="*/ 11077 h 35277"/>
                  <a:gd name="connsiteX35" fmla="*/ 59408 w 56444"/>
                  <a:gd name="connsiteY35" fmla="*/ 11007 h 35277"/>
                  <a:gd name="connsiteX36" fmla="*/ 59408 w 56444"/>
                  <a:gd name="connsiteY36" fmla="*/ 11007 h 35277"/>
                  <a:gd name="connsiteX37" fmla="*/ 59267 w 56444"/>
                  <a:gd name="connsiteY37" fmla="*/ 10866 h 35277"/>
                  <a:gd name="connsiteX38" fmla="*/ 59126 w 56444"/>
                  <a:gd name="connsiteY38" fmla="*/ 10724 h 35277"/>
                  <a:gd name="connsiteX39" fmla="*/ 58914 w 56444"/>
                  <a:gd name="connsiteY39" fmla="*/ 10583 h 35277"/>
                  <a:gd name="connsiteX40" fmla="*/ 58702 w 56444"/>
                  <a:gd name="connsiteY40" fmla="*/ 10442 h 35277"/>
                  <a:gd name="connsiteX41" fmla="*/ 58491 w 56444"/>
                  <a:gd name="connsiteY41" fmla="*/ 10301 h 35277"/>
                  <a:gd name="connsiteX42" fmla="*/ 58279 w 56444"/>
                  <a:gd name="connsiteY42" fmla="*/ 10160 h 35277"/>
                  <a:gd name="connsiteX43" fmla="*/ 58068 w 56444"/>
                  <a:gd name="connsiteY43" fmla="*/ 10019 h 35277"/>
                  <a:gd name="connsiteX44" fmla="*/ 57856 w 56444"/>
                  <a:gd name="connsiteY44" fmla="*/ 9878 h 35277"/>
                  <a:gd name="connsiteX45" fmla="*/ 57715 w 56444"/>
                  <a:gd name="connsiteY45" fmla="*/ 9737 h 35277"/>
                  <a:gd name="connsiteX46" fmla="*/ 57644 w 56444"/>
                  <a:gd name="connsiteY46" fmla="*/ 9737 h 35277"/>
                  <a:gd name="connsiteX47" fmla="*/ 40781 w 56444"/>
                  <a:gd name="connsiteY47" fmla="*/ 0 h 35277"/>
                  <a:gd name="connsiteX48" fmla="*/ 0 w 56444"/>
                  <a:gd name="connsiteY48" fmla="*/ 23707 h 35277"/>
                  <a:gd name="connsiteX49" fmla="*/ 16863 w 56444"/>
                  <a:gd name="connsiteY49" fmla="*/ 33443 h 35277"/>
                  <a:gd name="connsiteX50" fmla="*/ 18486 w 56444"/>
                  <a:gd name="connsiteY50" fmla="*/ 34713 h 35277"/>
                  <a:gd name="connsiteX51" fmla="*/ 18486 w 56444"/>
                  <a:gd name="connsiteY51" fmla="*/ 34713 h 35277"/>
                  <a:gd name="connsiteX52" fmla="*/ 19897 w 56444"/>
                  <a:gd name="connsiteY52" fmla="*/ 36548 h 35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6444" h="35277">
                    <a:moveTo>
                      <a:pt x="19897" y="36548"/>
                    </a:moveTo>
                    <a:cubicBezTo>
                      <a:pt x="19897" y="36548"/>
                      <a:pt x="19897" y="36548"/>
                      <a:pt x="19897" y="36548"/>
                    </a:cubicBezTo>
                    <a:cubicBezTo>
                      <a:pt x="20250" y="37183"/>
                      <a:pt x="20603" y="37888"/>
                      <a:pt x="20743" y="38594"/>
                    </a:cubicBezTo>
                    <a:cubicBezTo>
                      <a:pt x="20743" y="38594"/>
                      <a:pt x="20743" y="38594"/>
                      <a:pt x="20743" y="38594"/>
                    </a:cubicBezTo>
                    <a:cubicBezTo>
                      <a:pt x="20955" y="39299"/>
                      <a:pt x="21026" y="39934"/>
                      <a:pt x="21026" y="40640"/>
                    </a:cubicBezTo>
                    <a:lnTo>
                      <a:pt x="61807" y="16933"/>
                    </a:lnTo>
                    <a:cubicBezTo>
                      <a:pt x="61807" y="16863"/>
                      <a:pt x="61807" y="16792"/>
                      <a:pt x="61807" y="16722"/>
                    </a:cubicBezTo>
                    <a:cubicBezTo>
                      <a:pt x="61807" y="16651"/>
                      <a:pt x="61807" y="16581"/>
                      <a:pt x="61807" y="16510"/>
                    </a:cubicBezTo>
                    <a:cubicBezTo>
                      <a:pt x="61807" y="16439"/>
                      <a:pt x="61807" y="16369"/>
                      <a:pt x="61807" y="16298"/>
                    </a:cubicBezTo>
                    <a:cubicBezTo>
                      <a:pt x="61807" y="16228"/>
                      <a:pt x="61807" y="16157"/>
                      <a:pt x="61807" y="16087"/>
                    </a:cubicBezTo>
                    <a:cubicBezTo>
                      <a:pt x="61807" y="16016"/>
                      <a:pt x="61807" y="15946"/>
                      <a:pt x="61807" y="15875"/>
                    </a:cubicBezTo>
                    <a:cubicBezTo>
                      <a:pt x="61807" y="15804"/>
                      <a:pt x="61807" y="15734"/>
                      <a:pt x="61736" y="15663"/>
                    </a:cubicBezTo>
                    <a:cubicBezTo>
                      <a:pt x="61736" y="15593"/>
                      <a:pt x="61736" y="15522"/>
                      <a:pt x="61666" y="15452"/>
                    </a:cubicBezTo>
                    <a:cubicBezTo>
                      <a:pt x="61666" y="15381"/>
                      <a:pt x="61666" y="15311"/>
                      <a:pt x="61595" y="15240"/>
                    </a:cubicBezTo>
                    <a:cubicBezTo>
                      <a:pt x="61595" y="15169"/>
                      <a:pt x="61525" y="15099"/>
                      <a:pt x="61525" y="15028"/>
                    </a:cubicBezTo>
                    <a:cubicBezTo>
                      <a:pt x="61525" y="14958"/>
                      <a:pt x="61525" y="14887"/>
                      <a:pt x="61454" y="14887"/>
                    </a:cubicBezTo>
                    <a:cubicBezTo>
                      <a:pt x="61454" y="14887"/>
                      <a:pt x="61454" y="14887"/>
                      <a:pt x="61454" y="14887"/>
                    </a:cubicBezTo>
                    <a:cubicBezTo>
                      <a:pt x="61454" y="14887"/>
                      <a:pt x="61454" y="14887"/>
                      <a:pt x="61454" y="14817"/>
                    </a:cubicBezTo>
                    <a:cubicBezTo>
                      <a:pt x="61454" y="14746"/>
                      <a:pt x="61383" y="14676"/>
                      <a:pt x="61383" y="14605"/>
                    </a:cubicBezTo>
                    <a:cubicBezTo>
                      <a:pt x="61383" y="14534"/>
                      <a:pt x="61313" y="14464"/>
                      <a:pt x="61313" y="14393"/>
                    </a:cubicBezTo>
                    <a:cubicBezTo>
                      <a:pt x="61313" y="14323"/>
                      <a:pt x="61243" y="14252"/>
                      <a:pt x="61243" y="14182"/>
                    </a:cubicBezTo>
                    <a:cubicBezTo>
                      <a:pt x="61243" y="14111"/>
                      <a:pt x="61172" y="14041"/>
                      <a:pt x="61172" y="13970"/>
                    </a:cubicBezTo>
                    <a:cubicBezTo>
                      <a:pt x="61172" y="13899"/>
                      <a:pt x="61101" y="13829"/>
                      <a:pt x="61101" y="13758"/>
                    </a:cubicBezTo>
                    <a:cubicBezTo>
                      <a:pt x="61101" y="13688"/>
                      <a:pt x="61031" y="13617"/>
                      <a:pt x="61031" y="13547"/>
                    </a:cubicBezTo>
                    <a:cubicBezTo>
                      <a:pt x="61031" y="13476"/>
                      <a:pt x="60960" y="13406"/>
                      <a:pt x="60960" y="13335"/>
                    </a:cubicBezTo>
                    <a:cubicBezTo>
                      <a:pt x="60889" y="13264"/>
                      <a:pt x="60889" y="13194"/>
                      <a:pt x="60819" y="13053"/>
                    </a:cubicBezTo>
                    <a:cubicBezTo>
                      <a:pt x="60749" y="12982"/>
                      <a:pt x="60749" y="12912"/>
                      <a:pt x="60678" y="12771"/>
                    </a:cubicBezTo>
                    <a:cubicBezTo>
                      <a:pt x="60678" y="12771"/>
                      <a:pt x="60678" y="12771"/>
                      <a:pt x="60678" y="12771"/>
                    </a:cubicBezTo>
                    <a:cubicBezTo>
                      <a:pt x="60678" y="12771"/>
                      <a:pt x="60678" y="12700"/>
                      <a:pt x="60607" y="12700"/>
                    </a:cubicBezTo>
                    <a:cubicBezTo>
                      <a:pt x="60537" y="12559"/>
                      <a:pt x="60396" y="12418"/>
                      <a:pt x="60325" y="12206"/>
                    </a:cubicBezTo>
                    <a:cubicBezTo>
                      <a:pt x="60255" y="12065"/>
                      <a:pt x="60184" y="11924"/>
                      <a:pt x="60043" y="11853"/>
                    </a:cubicBezTo>
                    <a:cubicBezTo>
                      <a:pt x="59972" y="11783"/>
                      <a:pt x="59902" y="11712"/>
                      <a:pt x="59831" y="11642"/>
                    </a:cubicBezTo>
                    <a:cubicBezTo>
                      <a:pt x="59761" y="11571"/>
                      <a:pt x="59761" y="11501"/>
                      <a:pt x="59690" y="11430"/>
                    </a:cubicBezTo>
                    <a:cubicBezTo>
                      <a:pt x="59620" y="11359"/>
                      <a:pt x="59620" y="11289"/>
                      <a:pt x="59549" y="11218"/>
                    </a:cubicBezTo>
                    <a:cubicBezTo>
                      <a:pt x="59479" y="11148"/>
                      <a:pt x="59479" y="11077"/>
                      <a:pt x="59408" y="11077"/>
                    </a:cubicBezTo>
                    <a:cubicBezTo>
                      <a:pt x="59408" y="11077"/>
                      <a:pt x="59408" y="11077"/>
                      <a:pt x="59408" y="11007"/>
                    </a:cubicBezTo>
                    <a:cubicBezTo>
                      <a:pt x="59408" y="11007"/>
                      <a:pt x="59408" y="11007"/>
                      <a:pt x="59408" y="11007"/>
                    </a:cubicBezTo>
                    <a:cubicBezTo>
                      <a:pt x="59337" y="10936"/>
                      <a:pt x="59337" y="10936"/>
                      <a:pt x="59267" y="10866"/>
                    </a:cubicBezTo>
                    <a:cubicBezTo>
                      <a:pt x="59196" y="10795"/>
                      <a:pt x="59126" y="10724"/>
                      <a:pt x="59126" y="10724"/>
                    </a:cubicBezTo>
                    <a:cubicBezTo>
                      <a:pt x="59055" y="10654"/>
                      <a:pt x="58985" y="10583"/>
                      <a:pt x="58914" y="10583"/>
                    </a:cubicBezTo>
                    <a:cubicBezTo>
                      <a:pt x="58844" y="10513"/>
                      <a:pt x="58773" y="10442"/>
                      <a:pt x="58702" y="10442"/>
                    </a:cubicBezTo>
                    <a:cubicBezTo>
                      <a:pt x="58632" y="10372"/>
                      <a:pt x="58561" y="10372"/>
                      <a:pt x="58491" y="10301"/>
                    </a:cubicBezTo>
                    <a:cubicBezTo>
                      <a:pt x="58420" y="10231"/>
                      <a:pt x="58350" y="10231"/>
                      <a:pt x="58279" y="10160"/>
                    </a:cubicBezTo>
                    <a:cubicBezTo>
                      <a:pt x="58208" y="10089"/>
                      <a:pt x="58138" y="10089"/>
                      <a:pt x="58068" y="10019"/>
                    </a:cubicBezTo>
                    <a:cubicBezTo>
                      <a:pt x="57997" y="9948"/>
                      <a:pt x="57926" y="9948"/>
                      <a:pt x="57856" y="9878"/>
                    </a:cubicBezTo>
                    <a:cubicBezTo>
                      <a:pt x="57785" y="9807"/>
                      <a:pt x="57715" y="9807"/>
                      <a:pt x="57715" y="9737"/>
                    </a:cubicBezTo>
                    <a:cubicBezTo>
                      <a:pt x="57715" y="9737"/>
                      <a:pt x="57715" y="9737"/>
                      <a:pt x="57644" y="9737"/>
                    </a:cubicBezTo>
                    <a:lnTo>
                      <a:pt x="40781" y="0"/>
                    </a:lnTo>
                    <a:lnTo>
                      <a:pt x="0" y="23707"/>
                    </a:lnTo>
                    <a:lnTo>
                      <a:pt x="16863" y="33443"/>
                    </a:lnTo>
                    <a:cubicBezTo>
                      <a:pt x="17427" y="33796"/>
                      <a:pt x="17992" y="34219"/>
                      <a:pt x="18486" y="34713"/>
                    </a:cubicBezTo>
                    <a:cubicBezTo>
                      <a:pt x="18486" y="34713"/>
                      <a:pt x="18486" y="34713"/>
                      <a:pt x="18486" y="34713"/>
                    </a:cubicBezTo>
                    <a:cubicBezTo>
                      <a:pt x="19050" y="35348"/>
                      <a:pt x="19544" y="35913"/>
                      <a:pt x="19897" y="36548"/>
                    </a:cubicBezTo>
                    <a:close/>
                  </a:path>
                </a:pathLst>
              </a:custGeom>
              <a:solidFill>
                <a:schemeClr val="accent6">
                  <a:lumMod val="40000"/>
                  <a:lumOff val="60000"/>
                </a:schemeClr>
              </a:solidFill>
              <a:ln w="7047" cap="flat">
                <a:noFill/>
                <a:prstDash val="solid"/>
                <a:miter/>
              </a:ln>
            </p:spPr>
            <p:txBody>
              <a:bodyPr rtlCol="0" anchor="ctr"/>
              <a:lstStyle/>
              <a:p>
                <a:endParaRPr lang="en-ID">
                  <a:cs typeface="B Nazanin" panose="00000700000000000000" pitchFamily="2" charset="-78"/>
                </a:endParaRPr>
              </a:p>
            </p:txBody>
          </p:sp>
          <p:sp>
            <p:nvSpPr>
              <p:cNvPr id="244" name="Freeform: Shape 243">
                <a:extLst>
                  <a:ext uri="{FF2B5EF4-FFF2-40B4-BE49-F238E27FC236}">
                    <a16:creationId xmlns:a16="http://schemas.microsoft.com/office/drawing/2014/main" id="{BFE9EC3D-2DA5-40C6-A03E-749779F22D58}"/>
                  </a:ext>
                </a:extLst>
              </p:cNvPr>
              <p:cNvSpPr/>
              <p:nvPr/>
            </p:nvSpPr>
            <p:spPr>
              <a:xfrm>
                <a:off x="9189367" y="652498"/>
                <a:ext cx="35278" cy="49389"/>
              </a:xfrm>
              <a:custGeom>
                <a:avLst/>
                <a:gdLst>
                  <a:gd name="connsiteX0" fmla="*/ 71 w 35277"/>
                  <a:gd name="connsiteY0" fmla="*/ 23707 h 49388"/>
                  <a:gd name="connsiteX1" fmla="*/ 0 w 35277"/>
                  <a:gd name="connsiteY1" fmla="*/ 51717 h 49388"/>
                  <a:gd name="connsiteX2" fmla="*/ 40781 w 35277"/>
                  <a:gd name="connsiteY2" fmla="*/ 28011 h 49388"/>
                  <a:gd name="connsiteX3" fmla="*/ 40852 w 35277"/>
                  <a:gd name="connsiteY3" fmla="*/ 0 h 49388"/>
                </a:gdLst>
                <a:ahLst/>
                <a:cxnLst>
                  <a:cxn ang="0">
                    <a:pos x="connsiteX0" y="connsiteY0"/>
                  </a:cxn>
                  <a:cxn ang="0">
                    <a:pos x="connsiteX1" y="connsiteY1"/>
                  </a:cxn>
                  <a:cxn ang="0">
                    <a:pos x="connsiteX2" y="connsiteY2"/>
                  </a:cxn>
                  <a:cxn ang="0">
                    <a:pos x="connsiteX3" y="connsiteY3"/>
                  </a:cxn>
                </a:cxnLst>
                <a:rect l="l" t="t" r="r" b="b"/>
                <a:pathLst>
                  <a:path w="35277" h="49388">
                    <a:moveTo>
                      <a:pt x="71" y="23707"/>
                    </a:moveTo>
                    <a:lnTo>
                      <a:pt x="0" y="51717"/>
                    </a:lnTo>
                    <a:lnTo>
                      <a:pt x="40781" y="28011"/>
                    </a:lnTo>
                    <a:lnTo>
                      <a:pt x="40852" y="0"/>
                    </a:lnTo>
                    <a:close/>
                  </a:path>
                </a:pathLst>
              </a:custGeom>
              <a:solidFill>
                <a:schemeClr val="accent6">
                  <a:lumMod val="75000"/>
                </a:schemeClr>
              </a:solidFill>
              <a:ln w="7047" cap="flat">
                <a:noFill/>
                <a:prstDash val="solid"/>
                <a:miter/>
              </a:ln>
            </p:spPr>
            <p:txBody>
              <a:bodyPr rtlCol="0" anchor="ctr"/>
              <a:lstStyle/>
              <a:p>
                <a:endParaRPr lang="en-ID">
                  <a:cs typeface="B Nazanin" panose="00000700000000000000" pitchFamily="2" charset="-78"/>
                </a:endParaRPr>
              </a:p>
            </p:txBody>
          </p:sp>
          <p:sp>
            <p:nvSpPr>
              <p:cNvPr id="245" name="Freeform: Shape 244">
                <a:extLst>
                  <a:ext uri="{FF2B5EF4-FFF2-40B4-BE49-F238E27FC236}">
                    <a16:creationId xmlns:a16="http://schemas.microsoft.com/office/drawing/2014/main" id="{D5625E60-7653-4800-89AA-EA36CD9A7AAC}"/>
                  </a:ext>
                </a:extLst>
              </p:cNvPr>
              <p:cNvSpPr/>
              <p:nvPr/>
            </p:nvSpPr>
            <p:spPr>
              <a:xfrm>
                <a:off x="9164884" y="633589"/>
                <a:ext cx="63500" cy="42333"/>
              </a:xfrm>
              <a:custGeom>
                <a:avLst/>
                <a:gdLst>
                  <a:gd name="connsiteX0" fmla="*/ 23354 w 63499"/>
                  <a:gd name="connsiteY0" fmla="*/ 38594 h 42333"/>
                  <a:gd name="connsiteX1" fmla="*/ 23354 w 63499"/>
                  <a:gd name="connsiteY1" fmla="*/ 38594 h 42333"/>
                  <a:gd name="connsiteX2" fmla="*/ 24201 w 63499"/>
                  <a:gd name="connsiteY2" fmla="*/ 40569 h 42333"/>
                  <a:gd name="connsiteX3" fmla="*/ 24201 w 63499"/>
                  <a:gd name="connsiteY3" fmla="*/ 40569 h 42333"/>
                  <a:gd name="connsiteX4" fmla="*/ 24483 w 63499"/>
                  <a:gd name="connsiteY4" fmla="*/ 42616 h 42333"/>
                  <a:gd name="connsiteX5" fmla="*/ 65264 w 63499"/>
                  <a:gd name="connsiteY5" fmla="*/ 18909 h 42333"/>
                  <a:gd name="connsiteX6" fmla="*/ 65264 w 63499"/>
                  <a:gd name="connsiteY6" fmla="*/ 18697 h 42333"/>
                  <a:gd name="connsiteX7" fmla="*/ 65264 w 63499"/>
                  <a:gd name="connsiteY7" fmla="*/ 18486 h 42333"/>
                  <a:gd name="connsiteX8" fmla="*/ 65264 w 63499"/>
                  <a:gd name="connsiteY8" fmla="*/ 18274 h 42333"/>
                  <a:gd name="connsiteX9" fmla="*/ 65264 w 63499"/>
                  <a:gd name="connsiteY9" fmla="*/ 18062 h 42333"/>
                  <a:gd name="connsiteX10" fmla="*/ 65264 w 63499"/>
                  <a:gd name="connsiteY10" fmla="*/ 17851 h 42333"/>
                  <a:gd name="connsiteX11" fmla="*/ 65193 w 63499"/>
                  <a:gd name="connsiteY11" fmla="*/ 17639 h 42333"/>
                  <a:gd name="connsiteX12" fmla="*/ 65123 w 63499"/>
                  <a:gd name="connsiteY12" fmla="*/ 17427 h 42333"/>
                  <a:gd name="connsiteX13" fmla="*/ 65052 w 63499"/>
                  <a:gd name="connsiteY13" fmla="*/ 17216 h 42333"/>
                  <a:gd name="connsiteX14" fmla="*/ 64981 w 63499"/>
                  <a:gd name="connsiteY14" fmla="*/ 17004 h 42333"/>
                  <a:gd name="connsiteX15" fmla="*/ 64911 w 63499"/>
                  <a:gd name="connsiteY15" fmla="*/ 16863 h 42333"/>
                  <a:gd name="connsiteX16" fmla="*/ 64911 w 63499"/>
                  <a:gd name="connsiteY16" fmla="*/ 16863 h 42333"/>
                  <a:gd name="connsiteX17" fmla="*/ 64911 w 63499"/>
                  <a:gd name="connsiteY17" fmla="*/ 16792 h 42333"/>
                  <a:gd name="connsiteX18" fmla="*/ 64841 w 63499"/>
                  <a:gd name="connsiteY18" fmla="*/ 16581 h 42333"/>
                  <a:gd name="connsiteX19" fmla="*/ 64770 w 63499"/>
                  <a:gd name="connsiteY19" fmla="*/ 16369 h 42333"/>
                  <a:gd name="connsiteX20" fmla="*/ 64699 w 63499"/>
                  <a:gd name="connsiteY20" fmla="*/ 16157 h 42333"/>
                  <a:gd name="connsiteX21" fmla="*/ 64629 w 63499"/>
                  <a:gd name="connsiteY21" fmla="*/ 15946 h 42333"/>
                  <a:gd name="connsiteX22" fmla="*/ 64558 w 63499"/>
                  <a:gd name="connsiteY22" fmla="*/ 15734 h 42333"/>
                  <a:gd name="connsiteX23" fmla="*/ 64487 w 63499"/>
                  <a:gd name="connsiteY23" fmla="*/ 15522 h 42333"/>
                  <a:gd name="connsiteX24" fmla="*/ 64417 w 63499"/>
                  <a:gd name="connsiteY24" fmla="*/ 15311 h 42333"/>
                  <a:gd name="connsiteX25" fmla="*/ 64276 w 63499"/>
                  <a:gd name="connsiteY25" fmla="*/ 15099 h 42333"/>
                  <a:gd name="connsiteX26" fmla="*/ 64135 w 63499"/>
                  <a:gd name="connsiteY26" fmla="*/ 14817 h 42333"/>
                  <a:gd name="connsiteX27" fmla="*/ 64135 w 63499"/>
                  <a:gd name="connsiteY27" fmla="*/ 14817 h 42333"/>
                  <a:gd name="connsiteX28" fmla="*/ 64135 w 63499"/>
                  <a:gd name="connsiteY28" fmla="*/ 14746 h 42333"/>
                  <a:gd name="connsiteX29" fmla="*/ 63853 w 63499"/>
                  <a:gd name="connsiteY29" fmla="*/ 14252 h 42333"/>
                  <a:gd name="connsiteX30" fmla="*/ 63570 w 63499"/>
                  <a:gd name="connsiteY30" fmla="*/ 13899 h 42333"/>
                  <a:gd name="connsiteX31" fmla="*/ 63359 w 63499"/>
                  <a:gd name="connsiteY31" fmla="*/ 13688 h 42333"/>
                  <a:gd name="connsiteX32" fmla="*/ 63218 w 63499"/>
                  <a:gd name="connsiteY32" fmla="*/ 13476 h 42333"/>
                  <a:gd name="connsiteX33" fmla="*/ 63077 w 63499"/>
                  <a:gd name="connsiteY33" fmla="*/ 13264 h 42333"/>
                  <a:gd name="connsiteX34" fmla="*/ 62935 w 63499"/>
                  <a:gd name="connsiteY34" fmla="*/ 13053 h 42333"/>
                  <a:gd name="connsiteX35" fmla="*/ 62865 w 63499"/>
                  <a:gd name="connsiteY35" fmla="*/ 12982 h 42333"/>
                  <a:gd name="connsiteX36" fmla="*/ 62865 w 63499"/>
                  <a:gd name="connsiteY36" fmla="*/ 12982 h 42333"/>
                  <a:gd name="connsiteX37" fmla="*/ 62724 w 63499"/>
                  <a:gd name="connsiteY37" fmla="*/ 12841 h 42333"/>
                  <a:gd name="connsiteX38" fmla="*/ 62583 w 63499"/>
                  <a:gd name="connsiteY38" fmla="*/ 12700 h 42333"/>
                  <a:gd name="connsiteX39" fmla="*/ 62371 w 63499"/>
                  <a:gd name="connsiteY39" fmla="*/ 12559 h 42333"/>
                  <a:gd name="connsiteX40" fmla="*/ 62159 w 63499"/>
                  <a:gd name="connsiteY40" fmla="*/ 12418 h 42333"/>
                  <a:gd name="connsiteX41" fmla="*/ 61948 w 63499"/>
                  <a:gd name="connsiteY41" fmla="*/ 12277 h 42333"/>
                  <a:gd name="connsiteX42" fmla="*/ 61736 w 63499"/>
                  <a:gd name="connsiteY42" fmla="*/ 12136 h 42333"/>
                  <a:gd name="connsiteX43" fmla="*/ 61524 w 63499"/>
                  <a:gd name="connsiteY43" fmla="*/ 11994 h 42333"/>
                  <a:gd name="connsiteX44" fmla="*/ 61313 w 63499"/>
                  <a:gd name="connsiteY44" fmla="*/ 11853 h 42333"/>
                  <a:gd name="connsiteX45" fmla="*/ 61101 w 63499"/>
                  <a:gd name="connsiteY45" fmla="*/ 11712 h 42333"/>
                  <a:gd name="connsiteX46" fmla="*/ 61030 w 63499"/>
                  <a:gd name="connsiteY46" fmla="*/ 11712 h 42333"/>
                  <a:gd name="connsiteX47" fmla="*/ 40781 w 63499"/>
                  <a:gd name="connsiteY47" fmla="*/ 0 h 42333"/>
                  <a:gd name="connsiteX48" fmla="*/ 0 w 63499"/>
                  <a:gd name="connsiteY48" fmla="*/ 23707 h 42333"/>
                  <a:gd name="connsiteX49" fmla="*/ 20249 w 63499"/>
                  <a:gd name="connsiteY49" fmla="*/ 35419 h 42333"/>
                  <a:gd name="connsiteX50" fmla="*/ 21872 w 63499"/>
                  <a:gd name="connsiteY50" fmla="*/ 36689 h 42333"/>
                  <a:gd name="connsiteX51" fmla="*/ 21872 w 63499"/>
                  <a:gd name="connsiteY51" fmla="*/ 36689 h 42333"/>
                  <a:gd name="connsiteX52" fmla="*/ 23354 w 63499"/>
                  <a:gd name="connsiteY52" fmla="*/ 38594 h 42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63499" h="42333">
                    <a:moveTo>
                      <a:pt x="23354" y="38594"/>
                    </a:moveTo>
                    <a:cubicBezTo>
                      <a:pt x="23354" y="38664"/>
                      <a:pt x="23354" y="38664"/>
                      <a:pt x="23354" y="38594"/>
                    </a:cubicBezTo>
                    <a:cubicBezTo>
                      <a:pt x="23707" y="39229"/>
                      <a:pt x="24059" y="39934"/>
                      <a:pt x="24201" y="40569"/>
                    </a:cubicBezTo>
                    <a:cubicBezTo>
                      <a:pt x="24201" y="40569"/>
                      <a:pt x="24201" y="40569"/>
                      <a:pt x="24201" y="40569"/>
                    </a:cubicBezTo>
                    <a:cubicBezTo>
                      <a:pt x="24412" y="41275"/>
                      <a:pt x="24483" y="41910"/>
                      <a:pt x="24483" y="42616"/>
                    </a:cubicBezTo>
                    <a:lnTo>
                      <a:pt x="65264" y="18909"/>
                    </a:lnTo>
                    <a:cubicBezTo>
                      <a:pt x="65264" y="18838"/>
                      <a:pt x="65264" y="18768"/>
                      <a:pt x="65264" y="18697"/>
                    </a:cubicBezTo>
                    <a:cubicBezTo>
                      <a:pt x="65264" y="18627"/>
                      <a:pt x="65264" y="18556"/>
                      <a:pt x="65264" y="18486"/>
                    </a:cubicBezTo>
                    <a:cubicBezTo>
                      <a:pt x="65264" y="18415"/>
                      <a:pt x="65264" y="18344"/>
                      <a:pt x="65264" y="18274"/>
                    </a:cubicBezTo>
                    <a:cubicBezTo>
                      <a:pt x="65264" y="18203"/>
                      <a:pt x="65264" y="18133"/>
                      <a:pt x="65264" y="18062"/>
                    </a:cubicBezTo>
                    <a:cubicBezTo>
                      <a:pt x="65264" y="17992"/>
                      <a:pt x="65264" y="17921"/>
                      <a:pt x="65264" y="17851"/>
                    </a:cubicBezTo>
                    <a:cubicBezTo>
                      <a:pt x="65264" y="17780"/>
                      <a:pt x="65264" y="17709"/>
                      <a:pt x="65193" y="17639"/>
                    </a:cubicBezTo>
                    <a:cubicBezTo>
                      <a:pt x="65193" y="17568"/>
                      <a:pt x="65193" y="17498"/>
                      <a:pt x="65123" y="17427"/>
                    </a:cubicBezTo>
                    <a:cubicBezTo>
                      <a:pt x="65123" y="17357"/>
                      <a:pt x="65123" y="17286"/>
                      <a:pt x="65052" y="17216"/>
                    </a:cubicBezTo>
                    <a:cubicBezTo>
                      <a:pt x="65052" y="17145"/>
                      <a:pt x="64981" y="17074"/>
                      <a:pt x="64981" y="17004"/>
                    </a:cubicBezTo>
                    <a:cubicBezTo>
                      <a:pt x="64981" y="16933"/>
                      <a:pt x="64981" y="16863"/>
                      <a:pt x="64911" y="16863"/>
                    </a:cubicBezTo>
                    <a:cubicBezTo>
                      <a:pt x="64911" y="16863"/>
                      <a:pt x="64911" y="16863"/>
                      <a:pt x="64911" y="16863"/>
                    </a:cubicBezTo>
                    <a:cubicBezTo>
                      <a:pt x="64911" y="16863"/>
                      <a:pt x="64911" y="16863"/>
                      <a:pt x="64911" y="16792"/>
                    </a:cubicBezTo>
                    <a:cubicBezTo>
                      <a:pt x="64911" y="16722"/>
                      <a:pt x="64841" y="16651"/>
                      <a:pt x="64841" y="16581"/>
                    </a:cubicBezTo>
                    <a:cubicBezTo>
                      <a:pt x="64841" y="16510"/>
                      <a:pt x="64770" y="16439"/>
                      <a:pt x="64770" y="16369"/>
                    </a:cubicBezTo>
                    <a:cubicBezTo>
                      <a:pt x="64770" y="16298"/>
                      <a:pt x="64699" y="16228"/>
                      <a:pt x="64699" y="16157"/>
                    </a:cubicBezTo>
                    <a:cubicBezTo>
                      <a:pt x="64699" y="16087"/>
                      <a:pt x="64629" y="16016"/>
                      <a:pt x="64629" y="15946"/>
                    </a:cubicBezTo>
                    <a:cubicBezTo>
                      <a:pt x="64629" y="15875"/>
                      <a:pt x="64558" y="15804"/>
                      <a:pt x="64558" y="15734"/>
                    </a:cubicBezTo>
                    <a:cubicBezTo>
                      <a:pt x="64558" y="15663"/>
                      <a:pt x="64487" y="15593"/>
                      <a:pt x="64487" y="15522"/>
                    </a:cubicBezTo>
                    <a:cubicBezTo>
                      <a:pt x="64487" y="15452"/>
                      <a:pt x="64417" y="15381"/>
                      <a:pt x="64417" y="15311"/>
                    </a:cubicBezTo>
                    <a:cubicBezTo>
                      <a:pt x="64347" y="15240"/>
                      <a:pt x="64347" y="15169"/>
                      <a:pt x="64276" y="15099"/>
                    </a:cubicBezTo>
                    <a:cubicBezTo>
                      <a:pt x="64205" y="15028"/>
                      <a:pt x="64205" y="14887"/>
                      <a:pt x="64135" y="14817"/>
                    </a:cubicBezTo>
                    <a:cubicBezTo>
                      <a:pt x="64135" y="14817"/>
                      <a:pt x="64135" y="14817"/>
                      <a:pt x="64135" y="14817"/>
                    </a:cubicBezTo>
                    <a:cubicBezTo>
                      <a:pt x="64135" y="14817"/>
                      <a:pt x="64135" y="14817"/>
                      <a:pt x="64135" y="14746"/>
                    </a:cubicBezTo>
                    <a:cubicBezTo>
                      <a:pt x="64064" y="14605"/>
                      <a:pt x="63923" y="14393"/>
                      <a:pt x="63853" y="14252"/>
                    </a:cubicBezTo>
                    <a:cubicBezTo>
                      <a:pt x="63782" y="14111"/>
                      <a:pt x="63711" y="14041"/>
                      <a:pt x="63570" y="13899"/>
                    </a:cubicBezTo>
                    <a:cubicBezTo>
                      <a:pt x="63500" y="13829"/>
                      <a:pt x="63429" y="13758"/>
                      <a:pt x="63359" y="13688"/>
                    </a:cubicBezTo>
                    <a:cubicBezTo>
                      <a:pt x="63288" y="13617"/>
                      <a:pt x="63288" y="13547"/>
                      <a:pt x="63218" y="13476"/>
                    </a:cubicBezTo>
                    <a:cubicBezTo>
                      <a:pt x="63147" y="13406"/>
                      <a:pt x="63147" y="13335"/>
                      <a:pt x="63077" y="13264"/>
                    </a:cubicBezTo>
                    <a:cubicBezTo>
                      <a:pt x="63006" y="13194"/>
                      <a:pt x="62935" y="13123"/>
                      <a:pt x="62935" y="13053"/>
                    </a:cubicBezTo>
                    <a:cubicBezTo>
                      <a:pt x="62935" y="13053"/>
                      <a:pt x="62935" y="13053"/>
                      <a:pt x="62865" y="12982"/>
                    </a:cubicBezTo>
                    <a:cubicBezTo>
                      <a:pt x="62865" y="12982"/>
                      <a:pt x="62865" y="12982"/>
                      <a:pt x="62865" y="12982"/>
                    </a:cubicBezTo>
                    <a:cubicBezTo>
                      <a:pt x="62794" y="12912"/>
                      <a:pt x="62794" y="12912"/>
                      <a:pt x="62724" y="12841"/>
                    </a:cubicBezTo>
                    <a:cubicBezTo>
                      <a:pt x="62653" y="12771"/>
                      <a:pt x="62583" y="12700"/>
                      <a:pt x="62583" y="12700"/>
                    </a:cubicBezTo>
                    <a:cubicBezTo>
                      <a:pt x="62512" y="12629"/>
                      <a:pt x="62441" y="12559"/>
                      <a:pt x="62371" y="12559"/>
                    </a:cubicBezTo>
                    <a:cubicBezTo>
                      <a:pt x="62300" y="12488"/>
                      <a:pt x="62230" y="12418"/>
                      <a:pt x="62159" y="12418"/>
                    </a:cubicBezTo>
                    <a:cubicBezTo>
                      <a:pt x="62089" y="12347"/>
                      <a:pt x="62018" y="12347"/>
                      <a:pt x="61948" y="12277"/>
                    </a:cubicBezTo>
                    <a:cubicBezTo>
                      <a:pt x="61877" y="12206"/>
                      <a:pt x="61806" y="12206"/>
                      <a:pt x="61736" y="12136"/>
                    </a:cubicBezTo>
                    <a:cubicBezTo>
                      <a:pt x="61665" y="12065"/>
                      <a:pt x="61595" y="12065"/>
                      <a:pt x="61524" y="11994"/>
                    </a:cubicBezTo>
                    <a:cubicBezTo>
                      <a:pt x="61454" y="11924"/>
                      <a:pt x="61383" y="11924"/>
                      <a:pt x="61313" y="11853"/>
                    </a:cubicBezTo>
                    <a:cubicBezTo>
                      <a:pt x="61242" y="11783"/>
                      <a:pt x="61172" y="11783"/>
                      <a:pt x="61101" y="11712"/>
                    </a:cubicBezTo>
                    <a:cubicBezTo>
                      <a:pt x="61101" y="11712"/>
                      <a:pt x="61101" y="11712"/>
                      <a:pt x="61030" y="11712"/>
                    </a:cubicBezTo>
                    <a:lnTo>
                      <a:pt x="40781" y="0"/>
                    </a:lnTo>
                    <a:lnTo>
                      <a:pt x="0" y="23707"/>
                    </a:lnTo>
                    <a:lnTo>
                      <a:pt x="20249" y="35419"/>
                    </a:lnTo>
                    <a:cubicBezTo>
                      <a:pt x="20814" y="35772"/>
                      <a:pt x="21378" y="36195"/>
                      <a:pt x="21872" y="36689"/>
                    </a:cubicBezTo>
                    <a:cubicBezTo>
                      <a:pt x="21872" y="36689"/>
                      <a:pt x="21872" y="36689"/>
                      <a:pt x="21872" y="36689"/>
                    </a:cubicBezTo>
                    <a:cubicBezTo>
                      <a:pt x="22507" y="37394"/>
                      <a:pt x="23001" y="37959"/>
                      <a:pt x="23354" y="38594"/>
                    </a:cubicBezTo>
                    <a:close/>
                  </a:path>
                </a:pathLst>
              </a:custGeom>
              <a:solidFill>
                <a:schemeClr val="accent6">
                  <a:lumMod val="40000"/>
                  <a:lumOff val="60000"/>
                </a:schemeClr>
              </a:solidFill>
              <a:ln w="7047" cap="flat">
                <a:noFill/>
                <a:prstDash val="solid"/>
                <a:miter/>
              </a:ln>
            </p:spPr>
            <p:txBody>
              <a:bodyPr rtlCol="0" anchor="ctr"/>
              <a:lstStyle/>
              <a:p>
                <a:endParaRPr lang="en-ID">
                  <a:cs typeface="B Nazanin" panose="00000700000000000000" pitchFamily="2" charset="-78"/>
                </a:endParaRPr>
              </a:p>
            </p:txBody>
          </p:sp>
          <p:sp>
            <p:nvSpPr>
              <p:cNvPr id="246" name="Freeform: Shape 245">
                <a:extLst>
                  <a:ext uri="{FF2B5EF4-FFF2-40B4-BE49-F238E27FC236}">
                    <a16:creationId xmlns:a16="http://schemas.microsoft.com/office/drawing/2014/main" id="{296FBFB6-6C00-4994-AEF2-DED526962AC7}"/>
                  </a:ext>
                </a:extLst>
              </p:cNvPr>
              <p:cNvSpPr/>
              <p:nvPr/>
            </p:nvSpPr>
            <p:spPr>
              <a:xfrm>
                <a:off x="9001266" y="203623"/>
                <a:ext cx="310444" cy="423333"/>
              </a:xfrm>
              <a:custGeom>
                <a:avLst/>
                <a:gdLst>
                  <a:gd name="connsiteX0" fmla="*/ 270298 w 310444"/>
                  <a:gd name="connsiteY0" fmla="*/ 414514 h 423333"/>
                  <a:gd name="connsiteX1" fmla="*/ 311079 w 310444"/>
                  <a:gd name="connsiteY1" fmla="*/ 390807 h 423333"/>
                  <a:gd name="connsiteX2" fmla="*/ 305717 w 310444"/>
                  <a:gd name="connsiteY2" fmla="*/ 393277 h 423333"/>
                  <a:gd name="connsiteX3" fmla="*/ 303953 w 310444"/>
                  <a:gd name="connsiteY3" fmla="*/ 393982 h 423333"/>
                  <a:gd name="connsiteX4" fmla="*/ 300214 w 310444"/>
                  <a:gd name="connsiteY4" fmla="*/ 395323 h 423333"/>
                  <a:gd name="connsiteX5" fmla="*/ 297815 w 310444"/>
                  <a:gd name="connsiteY5" fmla="*/ 396099 h 423333"/>
                  <a:gd name="connsiteX6" fmla="*/ 294358 w 310444"/>
                  <a:gd name="connsiteY6" fmla="*/ 397087 h 423333"/>
                  <a:gd name="connsiteX7" fmla="*/ 291818 w 310444"/>
                  <a:gd name="connsiteY7" fmla="*/ 397651 h 423333"/>
                  <a:gd name="connsiteX8" fmla="*/ 287867 w 310444"/>
                  <a:gd name="connsiteY8" fmla="*/ 398427 h 423333"/>
                  <a:gd name="connsiteX9" fmla="*/ 286385 w 310444"/>
                  <a:gd name="connsiteY9" fmla="*/ 398709 h 423333"/>
                  <a:gd name="connsiteX10" fmla="*/ 280670 w 310444"/>
                  <a:gd name="connsiteY10" fmla="*/ 399415 h 423333"/>
                  <a:gd name="connsiteX11" fmla="*/ 273191 w 310444"/>
                  <a:gd name="connsiteY11" fmla="*/ 399768 h 423333"/>
                  <a:gd name="connsiteX12" fmla="*/ 270580 w 310444"/>
                  <a:gd name="connsiteY12" fmla="*/ 399697 h 423333"/>
                  <a:gd name="connsiteX13" fmla="*/ 266065 w 310444"/>
                  <a:gd name="connsiteY13" fmla="*/ 399556 h 423333"/>
                  <a:gd name="connsiteX14" fmla="*/ 262749 w 310444"/>
                  <a:gd name="connsiteY14" fmla="*/ 399274 h 423333"/>
                  <a:gd name="connsiteX15" fmla="*/ 259080 w 310444"/>
                  <a:gd name="connsiteY15" fmla="*/ 398921 h 423333"/>
                  <a:gd name="connsiteX16" fmla="*/ 255341 w 310444"/>
                  <a:gd name="connsiteY16" fmla="*/ 398357 h 423333"/>
                  <a:gd name="connsiteX17" fmla="*/ 252095 w 310444"/>
                  <a:gd name="connsiteY17" fmla="*/ 397792 h 423333"/>
                  <a:gd name="connsiteX18" fmla="*/ 247932 w 310444"/>
                  <a:gd name="connsiteY18" fmla="*/ 396946 h 423333"/>
                  <a:gd name="connsiteX19" fmla="*/ 245181 w 310444"/>
                  <a:gd name="connsiteY19" fmla="*/ 396311 h 423333"/>
                  <a:gd name="connsiteX20" fmla="*/ 239960 w 310444"/>
                  <a:gd name="connsiteY20" fmla="*/ 394899 h 423333"/>
                  <a:gd name="connsiteX21" fmla="*/ 238266 w 310444"/>
                  <a:gd name="connsiteY21" fmla="*/ 394406 h 423333"/>
                  <a:gd name="connsiteX22" fmla="*/ 231281 w 310444"/>
                  <a:gd name="connsiteY22" fmla="*/ 392148 h 423333"/>
                  <a:gd name="connsiteX23" fmla="*/ 229517 w 310444"/>
                  <a:gd name="connsiteY23" fmla="*/ 391513 h 423333"/>
                  <a:gd name="connsiteX24" fmla="*/ 224225 w 310444"/>
                  <a:gd name="connsiteY24" fmla="*/ 389467 h 423333"/>
                  <a:gd name="connsiteX25" fmla="*/ 221685 w 310444"/>
                  <a:gd name="connsiteY25" fmla="*/ 388408 h 423333"/>
                  <a:gd name="connsiteX26" fmla="*/ 217099 w 310444"/>
                  <a:gd name="connsiteY26" fmla="*/ 386362 h 423333"/>
                  <a:gd name="connsiteX27" fmla="*/ 214348 w 310444"/>
                  <a:gd name="connsiteY27" fmla="*/ 385092 h 423333"/>
                  <a:gd name="connsiteX28" fmla="*/ 209832 w 310444"/>
                  <a:gd name="connsiteY28" fmla="*/ 382834 h 423333"/>
                  <a:gd name="connsiteX29" fmla="*/ 207080 w 310444"/>
                  <a:gd name="connsiteY29" fmla="*/ 381423 h 423333"/>
                  <a:gd name="connsiteX30" fmla="*/ 200448 w 310444"/>
                  <a:gd name="connsiteY30" fmla="*/ 377825 h 423333"/>
                  <a:gd name="connsiteX31" fmla="*/ 192546 w 310444"/>
                  <a:gd name="connsiteY31" fmla="*/ 373027 h 423333"/>
                  <a:gd name="connsiteX32" fmla="*/ 192193 w 310444"/>
                  <a:gd name="connsiteY32" fmla="*/ 372816 h 423333"/>
                  <a:gd name="connsiteX33" fmla="*/ 184714 w 310444"/>
                  <a:gd name="connsiteY33" fmla="*/ 367806 h 423333"/>
                  <a:gd name="connsiteX34" fmla="*/ 182104 w 310444"/>
                  <a:gd name="connsiteY34" fmla="*/ 365972 h 423333"/>
                  <a:gd name="connsiteX35" fmla="*/ 177165 w 310444"/>
                  <a:gd name="connsiteY35" fmla="*/ 362373 h 423333"/>
                  <a:gd name="connsiteX36" fmla="*/ 174131 w 310444"/>
                  <a:gd name="connsiteY36" fmla="*/ 360045 h 423333"/>
                  <a:gd name="connsiteX37" fmla="*/ 169686 w 310444"/>
                  <a:gd name="connsiteY37" fmla="*/ 356588 h 423333"/>
                  <a:gd name="connsiteX38" fmla="*/ 166440 w 310444"/>
                  <a:gd name="connsiteY38" fmla="*/ 353907 h 423333"/>
                  <a:gd name="connsiteX39" fmla="*/ 162207 w 310444"/>
                  <a:gd name="connsiteY39" fmla="*/ 350379 h 423333"/>
                  <a:gd name="connsiteX40" fmla="*/ 158891 w 310444"/>
                  <a:gd name="connsiteY40" fmla="*/ 347486 h 423333"/>
                  <a:gd name="connsiteX41" fmla="*/ 154799 w 310444"/>
                  <a:gd name="connsiteY41" fmla="*/ 343817 h 423333"/>
                  <a:gd name="connsiteX42" fmla="*/ 151553 w 310444"/>
                  <a:gd name="connsiteY42" fmla="*/ 340783 h 423333"/>
                  <a:gd name="connsiteX43" fmla="*/ 147461 w 310444"/>
                  <a:gd name="connsiteY43" fmla="*/ 336832 h 423333"/>
                  <a:gd name="connsiteX44" fmla="*/ 144427 w 310444"/>
                  <a:gd name="connsiteY44" fmla="*/ 333869 h 423333"/>
                  <a:gd name="connsiteX45" fmla="*/ 140194 w 310444"/>
                  <a:gd name="connsiteY45" fmla="*/ 329565 h 423333"/>
                  <a:gd name="connsiteX46" fmla="*/ 137442 w 310444"/>
                  <a:gd name="connsiteY46" fmla="*/ 326672 h 423333"/>
                  <a:gd name="connsiteX47" fmla="*/ 132574 w 310444"/>
                  <a:gd name="connsiteY47" fmla="*/ 321310 h 423333"/>
                  <a:gd name="connsiteX48" fmla="*/ 130739 w 310444"/>
                  <a:gd name="connsiteY48" fmla="*/ 319264 h 423333"/>
                  <a:gd name="connsiteX49" fmla="*/ 124178 w 310444"/>
                  <a:gd name="connsiteY49" fmla="*/ 311573 h 423333"/>
                  <a:gd name="connsiteX50" fmla="*/ 122837 w 310444"/>
                  <a:gd name="connsiteY50" fmla="*/ 309880 h 423333"/>
                  <a:gd name="connsiteX51" fmla="*/ 117757 w 310444"/>
                  <a:gd name="connsiteY51" fmla="*/ 303601 h 423333"/>
                  <a:gd name="connsiteX52" fmla="*/ 111901 w 310444"/>
                  <a:gd name="connsiteY52" fmla="*/ 295910 h 423333"/>
                  <a:gd name="connsiteX53" fmla="*/ 110984 w 310444"/>
                  <a:gd name="connsiteY53" fmla="*/ 294711 h 423333"/>
                  <a:gd name="connsiteX54" fmla="*/ 101952 w 310444"/>
                  <a:gd name="connsiteY54" fmla="*/ 281799 h 423333"/>
                  <a:gd name="connsiteX55" fmla="*/ 99836 w 310444"/>
                  <a:gd name="connsiteY55" fmla="*/ 278624 h 423333"/>
                  <a:gd name="connsiteX56" fmla="*/ 96591 w 310444"/>
                  <a:gd name="connsiteY56" fmla="*/ 273614 h 423333"/>
                  <a:gd name="connsiteX57" fmla="*/ 93839 w 310444"/>
                  <a:gd name="connsiteY57" fmla="*/ 269311 h 423333"/>
                  <a:gd name="connsiteX58" fmla="*/ 90734 w 310444"/>
                  <a:gd name="connsiteY58" fmla="*/ 264160 h 423333"/>
                  <a:gd name="connsiteX59" fmla="*/ 88335 w 310444"/>
                  <a:gd name="connsiteY59" fmla="*/ 260068 h 423333"/>
                  <a:gd name="connsiteX60" fmla="*/ 81421 w 310444"/>
                  <a:gd name="connsiteY60" fmla="*/ 247721 h 423333"/>
                  <a:gd name="connsiteX61" fmla="*/ 79022 w 310444"/>
                  <a:gd name="connsiteY61" fmla="*/ 243205 h 423333"/>
                  <a:gd name="connsiteX62" fmla="*/ 76482 w 310444"/>
                  <a:gd name="connsiteY62" fmla="*/ 238337 h 423333"/>
                  <a:gd name="connsiteX63" fmla="*/ 73166 w 310444"/>
                  <a:gd name="connsiteY63" fmla="*/ 231634 h 423333"/>
                  <a:gd name="connsiteX64" fmla="*/ 72037 w 310444"/>
                  <a:gd name="connsiteY64" fmla="*/ 229306 h 423333"/>
                  <a:gd name="connsiteX65" fmla="*/ 68015 w 310444"/>
                  <a:gd name="connsiteY65" fmla="*/ 220416 h 423333"/>
                  <a:gd name="connsiteX66" fmla="*/ 67028 w 310444"/>
                  <a:gd name="connsiteY66" fmla="*/ 218087 h 423333"/>
                  <a:gd name="connsiteX67" fmla="*/ 64205 w 310444"/>
                  <a:gd name="connsiteY67" fmla="*/ 211384 h 423333"/>
                  <a:gd name="connsiteX68" fmla="*/ 63006 w 310444"/>
                  <a:gd name="connsiteY68" fmla="*/ 208351 h 423333"/>
                  <a:gd name="connsiteX69" fmla="*/ 60536 w 310444"/>
                  <a:gd name="connsiteY69" fmla="*/ 202001 h 423333"/>
                  <a:gd name="connsiteX70" fmla="*/ 59478 w 310444"/>
                  <a:gd name="connsiteY70" fmla="*/ 199178 h 423333"/>
                  <a:gd name="connsiteX71" fmla="*/ 56656 w 310444"/>
                  <a:gd name="connsiteY71" fmla="*/ 191206 h 423333"/>
                  <a:gd name="connsiteX72" fmla="*/ 56233 w 310444"/>
                  <a:gd name="connsiteY72" fmla="*/ 189936 h 423333"/>
                  <a:gd name="connsiteX73" fmla="*/ 53269 w 310444"/>
                  <a:gd name="connsiteY73" fmla="*/ 180693 h 423333"/>
                  <a:gd name="connsiteX74" fmla="*/ 52423 w 310444"/>
                  <a:gd name="connsiteY74" fmla="*/ 177800 h 423333"/>
                  <a:gd name="connsiteX75" fmla="*/ 50588 w 310444"/>
                  <a:gd name="connsiteY75" fmla="*/ 171379 h 423333"/>
                  <a:gd name="connsiteX76" fmla="*/ 49671 w 310444"/>
                  <a:gd name="connsiteY76" fmla="*/ 167852 h 423333"/>
                  <a:gd name="connsiteX77" fmla="*/ 48189 w 310444"/>
                  <a:gd name="connsiteY77" fmla="*/ 161925 h 423333"/>
                  <a:gd name="connsiteX78" fmla="*/ 47343 w 310444"/>
                  <a:gd name="connsiteY78" fmla="*/ 158397 h 423333"/>
                  <a:gd name="connsiteX79" fmla="*/ 46073 w 310444"/>
                  <a:gd name="connsiteY79" fmla="*/ 152329 h 423333"/>
                  <a:gd name="connsiteX80" fmla="*/ 45438 w 310444"/>
                  <a:gd name="connsiteY80" fmla="*/ 149084 h 423333"/>
                  <a:gd name="connsiteX81" fmla="*/ 44097 w 310444"/>
                  <a:gd name="connsiteY81" fmla="*/ 141393 h 423333"/>
                  <a:gd name="connsiteX82" fmla="*/ 43815 w 310444"/>
                  <a:gd name="connsiteY82" fmla="*/ 139982 h 423333"/>
                  <a:gd name="connsiteX83" fmla="*/ 42545 w 310444"/>
                  <a:gd name="connsiteY83" fmla="*/ 130951 h 423333"/>
                  <a:gd name="connsiteX84" fmla="*/ 42263 w 310444"/>
                  <a:gd name="connsiteY84" fmla="*/ 128482 h 423333"/>
                  <a:gd name="connsiteX85" fmla="*/ 41628 w 310444"/>
                  <a:gd name="connsiteY85" fmla="*/ 121991 h 423333"/>
                  <a:gd name="connsiteX86" fmla="*/ 41416 w 310444"/>
                  <a:gd name="connsiteY86" fmla="*/ 118886 h 423333"/>
                  <a:gd name="connsiteX87" fmla="*/ 41063 w 310444"/>
                  <a:gd name="connsiteY87" fmla="*/ 112818 h 423333"/>
                  <a:gd name="connsiteX88" fmla="*/ 40922 w 310444"/>
                  <a:gd name="connsiteY88" fmla="*/ 109926 h 423333"/>
                  <a:gd name="connsiteX89" fmla="*/ 40781 w 310444"/>
                  <a:gd name="connsiteY89" fmla="*/ 101318 h 423333"/>
                  <a:gd name="connsiteX90" fmla="*/ 40993 w 310444"/>
                  <a:gd name="connsiteY90" fmla="*/ 92851 h 423333"/>
                  <a:gd name="connsiteX91" fmla="*/ 41134 w 310444"/>
                  <a:gd name="connsiteY91" fmla="*/ 90452 h 423333"/>
                  <a:gd name="connsiteX92" fmla="*/ 41487 w 310444"/>
                  <a:gd name="connsiteY92" fmla="*/ 84737 h 423333"/>
                  <a:gd name="connsiteX93" fmla="*/ 41839 w 310444"/>
                  <a:gd name="connsiteY93" fmla="*/ 81492 h 423333"/>
                  <a:gd name="connsiteX94" fmla="*/ 42333 w 310444"/>
                  <a:gd name="connsiteY94" fmla="*/ 76835 h 423333"/>
                  <a:gd name="connsiteX95" fmla="*/ 42897 w 310444"/>
                  <a:gd name="connsiteY95" fmla="*/ 73166 h 423333"/>
                  <a:gd name="connsiteX96" fmla="*/ 43533 w 310444"/>
                  <a:gd name="connsiteY96" fmla="*/ 69074 h 423333"/>
                  <a:gd name="connsiteX97" fmla="*/ 44309 w 310444"/>
                  <a:gd name="connsiteY97" fmla="*/ 65052 h 423333"/>
                  <a:gd name="connsiteX98" fmla="*/ 45085 w 310444"/>
                  <a:gd name="connsiteY98" fmla="*/ 61454 h 423333"/>
                  <a:gd name="connsiteX99" fmla="*/ 46355 w 310444"/>
                  <a:gd name="connsiteY99" fmla="*/ 56515 h 423333"/>
                  <a:gd name="connsiteX100" fmla="*/ 47131 w 310444"/>
                  <a:gd name="connsiteY100" fmla="*/ 53763 h 423333"/>
                  <a:gd name="connsiteX101" fmla="*/ 49671 w 310444"/>
                  <a:gd name="connsiteY101" fmla="*/ 46002 h 423333"/>
                  <a:gd name="connsiteX102" fmla="*/ 50024 w 310444"/>
                  <a:gd name="connsiteY102" fmla="*/ 45085 h 423333"/>
                  <a:gd name="connsiteX103" fmla="*/ 53128 w 310444"/>
                  <a:gd name="connsiteY103" fmla="*/ 37677 h 423333"/>
                  <a:gd name="connsiteX104" fmla="*/ 54539 w 310444"/>
                  <a:gd name="connsiteY104" fmla="*/ 34784 h 423333"/>
                  <a:gd name="connsiteX105" fmla="*/ 55809 w 310444"/>
                  <a:gd name="connsiteY105" fmla="*/ 32314 h 423333"/>
                  <a:gd name="connsiteX106" fmla="*/ 57714 w 310444"/>
                  <a:gd name="connsiteY106" fmla="*/ 28998 h 423333"/>
                  <a:gd name="connsiteX107" fmla="*/ 59055 w 310444"/>
                  <a:gd name="connsiteY107" fmla="*/ 26741 h 423333"/>
                  <a:gd name="connsiteX108" fmla="*/ 60325 w 310444"/>
                  <a:gd name="connsiteY108" fmla="*/ 24836 h 423333"/>
                  <a:gd name="connsiteX109" fmla="*/ 64205 w 310444"/>
                  <a:gd name="connsiteY109" fmla="*/ 19332 h 423333"/>
                  <a:gd name="connsiteX110" fmla="*/ 65475 w 310444"/>
                  <a:gd name="connsiteY110" fmla="*/ 17709 h 423333"/>
                  <a:gd name="connsiteX111" fmla="*/ 70838 w 310444"/>
                  <a:gd name="connsiteY111" fmla="*/ 11642 h 423333"/>
                  <a:gd name="connsiteX112" fmla="*/ 71826 w 310444"/>
                  <a:gd name="connsiteY112" fmla="*/ 10654 h 423333"/>
                  <a:gd name="connsiteX113" fmla="*/ 76905 w 310444"/>
                  <a:gd name="connsiteY113" fmla="*/ 6068 h 423333"/>
                  <a:gd name="connsiteX114" fmla="*/ 78599 w 310444"/>
                  <a:gd name="connsiteY114" fmla="*/ 4657 h 423333"/>
                  <a:gd name="connsiteX115" fmla="*/ 85161 w 310444"/>
                  <a:gd name="connsiteY115" fmla="*/ 0 h 423333"/>
                  <a:gd name="connsiteX116" fmla="*/ 44379 w 310444"/>
                  <a:gd name="connsiteY116" fmla="*/ 23707 h 423333"/>
                  <a:gd name="connsiteX117" fmla="*/ 37818 w 310444"/>
                  <a:gd name="connsiteY117" fmla="*/ 28363 h 423333"/>
                  <a:gd name="connsiteX118" fmla="*/ 36124 w 310444"/>
                  <a:gd name="connsiteY118" fmla="*/ 29774 h 423333"/>
                  <a:gd name="connsiteX119" fmla="*/ 31044 w 310444"/>
                  <a:gd name="connsiteY119" fmla="*/ 34361 h 423333"/>
                  <a:gd name="connsiteX120" fmla="*/ 30057 w 310444"/>
                  <a:gd name="connsiteY120" fmla="*/ 35348 h 423333"/>
                  <a:gd name="connsiteX121" fmla="*/ 24694 w 310444"/>
                  <a:gd name="connsiteY121" fmla="*/ 41416 h 423333"/>
                  <a:gd name="connsiteX122" fmla="*/ 23424 w 310444"/>
                  <a:gd name="connsiteY122" fmla="*/ 43039 h 423333"/>
                  <a:gd name="connsiteX123" fmla="*/ 19544 w 310444"/>
                  <a:gd name="connsiteY123" fmla="*/ 48542 h 423333"/>
                  <a:gd name="connsiteX124" fmla="*/ 18768 w 310444"/>
                  <a:gd name="connsiteY124" fmla="*/ 49601 h 423333"/>
                  <a:gd name="connsiteX125" fmla="*/ 18274 w 310444"/>
                  <a:gd name="connsiteY125" fmla="*/ 50447 h 423333"/>
                  <a:gd name="connsiteX126" fmla="*/ 16933 w 310444"/>
                  <a:gd name="connsiteY126" fmla="*/ 52705 h 423333"/>
                  <a:gd name="connsiteX127" fmla="*/ 15028 w 310444"/>
                  <a:gd name="connsiteY127" fmla="*/ 56021 h 423333"/>
                  <a:gd name="connsiteX128" fmla="*/ 13758 w 310444"/>
                  <a:gd name="connsiteY128" fmla="*/ 58491 h 423333"/>
                  <a:gd name="connsiteX129" fmla="*/ 12841 w 310444"/>
                  <a:gd name="connsiteY129" fmla="*/ 60254 h 423333"/>
                  <a:gd name="connsiteX130" fmla="*/ 12347 w 310444"/>
                  <a:gd name="connsiteY130" fmla="*/ 61383 h 423333"/>
                  <a:gd name="connsiteX131" fmla="*/ 9243 w 310444"/>
                  <a:gd name="connsiteY131" fmla="*/ 68792 h 423333"/>
                  <a:gd name="connsiteX132" fmla="*/ 8960 w 310444"/>
                  <a:gd name="connsiteY132" fmla="*/ 69497 h 423333"/>
                  <a:gd name="connsiteX133" fmla="*/ 8890 w 310444"/>
                  <a:gd name="connsiteY133" fmla="*/ 69709 h 423333"/>
                  <a:gd name="connsiteX134" fmla="*/ 6350 w 310444"/>
                  <a:gd name="connsiteY134" fmla="*/ 77470 h 423333"/>
                  <a:gd name="connsiteX135" fmla="*/ 6209 w 310444"/>
                  <a:gd name="connsiteY135" fmla="*/ 77964 h 423333"/>
                  <a:gd name="connsiteX136" fmla="*/ 5574 w 310444"/>
                  <a:gd name="connsiteY136" fmla="*/ 80292 h 423333"/>
                  <a:gd name="connsiteX137" fmla="*/ 4304 w 310444"/>
                  <a:gd name="connsiteY137" fmla="*/ 85161 h 423333"/>
                  <a:gd name="connsiteX138" fmla="*/ 4092 w 310444"/>
                  <a:gd name="connsiteY138" fmla="*/ 86078 h 423333"/>
                  <a:gd name="connsiteX139" fmla="*/ 3528 w 310444"/>
                  <a:gd name="connsiteY139" fmla="*/ 88829 h 423333"/>
                  <a:gd name="connsiteX140" fmla="*/ 2751 w 310444"/>
                  <a:gd name="connsiteY140" fmla="*/ 92851 h 423333"/>
                  <a:gd name="connsiteX141" fmla="*/ 2540 w 310444"/>
                  <a:gd name="connsiteY141" fmla="*/ 93909 h 423333"/>
                  <a:gd name="connsiteX142" fmla="*/ 2117 w 310444"/>
                  <a:gd name="connsiteY142" fmla="*/ 97014 h 423333"/>
                  <a:gd name="connsiteX143" fmla="*/ 1552 w 310444"/>
                  <a:gd name="connsiteY143" fmla="*/ 100683 h 423333"/>
                  <a:gd name="connsiteX144" fmla="*/ 1411 w 310444"/>
                  <a:gd name="connsiteY144" fmla="*/ 101671 h 423333"/>
                  <a:gd name="connsiteX145" fmla="*/ 1058 w 310444"/>
                  <a:gd name="connsiteY145" fmla="*/ 105339 h 423333"/>
                  <a:gd name="connsiteX146" fmla="*/ 705 w 310444"/>
                  <a:gd name="connsiteY146" fmla="*/ 108585 h 423333"/>
                  <a:gd name="connsiteX147" fmla="*/ 635 w 310444"/>
                  <a:gd name="connsiteY147" fmla="*/ 109291 h 423333"/>
                  <a:gd name="connsiteX148" fmla="*/ 353 w 310444"/>
                  <a:gd name="connsiteY148" fmla="*/ 114371 h 423333"/>
                  <a:gd name="connsiteX149" fmla="*/ 211 w 310444"/>
                  <a:gd name="connsiteY149" fmla="*/ 116699 h 423333"/>
                  <a:gd name="connsiteX150" fmla="*/ 211 w 310444"/>
                  <a:gd name="connsiteY150" fmla="*/ 116981 h 423333"/>
                  <a:gd name="connsiteX151" fmla="*/ 0 w 310444"/>
                  <a:gd name="connsiteY151" fmla="*/ 124742 h 423333"/>
                  <a:gd name="connsiteX152" fmla="*/ 0 w 310444"/>
                  <a:gd name="connsiteY152" fmla="*/ 125166 h 423333"/>
                  <a:gd name="connsiteX153" fmla="*/ 71 w 310444"/>
                  <a:gd name="connsiteY153" fmla="*/ 132362 h 423333"/>
                  <a:gd name="connsiteX154" fmla="*/ 141 w 310444"/>
                  <a:gd name="connsiteY154" fmla="*/ 133773 h 423333"/>
                  <a:gd name="connsiteX155" fmla="*/ 282 w 310444"/>
                  <a:gd name="connsiteY155" fmla="*/ 136666 h 423333"/>
                  <a:gd name="connsiteX156" fmla="*/ 423 w 310444"/>
                  <a:gd name="connsiteY156" fmla="*/ 140053 h 423333"/>
                  <a:gd name="connsiteX157" fmla="*/ 635 w 310444"/>
                  <a:gd name="connsiteY157" fmla="*/ 142734 h 423333"/>
                  <a:gd name="connsiteX158" fmla="*/ 847 w 310444"/>
                  <a:gd name="connsiteY158" fmla="*/ 145838 h 423333"/>
                  <a:gd name="connsiteX159" fmla="*/ 987 w 310444"/>
                  <a:gd name="connsiteY159" fmla="*/ 147814 h 423333"/>
                  <a:gd name="connsiteX160" fmla="*/ 1481 w 310444"/>
                  <a:gd name="connsiteY160" fmla="*/ 152329 h 423333"/>
                  <a:gd name="connsiteX161" fmla="*/ 1764 w 310444"/>
                  <a:gd name="connsiteY161" fmla="*/ 154799 h 423333"/>
                  <a:gd name="connsiteX162" fmla="*/ 1835 w 310444"/>
                  <a:gd name="connsiteY162" fmla="*/ 155575 h 423333"/>
                  <a:gd name="connsiteX163" fmla="*/ 2963 w 310444"/>
                  <a:gd name="connsiteY163" fmla="*/ 163618 h 423333"/>
                  <a:gd name="connsiteX164" fmla="*/ 3034 w 310444"/>
                  <a:gd name="connsiteY164" fmla="*/ 163830 h 423333"/>
                  <a:gd name="connsiteX165" fmla="*/ 3245 w 310444"/>
                  <a:gd name="connsiteY165" fmla="*/ 165241 h 423333"/>
                  <a:gd name="connsiteX166" fmla="*/ 4374 w 310444"/>
                  <a:gd name="connsiteY166" fmla="*/ 171662 h 423333"/>
                  <a:gd name="connsiteX167" fmla="*/ 4656 w 310444"/>
                  <a:gd name="connsiteY167" fmla="*/ 172932 h 423333"/>
                  <a:gd name="connsiteX168" fmla="*/ 5292 w 310444"/>
                  <a:gd name="connsiteY168" fmla="*/ 176177 h 423333"/>
                  <a:gd name="connsiteX169" fmla="*/ 6068 w 310444"/>
                  <a:gd name="connsiteY169" fmla="*/ 179987 h 423333"/>
                  <a:gd name="connsiteX170" fmla="*/ 6562 w 310444"/>
                  <a:gd name="connsiteY170" fmla="*/ 182245 h 423333"/>
                  <a:gd name="connsiteX171" fmla="*/ 7408 w 310444"/>
                  <a:gd name="connsiteY171" fmla="*/ 185773 h 423333"/>
                  <a:gd name="connsiteX172" fmla="*/ 8043 w 310444"/>
                  <a:gd name="connsiteY172" fmla="*/ 188383 h 423333"/>
                  <a:gd name="connsiteX173" fmla="*/ 8960 w 310444"/>
                  <a:gd name="connsiteY173" fmla="*/ 191770 h 423333"/>
                  <a:gd name="connsiteX174" fmla="*/ 9878 w 310444"/>
                  <a:gd name="connsiteY174" fmla="*/ 195227 h 423333"/>
                  <a:gd name="connsiteX175" fmla="*/ 10301 w 310444"/>
                  <a:gd name="connsiteY175" fmla="*/ 196850 h 423333"/>
                  <a:gd name="connsiteX176" fmla="*/ 11712 w 310444"/>
                  <a:gd name="connsiteY176" fmla="*/ 201648 h 423333"/>
                  <a:gd name="connsiteX177" fmla="*/ 12559 w 310444"/>
                  <a:gd name="connsiteY177" fmla="*/ 204470 h 423333"/>
                  <a:gd name="connsiteX178" fmla="*/ 12771 w 310444"/>
                  <a:gd name="connsiteY178" fmla="*/ 205246 h 423333"/>
                  <a:gd name="connsiteX179" fmla="*/ 15452 w 310444"/>
                  <a:gd name="connsiteY179" fmla="*/ 213501 h 423333"/>
                  <a:gd name="connsiteX180" fmla="*/ 15522 w 310444"/>
                  <a:gd name="connsiteY180" fmla="*/ 213713 h 423333"/>
                  <a:gd name="connsiteX181" fmla="*/ 15946 w 310444"/>
                  <a:gd name="connsiteY181" fmla="*/ 214912 h 423333"/>
                  <a:gd name="connsiteX182" fmla="*/ 18344 w 310444"/>
                  <a:gd name="connsiteY182" fmla="*/ 221756 h 423333"/>
                  <a:gd name="connsiteX183" fmla="*/ 18838 w 310444"/>
                  <a:gd name="connsiteY183" fmla="*/ 222956 h 423333"/>
                  <a:gd name="connsiteX184" fmla="*/ 19897 w 310444"/>
                  <a:gd name="connsiteY184" fmla="*/ 225778 h 423333"/>
                  <a:gd name="connsiteX185" fmla="*/ 21307 w 310444"/>
                  <a:gd name="connsiteY185" fmla="*/ 229588 h 423333"/>
                  <a:gd name="connsiteX186" fmla="*/ 22366 w 310444"/>
                  <a:gd name="connsiteY186" fmla="*/ 232198 h 423333"/>
                  <a:gd name="connsiteX187" fmla="*/ 23565 w 310444"/>
                  <a:gd name="connsiteY187" fmla="*/ 235232 h 423333"/>
                  <a:gd name="connsiteX188" fmla="*/ 24412 w 310444"/>
                  <a:gd name="connsiteY188" fmla="*/ 237419 h 423333"/>
                  <a:gd name="connsiteX189" fmla="*/ 26388 w 310444"/>
                  <a:gd name="connsiteY189" fmla="*/ 241935 h 423333"/>
                  <a:gd name="connsiteX190" fmla="*/ 27376 w 310444"/>
                  <a:gd name="connsiteY190" fmla="*/ 244263 h 423333"/>
                  <a:gd name="connsiteX191" fmla="*/ 27728 w 310444"/>
                  <a:gd name="connsiteY191" fmla="*/ 245039 h 423333"/>
                  <a:gd name="connsiteX192" fmla="*/ 31256 w 310444"/>
                  <a:gd name="connsiteY192" fmla="*/ 252801 h 423333"/>
                  <a:gd name="connsiteX193" fmla="*/ 31397 w 310444"/>
                  <a:gd name="connsiteY193" fmla="*/ 253153 h 423333"/>
                  <a:gd name="connsiteX194" fmla="*/ 32526 w 310444"/>
                  <a:gd name="connsiteY194" fmla="*/ 255482 h 423333"/>
                  <a:gd name="connsiteX195" fmla="*/ 35348 w 310444"/>
                  <a:gd name="connsiteY195" fmla="*/ 261267 h 423333"/>
                  <a:gd name="connsiteX196" fmla="*/ 35842 w 310444"/>
                  <a:gd name="connsiteY196" fmla="*/ 262184 h 423333"/>
                  <a:gd name="connsiteX197" fmla="*/ 38312 w 310444"/>
                  <a:gd name="connsiteY197" fmla="*/ 266982 h 423333"/>
                  <a:gd name="connsiteX198" fmla="*/ 40287 w 310444"/>
                  <a:gd name="connsiteY198" fmla="*/ 270863 h 423333"/>
                  <a:gd name="connsiteX199" fmla="*/ 40710 w 310444"/>
                  <a:gd name="connsiteY199" fmla="*/ 271568 h 423333"/>
                  <a:gd name="connsiteX200" fmla="*/ 47625 w 310444"/>
                  <a:gd name="connsiteY200" fmla="*/ 283916 h 423333"/>
                  <a:gd name="connsiteX201" fmla="*/ 48189 w 310444"/>
                  <a:gd name="connsiteY201" fmla="*/ 284974 h 423333"/>
                  <a:gd name="connsiteX202" fmla="*/ 50024 w 310444"/>
                  <a:gd name="connsiteY202" fmla="*/ 288008 h 423333"/>
                  <a:gd name="connsiteX203" fmla="*/ 53128 w 310444"/>
                  <a:gd name="connsiteY203" fmla="*/ 293088 h 423333"/>
                  <a:gd name="connsiteX204" fmla="*/ 55880 w 310444"/>
                  <a:gd name="connsiteY204" fmla="*/ 297462 h 423333"/>
                  <a:gd name="connsiteX205" fmla="*/ 59126 w 310444"/>
                  <a:gd name="connsiteY205" fmla="*/ 302401 h 423333"/>
                  <a:gd name="connsiteX206" fmla="*/ 60184 w 310444"/>
                  <a:gd name="connsiteY206" fmla="*/ 304094 h 423333"/>
                  <a:gd name="connsiteX207" fmla="*/ 61242 w 310444"/>
                  <a:gd name="connsiteY207" fmla="*/ 305576 h 423333"/>
                  <a:gd name="connsiteX208" fmla="*/ 70273 w 310444"/>
                  <a:gd name="connsiteY208" fmla="*/ 318488 h 423333"/>
                  <a:gd name="connsiteX209" fmla="*/ 70344 w 310444"/>
                  <a:gd name="connsiteY209" fmla="*/ 318558 h 423333"/>
                  <a:gd name="connsiteX210" fmla="*/ 71261 w 310444"/>
                  <a:gd name="connsiteY210" fmla="*/ 319828 h 423333"/>
                  <a:gd name="connsiteX211" fmla="*/ 77047 w 310444"/>
                  <a:gd name="connsiteY211" fmla="*/ 327448 h 423333"/>
                  <a:gd name="connsiteX212" fmla="*/ 77399 w 310444"/>
                  <a:gd name="connsiteY212" fmla="*/ 327872 h 423333"/>
                  <a:gd name="connsiteX213" fmla="*/ 82126 w 310444"/>
                  <a:gd name="connsiteY213" fmla="*/ 333728 h 423333"/>
                  <a:gd name="connsiteX214" fmla="*/ 83467 w 310444"/>
                  <a:gd name="connsiteY214" fmla="*/ 335421 h 423333"/>
                  <a:gd name="connsiteX215" fmla="*/ 83538 w 310444"/>
                  <a:gd name="connsiteY215" fmla="*/ 335562 h 423333"/>
                  <a:gd name="connsiteX216" fmla="*/ 89746 w 310444"/>
                  <a:gd name="connsiteY216" fmla="*/ 342829 h 423333"/>
                  <a:gd name="connsiteX217" fmla="*/ 90029 w 310444"/>
                  <a:gd name="connsiteY217" fmla="*/ 343112 h 423333"/>
                  <a:gd name="connsiteX218" fmla="*/ 91863 w 310444"/>
                  <a:gd name="connsiteY218" fmla="*/ 345087 h 423333"/>
                  <a:gd name="connsiteX219" fmla="*/ 96026 w 310444"/>
                  <a:gd name="connsiteY219" fmla="*/ 349673 h 423333"/>
                  <a:gd name="connsiteX220" fmla="*/ 96731 w 310444"/>
                  <a:gd name="connsiteY220" fmla="*/ 350449 h 423333"/>
                  <a:gd name="connsiteX221" fmla="*/ 99483 w 310444"/>
                  <a:gd name="connsiteY221" fmla="*/ 353272 h 423333"/>
                  <a:gd name="connsiteX222" fmla="*/ 102588 w 310444"/>
                  <a:gd name="connsiteY222" fmla="*/ 356517 h 423333"/>
                  <a:gd name="connsiteX223" fmla="*/ 103716 w 310444"/>
                  <a:gd name="connsiteY223" fmla="*/ 357576 h 423333"/>
                  <a:gd name="connsiteX224" fmla="*/ 106751 w 310444"/>
                  <a:gd name="connsiteY224" fmla="*/ 360539 h 423333"/>
                  <a:gd name="connsiteX225" fmla="*/ 109361 w 310444"/>
                  <a:gd name="connsiteY225" fmla="*/ 363149 h 423333"/>
                  <a:gd name="connsiteX226" fmla="*/ 110842 w 310444"/>
                  <a:gd name="connsiteY226" fmla="*/ 364490 h 423333"/>
                  <a:gd name="connsiteX227" fmla="*/ 114088 w 310444"/>
                  <a:gd name="connsiteY227" fmla="*/ 367524 h 423333"/>
                  <a:gd name="connsiteX228" fmla="*/ 116417 w 310444"/>
                  <a:gd name="connsiteY228" fmla="*/ 369711 h 423333"/>
                  <a:gd name="connsiteX229" fmla="*/ 118181 w 310444"/>
                  <a:gd name="connsiteY229" fmla="*/ 371263 h 423333"/>
                  <a:gd name="connsiteX230" fmla="*/ 121496 w 310444"/>
                  <a:gd name="connsiteY230" fmla="*/ 374156 h 423333"/>
                  <a:gd name="connsiteX231" fmla="*/ 123543 w 310444"/>
                  <a:gd name="connsiteY231" fmla="*/ 375920 h 423333"/>
                  <a:gd name="connsiteX232" fmla="*/ 125730 w 310444"/>
                  <a:gd name="connsiteY232" fmla="*/ 377684 h 423333"/>
                  <a:gd name="connsiteX233" fmla="*/ 128975 w 310444"/>
                  <a:gd name="connsiteY233" fmla="*/ 380294 h 423333"/>
                  <a:gd name="connsiteX234" fmla="*/ 130669 w 310444"/>
                  <a:gd name="connsiteY234" fmla="*/ 381706 h 423333"/>
                  <a:gd name="connsiteX235" fmla="*/ 133420 w 310444"/>
                  <a:gd name="connsiteY235" fmla="*/ 383752 h 423333"/>
                  <a:gd name="connsiteX236" fmla="*/ 136454 w 310444"/>
                  <a:gd name="connsiteY236" fmla="*/ 386080 h 423333"/>
                  <a:gd name="connsiteX237" fmla="*/ 137724 w 310444"/>
                  <a:gd name="connsiteY237" fmla="*/ 387068 h 423333"/>
                  <a:gd name="connsiteX238" fmla="*/ 141393 w 310444"/>
                  <a:gd name="connsiteY238" fmla="*/ 389678 h 423333"/>
                  <a:gd name="connsiteX239" fmla="*/ 143933 w 310444"/>
                  <a:gd name="connsiteY239" fmla="*/ 391513 h 423333"/>
                  <a:gd name="connsiteX240" fmla="*/ 144639 w 310444"/>
                  <a:gd name="connsiteY240" fmla="*/ 392007 h 423333"/>
                  <a:gd name="connsiteX241" fmla="*/ 151412 w 310444"/>
                  <a:gd name="connsiteY241" fmla="*/ 396452 h 423333"/>
                  <a:gd name="connsiteX242" fmla="*/ 151483 w 310444"/>
                  <a:gd name="connsiteY242" fmla="*/ 396452 h 423333"/>
                  <a:gd name="connsiteX243" fmla="*/ 151835 w 310444"/>
                  <a:gd name="connsiteY243" fmla="*/ 396663 h 423333"/>
                  <a:gd name="connsiteX244" fmla="*/ 158185 w 310444"/>
                  <a:gd name="connsiteY244" fmla="*/ 400544 h 423333"/>
                  <a:gd name="connsiteX245" fmla="*/ 159737 w 310444"/>
                  <a:gd name="connsiteY245" fmla="*/ 401461 h 423333"/>
                  <a:gd name="connsiteX246" fmla="*/ 164888 w 310444"/>
                  <a:gd name="connsiteY246" fmla="*/ 404354 h 423333"/>
                  <a:gd name="connsiteX247" fmla="*/ 166370 w 310444"/>
                  <a:gd name="connsiteY247" fmla="*/ 405130 h 423333"/>
                  <a:gd name="connsiteX248" fmla="*/ 169121 w 310444"/>
                  <a:gd name="connsiteY248" fmla="*/ 406541 h 423333"/>
                  <a:gd name="connsiteX249" fmla="*/ 171450 w 310444"/>
                  <a:gd name="connsiteY249" fmla="*/ 407741 h 423333"/>
                  <a:gd name="connsiteX250" fmla="*/ 173637 w 310444"/>
                  <a:gd name="connsiteY250" fmla="*/ 408728 h 423333"/>
                  <a:gd name="connsiteX251" fmla="*/ 176389 w 310444"/>
                  <a:gd name="connsiteY251" fmla="*/ 409998 h 423333"/>
                  <a:gd name="connsiteX252" fmla="*/ 177941 w 310444"/>
                  <a:gd name="connsiteY252" fmla="*/ 410774 h 423333"/>
                  <a:gd name="connsiteX253" fmla="*/ 180975 w 310444"/>
                  <a:gd name="connsiteY253" fmla="*/ 412044 h 423333"/>
                  <a:gd name="connsiteX254" fmla="*/ 183515 w 310444"/>
                  <a:gd name="connsiteY254" fmla="*/ 413103 h 423333"/>
                  <a:gd name="connsiteX255" fmla="*/ 184432 w 310444"/>
                  <a:gd name="connsiteY255" fmla="*/ 413456 h 423333"/>
                  <a:gd name="connsiteX256" fmla="*/ 188807 w 310444"/>
                  <a:gd name="connsiteY256" fmla="*/ 415078 h 423333"/>
                  <a:gd name="connsiteX257" fmla="*/ 190571 w 310444"/>
                  <a:gd name="connsiteY257" fmla="*/ 415713 h 423333"/>
                  <a:gd name="connsiteX258" fmla="*/ 190853 w 310444"/>
                  <a:gd name="connsiteY258" fmla="*/ 415854 h 423333"/>
                  <a:gd name="connsiteX259" fmla="*/ 197344 w 310444"/>
                  <a:gd name="connsiteY259" fmla="*/ 417971 h 423333"/>
                  <a:gd name="connsiteX260" fmla="*/ 197556 w 310444"/>
                  <a:gd name="connsiteY260" fmla="*/ 418042 h 423333"/>
                  <a:gd name="connsiteX261" fmla="*/ 199249 w 310444"/>
                  <a:gd name="connsiteY261" fmla="*/ 418536 h 423333"/>
                  <a:gd name="connsiteX262" fmla="*/ 203835 w 310444"/>
                  <a:gd name="connsiteY262" fmla="*/ 419806 h 423333"/>
                  <a:gd name="connsiteX263" fmla="*/ 204470 w 310444"/>
                  <a:gd name="connsiteY263" fmla="*/ 419947 h 423333"/>
                  <a:gd name="connsiteX264" fmla="*/ 207222 w 310444"/>
                  <a:gd name="connsiteY264" fmla="*/ 420582 h 423333"/>
                  <a:gd name="connsiteX265" fmla="*/ 210538 w 310444"/>
                  <a:gd name="connsiteY265" fmla="*/ 421287 h 423333"/>
                  <a:gd name="connsiteX266" fmla="*/ 211384 w 310444"/>
                  <a:gd name="connsiteY266" fmla="*/ 421428 h 423333"/>
                  <a:gd name="connsiteX267" fmla="*/ 214630 w 310444"/>
                  <a:gd name="connsiteY267" fmla="*/ 421993 h 423333"/>
                  <a:gd name="connsiteX268" fmla="*/ 217382 w 310444"/>
                  <a:gd name="connsiteY268" fmla="*/ 422416 h 423333"/>
                  <a:gd name="connsiteX269" fmla="*/ 218299 w 310444"/>
                  <a:gd name="connsiteY269" fmla="*/ 422487 h 423333"/>
                  <a:gd name="connsiteX270" fmla="*/ 221967 w 310444"/>
                  <a:gd name="connsiteY270" fmla="*/ 422839 h 423333"/>
                  <a:gd name="connsiteX271" fmla="*/ 224437 w 310444"/>
                  <a:gd name="connsiteY271" fmla="*/ 423122 h 423333"/>
                  <a:gd name="connsiteX272" fmla="*/ 225284 w 310444"/>
                  <a:gd name="connsiteY272" fmla="*/ 423122 h 423333"/>
                  <a:gd name="connsiteX273" fmla="*/ 229799 w 310444"/>
                  <a:gd name="connsiteY273" fmla="*/ 423263 h 423333"/>
                  <a:gd name="connsiteX274" fmla="*/ 231987 w 310444"/>
                  <a:gd name="connsiteY274" fmla="*/ 423333 h 423333"/>
                  <a:gd name="connsiteX275" fmla="*/ 232480 w 310444"/>
                  <a:gd name="connsiteY275" fmla="*/ 423333 h 423333"/>
                  <a:gd name="connsiteX276" fmla="*/ 239960 w 310444"/>
                  <a:gd name="connsiteY276" fmla="*/ 422981 h 423333"/>
                  <a:gd name="connsiteX277" fmla="*/ 240171 w 310444"/>
                  <a:gd name="connsiteY277" fmla="*/ 422981 h 423333"/>
                  <a:gd name="connsiteX278" fmla="*/ 245674 w 310444"/>
                  <a:gd name="connsiteY278" fmla="*/ 422275 h 423333"/>
                  <a:gd name="connsiteX279" fmla="*/ 247156 w 310444"/>
                  <a:gd name="connsiteY279" fmla="*/ 421993 h 423333"/>
                  <a:gd name="connsiteX280" fmla="*/ 249272 w 310444"/>
                  <a:gd name="connsiteY280" fmla="*/ 421640 h 423333"/>
                  <a:gd name="connsiteX281" fmla="*/ 251036 w 310444"/>
                  <a:gd name="connsiteY281" fmla="*/ 421217 h 423333"/>
                  <a:gd name="connsiteX282" fmla="*/ 253577 w 310444"/>
                  <a:gd name="connsiteY282" fmla="*/ 420652 h 423333"/>
                  <a:gd name="connsiteX283" fmla="*/ 257034 w 310444"/>
                  <a:gd name="connsiteY283" fmla="*/ 419664 h 423333"/>
                  <a:gd name="connsiteX284" fmla="*/ 259432 w 310444"/>
                  <a:gd name="connsiteY284" fmla="*/ 418888 h 423333"/>
                  <a:gd name="connsiteX285" fmla="*/ 260420 w 310444"/>
                  <a:gd name="connsiteY285" fmla="*/ 418606 h 423333"/>
                  <a:gd name="connsiteX286" fmla="*/ 263172 w 310444"/>
                  <a:gd name="connsiteY286" fmla="*/ 417548 h 423333"/>
                  <a:gd name="connsiteX287" fmla="*/ 264936 w 310444"/>
                  <a:gd name="connsiteY287" fmla="*/ 416842 h 423333"/>
                  <a:gd name="connsiteX288" fmla="*/ 270298 w 310444"/>
                  <a:gd name="connsiteY288" fmla="*/ 414514 h 423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Lst>
                <a:rect l="l" t="t" r="r" b="b"/>
                <a:pathLst>
                  <a:path w="310444" h="423333">
                    <a:moveTo>
                      <a:pt x="270298" y="414514"/>
                    </a:moveTo>
                    <a:lnTo>
                      <a:pt x="311079" y="390807"/>
                    </a:lnTo>
                    <a:cubicBezTo>
                      <a:pt x="309315" y="391724"/>
                      <a:pt x="307551" y="392501"/>
                      <a:pt x="305717" y="393277"/>
                    </a:cubicBezTo>
                    <a:cubicBezTo>
                      <a:pt x="305153" y="393559"/>
                      <a:pt x="304518" y="393771"/>
                      <a:pt x="303953" y="393982"/>
                    </a:cubicBezTo>
                    <a:cubicBezTo>
                      <a:pt x="302754" y="394476"/>
                      <a:pt x="301484" y="394899"/>
                      <a:pt x="300214" y="395323"/>
                    </a:cubicBezTo>
                    <a:cubicBezTo>
                      <a:pt x="299438" y="395605"/>
                      <a:pt x="298591" y="395817"/>
                      <a:pt x="297815" y="396099"/>
                    </a:cubicBezTo>
                    <a:cubicBezTo>
                      <a:pt x="296686" y="396452"/>
                      <a:pt x="295557" y="396734"/>
                      <a:pt x="294358" y="397087"/>
                    </a:cubicBezTo>
                    <a:cubicBezTo>
                      <a:pt x="293511" y="397298"/>
                      <a:pt x="292664" y="397510"/>
                      <a:pt x="291818" y="397651"/>
                    </a:cubicBezTo>
                    <a:cubicBezTo>
                      <a:pt x="290548" y="397933"/>
                      <a:pt x="289207" y="398216"/>
                      <a:pt x="287867" y="398427"/>
                    </a:cubicBezTo>
                    <a:cubicBezTo>
                      <a:pt x="287373" y="398498"/>
                      <a:pt x="286879" y="398639"/>
                      <a:pt x="286385" y="398709"/>
                    </a:cubicBezTo>
                    <a:cubicBezTo>
                      <a:pt x="284480" y="398992"/>
                      <a:pt x="282646" y="399203"/>
                      <a:pt x="280670" y="399415"/>
                    </a:cubicBezTo>
                    <a:cubicBezTo>
                      <a:pt x="278201" y="399627"/>
                      <a:pt x="275731" y="399768"/>
                      <a:pt x="273191" y="399768"/>
                    </a:cubicBezTo>
                    <a:cubicBezTo>
                      <a:pt x="272344" y="399768"/>
                      <a:pt x="271427" y="399697"/>
                      <a:pt x="270580" y="399697"/>
                    </a:cubicBezTo>
                    <a:cubicBezTo>
                      <a:pt x="269099" y="399697"/>
                      <a:pt x="267547" y="399627"/>
                      <a:pt x="266065" y="399556"/>
                    </a:cubicBezTo>
                    <a:cubicBezTo>
                      <a:pt x="264936" y="399486"/>
                      <a:pt x="263878" y="399344"/>
                      <a:pt x="262749" y="399274"/>
                    </a:cubicBezTo>
                    <a:cubicBezTo>
                      <a:pt x="261549" y="399133"/>
                      <a:pt x="260350" y="399062"/>
                      <a:pt x="259080" y="398921"/>
                    </a:cubicBezTo>
                    <a:cubicBezTo>
                      <a:pt x="257880" y="398780"/>
                      <a:pt x="256611" y="398568"/>
                      <a:pt x="255341" y="398357"/>
                    </a:cubicBezTo>
                    <a:cubicBezTo>
                      <a:pt x="254282" y="398216"/>
                      <a:pt x="253224" y="398004"/>
                      <a:pt x="252095" y="397792"/>
                    </a:cubicBezTo>
                    <a:cubicBezTo>
                      <a:pt x="250684" y="397510"/>
                      <a:pt x="249343" y="397228"/>
                      <a:pt x="247932" y="396946"/>
                    </a:cubicBezTo>
                    <a:cubicBezTo>
                      <a:pt x="247015" y="396734"/>
                      <a:pt x="246098" y="396593"/>
                      <a:pt x="245181" y="396311"/>
                    </a:cubicBezTo>
                    <a:cubicBezTo>
                      <a:pt x="243487" y="395887"/>
                      <a:pt x="241723" y="395393"/>
                      <a:pt x="239960" y="394899"/>
                    </a:cubicBezTo>
                    <a:cubicBezTo>
                      <a:pt x="239395" y="394758"/>
                      <a:pt x="238830" y="394617"/>
                      <a:pt x="238266" y="394406"/>
                    </a:cubicBezTo>
                    <a:cubicBezTo>
                      <a:pt x="235938" y="393700"/>
                      <a:pt x="233609" y="392924"/>
                      <a:pt x="231281" y="392148"/>
                    </a:cubicBezTo>
                    <a:cubicBezTo>
                      <a:pt x="230716" y="391936"/>
                      <a:pt x="230082" y="391724"/>
                      <a:pt x="229517" y="391513"/>
                    </a:cubicBezTo>
                    <a:cubicBezTo>
                      <a:pt x="227753" y="390878"/>
                      <a:pt x="225989" y="390172"/>
                      <a:pt x="224225" y="389467"/>
                    </a:cubicBezTo>
                    <a:cubicBezTo>
                      <a:pt x="223379" y="389114"/>
                      <a:pt x="222532" y="388761"/>
                      <a:pt x="221685" y="388408"/>
                    </a:cubicBezTo>
                    <a:cubicBezTo>
                      <a:pt x="220133" y="387773"/>
                      <a:pt x="218652" y="387068"/>
                      <a:pt x="217099" y="386362"/>
                    </a:cubicBezTo>
                    <a:cubicBezTo>
                      <a:pt x="216182" y="385939"/>
                      <a:pt x="215265" y="385516"/>
                      <a:pt x="214348" y="385092"/>
                    </a:cubicBezTo>
                    <a:cubicBezTo>
                      <a:pt x="212866" y="384387"/>
                      <a:pt x="211384" y="383611"/>
                      <a:pt x="209832" y="382834"/>
                    </a:cubicBezTo>
                    <a:cubicBezTo>
                      <a:pt x="208915" y="382341"/>
                      <a:pt x="207998" y="381917"/>
                      <a:pt x="207080" y="381423"/>
                    </a:cubicBezTo>
                    <a:cubicBezTo>
                      <a:pt x="204893" y="380224"/>
                      <a:pt x="202706" y="379095"/>
                      <a:pt x="200448" y="377825"/>
                    </a:cubicBezTo>
                    <a:cubicBezTo>
                      <a:pt x="197838" y="376273"/>
                      <a:pt x="195156" y="374721"/>
                      <a:pt x="192546" y="373027"/>
                    </a:cubicBezTo>
                    <a:cubicBezTo>
                      <a:pt x="192405" y="372957"/>
                      <a:pt x="192264" y="372886"/>
                      <a:pt x="192193" y="372816"/>
                    </a:cubicBezTo>
                    <a:cubicBezTo>
                      <a:pt x="189653" y="371193"/>
                      <a:pt x="187184" y="369570"/>
                      <a:pt x="184714" y="367806"/>
                    </a:cubicBezTo>
                    <a:cubicBezTo>
                      <a:pt x="183868" y="367242"/>
                      <a:pt x="183021" y="366607"/>
                      <a:pt x="182104" y="365972"/>
                    </a:cubicBezTo>
                    <a:cubicBezTo>
                      <a:pt x="180481" y="364772"/>
                      <a:pt x="178788" y="363643"/>
                      <a:pt x="177165" y="362373"/>
                    </a:cubicBezTo>
                    <a:cubicBezTo>
                      <a:pt x="176177" y="361597"/>
                      <a:pt x="175119" y="360821"/>
                      <a:pt x="174131" y="360045"/>
                    </a:cubicBezTo>
                    <a:cubicBezTo>
                      <a:pt x="172649" y="358916"/>
                      <a:pt x="171168" y="357787"/>
                      <a:pt x="169686" y="356588"/>
                    </a:cubicBezTo>
                    <a:cubicBezTo>
                      <a:pt x="168628" y="355741"/>
                      <a:pt x="167499" y="354824"/>
                      <a:pt x="166440" y="353907"/>
                    </a:cubicBezTo>
                    <a:cubicBezTo>
                      <a:pt x="165029" y="352707"/>
                      <a:pt x="163618" y="351578"/>
                      <a:pt x="162207" y="350379"/>
                    </a:cubicBezTo>
                    <a:cubicBezTo>
                      <a:pt x="161078" y="349462"/>
                      <a:pt x="160020" y="348474"/>
                      <a:pt x="158891" y="347486"/>
                    </a:cubicBezTo>
                    <a:cubicBezTo>
                      <a:pt x="157550" y="346287"/>
                      <a:pt x="156139" y="345017"/>
                      <a:pt x="154799" y="343817"/>
                    </a:cubicBezTo>
                    <a:cubicBezTo>
                      <a:pt x="153740" y="342829"/>
                      <a:pt x="152612" y="341842"/>
                      <a:pt x="151553" y="340783"/>
                    </a:cubicBezTo>
                    <a:cubicBezTo>
                      <a:pt x="150213" y="339513"/>
                      <a:pt x="148801" y="338173"/>
                      <a:pt x="147461" y="336832"/>
                    </a:cubicBezTo>
                    <a:cubicBezTo>
                      <a:pt x="146473" y="335844"/>
                      <a:pt x="145415" y="334857"/>
                      <a:pt x="144427" y="333869"/>
                    </a:cubicBezTo>
                    <a:cubicBezTo>
                      <a:pt x="143016" y="332458"/>
                      <a:pt x="141605" y="330976"/>
                      <a:pt x="140194" y="329565"/>
                    </a:cubicBezTo>
                    <a:cubicBezTo>
                      <a:pt x="139277" y="328577"/>
                      <a:pt x="138359" y="327660"/>
                      <a:pt x="137442" y="326672"/>
                    </a:cubicBezTo>
                    <a:cubicBezTo>
                      <a:pt x="135819" y="324908"/>
                      <a:pt x="134196" y="323144"/>
                      <a:pt x="132574" y="321310"/>
                    </a:cubicBezTo>
                    <a:cubicBezTo>
                      <a:pt x="131939" y="320604"/>
                      <a:pt x="131374" y="319969"/>
                      <a:pt x="130739" y="319264"/>
                    </a:cubicBezTo>
                    <a:cubicBezTo>
                      <a:pt x="128552" y="316724"/>
                      <a:pt x="126365" y="314184"/>
                      <a:pt x="124178" y="311573"/>
                    </a:cubicBezTo>
                    <a:cubicBezTo>
                      <a:pt x="123684" y="311009"/>
                      <a:pt x="123260" y="310444"/>
                      <a:pt x="122837" y="309880"/>
                    </a:cubicBezTo>
                    <a:cubicBezTo>
                      <a:pt x="121144" y="307834"/>
                      <a:pt x="119451" y="305717"/>
                      <a:pt x="117757" y="303601"/>
                    </a:cubicBezTo>
                    <a:cubicBezTo>
                      <a:pt x="115781" y="301061"/>
                      <a:pt x="113806" y="298521"/>
                      <a:pt x="111901" y="295910"/>
                    </a:cubicBezTo>
                    <a:cubicBezTo>
                      <a:pt x="111619" y="295487"/>
                      <a:pt x="111266" y="295134"/>
                      <a:pt x="110984" y="294711"/>
                    </a:cubicBezTo>
                    <a:cubicBezTo>
                      <a:pt x="107879" y="290477"/>
                      <a:pt x="104845" y="286173"/>
                      <a:pt x="101952" y="281799"/>
                    </a:cubicBezTo>
                    <a:cubicBezTo>
                      <a:pt x="101247" y="280741"/>
                      <a:pt x="100542" y="279682"/>
                      <a:pt x="99836" y="278624"/>
                    </a:cubicBezTo>
                    <a:cubicBezTo>
                      <a:pt x="98778" y="277001"/>
                      <a:pt x="97649" y="275308"/>
                      <a:pt x="96591" y="273614"/>
                    </a:cubicBezTo>
                    <a:cubicBezTo>
                      <a:pt x="95673" y="272203"/>
                      <a:pt x="94756" y="270722"/>
                      <a:pt x="93839" y="269311"/>
                    </a:cubicBezTo>
                    <a:cubicBezTo>
                      <a:pt x="92780" y="267617"/>
                      <a:pt x="91722" y="265924"/>
                      <a:pt x="90734" y="264160"/>
                    </a:cubicBezTo>
                    <a:cubicBezTo>
                      <a:pt x="89958" y="262819"/>
                      <a:pt x="89112" y="261479"/>
                      <a:pt x="88335" y="260068"/>
                    </a:cubicBezTo>
                    <a:cubicBezTo>
                      <a:pt x="85937" y="255976"/>
                      <a:pt x="83608" y="251883"/>
                      <a:pt x="81421" y="247721"/>
                    </a:cubicBezTo>
                    <a:cubicBezTo>
                      <a:pt x="80645" y="246239"/>
                      <a:pt x="79869" y="244687"/>
                      <a:pt x="79022" y="243205"/>
                    </a:cubicBezTo>
                    <a:cubicBezTo>
                      <a:pt x="78175" y="241582"/>
                      <a:pt x="77329" y="239959"/>
                      <a:pt x="76482" y="238337"/>
                    </a:cubicBezTo>
                    <a:cubicBezTo>
                      <a:pt x="75353" y="236079"/>
                      <a:pt x="74295" y="233892"/>
                      <a:pt x="73166" y="231634"/>
                    </a:cubicBezTo>
                    <a:cubicBezTo>
                      <a:pt x="72813" y="230858"/>
                      <a:pt x="72390" y="230082"/>
                      <a:pt x="72037" y="229306"/>
                    </a:cubicBezTo>
                    <a:cubicBezTo>
                      <a:pt x="70626" y="226342"/>
                      <a:pt x="69286" y="223379"/>
                      <a:pt x="68015" y="220416"/>
                    </a:cubicBezTo>
                    <a:cubicBezTo>
                      <a:pt x="67663" y="219639"/>
                      <a:pt x="67310" y="218863"/>
                      <a:pt x="67028" y="218087"/>
                    </a:cubicBezTo>
                    <a:cubicBezTo>
                      <a:pt x="66040" y="215900"/>
                      <a:pt x="65123" y="213642"/>
                      <a:pt x="64205" y="211384"/>
                    </a:cubicBezTo>
                    <a:cubicBezTo>
                      <a:pt x="63782" y="210397"/>
                      <a:pt x="63359" y="209338"/>
                      <a:pt x="63006" y="208351"/>
                    </a:cubicBezTo>
                    <a:cubicBezTo>
                      <a:pt x="62159" y="206234"/>
                      <a:pt x="61313" y="204117"/>
                      <a:pt x="60536" y="202001"/>
                    </a:cubicBezTo>
                    <a:cubicBezTo>
                      <a:pt x="60184" y="201083"/>
                      <a:pt x="59831" y="200096"/>
                      <a:pt x="59478" y="199178"/>
                    </a:cubicBezTo>
                    <a:cubicBezTo>
                      <a:pt x="58490" y="196497"/>
                      <a:pt x="57573" y="193887"/>
                      <a:pt x="56656" y="191206"/>
                    </a:cubicBezTo>
                    <a:cubicBezTo>
                      <a:pt x="56515" y="190782"/>
                      <a:pt x="56374" y="190359"/>
                      <a:pt x="56233" y="189936"/>
                    </a:cubicBezTo>
                    <a:cubicBezTo>
                      <a:pt x="55174" y="186831"/>
                      <a:pt x="54257" y="183797"/>
                      <a:pt x="53269" y="180693"/>
                    </a:cubicBezTo>
                    <a:cubicBezTo>
                      <a:pt x="52987" y="179705"/>
                      <a:pt x="52705" y="178788"/>
                      <a:pt x="52423" y="177800"/>
                    </a:cubicBezTo>
                    <a:cubicBezTo>
                      <a:pt x="51788" y="175683"/>
                      <a:pt x="51153" y="173496"/>
                      <a:pt x="50588" y="171379"/>
                    </a:cubicBezTo>
                    <a:cubicBezTo>
                      <a:pt x="50306" y="170180"/>
                      <a:pt x="49953" y="169051"/>
                      <a:pt x="49671" y="167852"/>
                    </a:cubicBezTo>
                    <a:cubicBezTo>
                      <a:pt x="49177" y="165876"/>
                      <a:pt x="48683" y="163901"/>
                      <a:pt x="48189" y="161925"/>
                    </a:cubicBezTo>
                    <a:cubicBezTo>
                      <a:pt x="47907" y="160726"/>
                      <a:pt x="47625" y="159597"/>
                      <a:pt x="47343" y="158397"/>
                    </a:cubicBezTo>
                    <a:cubicBezTo>
                      <a:pt x="46919" y="156351"/>
                      <a:pt x="46425" y="154376"/>
                      <a:pt x="46073" y="152329"/>
                    </a:cubicBezTo>
                    <a:cubicBezTo>
                      <a:pt x="45861" y="151271"/>
                      <a:pt x="45649" y="150142"/>
                      <a:pt x="45438" y="149084"/>
                    </a:cubicBezTo>
                    <a:cubicBezTo>
                      <a:pt x="44944" y="146544"/>
                      <a:pt x="44521" y="143933"/>
                      <a:pt x="44097" y="141393"/>
                    </a:cubicBezTo>
                    <a:cubicBezTo>
                      <a:pt x="44027" y="140899"/>
                      <a:pt x="43956" y="140406"/>
                      <a:pt x="43815" y="139982"/>
                    </a:cubicBezTo>
                    <a:cubicBezTo>
                      <a:pt x="43321" y="136948"/>
                      <a:pt x="42897" y="133914"/>
                      <a:pt x="42545" y="130951"/>
                    </a:cubicBezTo>
                    <a:cubicBezTo>
                      <a:pt x="42474" y="130104"/>
                      <a:pt x="42333" y="129328"/>
                      <a:pt x="42263" y="128482"/>
                    </a:cubicBezTo>
                    <a:cubicBezTo>
                      <a:pt x="41980" y="126294"/>
                      <a:pt x="41769" y="124107"/>
                      <a:pt x="41628" y="121991"/>
                    </a:cubicBezTo>
                    <a:cubicBezTo>
                      <a:pt x="41557" y="120932"/>
                      <a:pt x="41487" y="119944"/>
                      <a:pt x="41416" y="118886"/>
                    </a:cubicBezTo>
                    <a:cubicBezTo>
                      <a:pt x="41275" y="116840"/>
                      <a:pt x="41134" y="114794"/>
                      <a:pt x="41063" y="112818"/>
                    </a:cubicBezTo>
                    <a:cubicBezTo>
                      <a:pt x="40993" y="111831"/>
                      <a:pt x="40993" y="110843"/>
                      <a:pt x="40922" y="109926"/>
                    </a:cubicBezTo>
                    <a:cubicBezTo>
                      <a:pt x="40852" y="107033"/>
                      <a:pt x="40781" y="104211"/>
                      <a:pt x="40781" y="101318"/>
                    </a:cubicBezTo>
                    <a:cubicBezTo>
                      <a:pt x="40781" y="98425"/>
                      <a:pt x="40852" y="95603"/>
                      <a:pt x="40993" y="92851"/>
                    </a:cubicBezTo>
                    <a:cubicBezTo>
                      <a:pt x="40993" y="92075"/>
                      <a:pt x="41063" y="91299"/>
                      <a:pt x="41134" y="90452"/>
                    </a:cubicBezTo>
                    <a:cubicBezTo>
                      <a:pt x="41275" y="88547"/>
                      <a:pt x="41345" y="86572"/>
                      <a:pt x="41487" y="84737"/>
                    </a:cubicBezTo>
                    <a:cubicBezTo>
                      <a:pt x="41557" y="83608"/>
                      <a:pt x="41698" y="82550"/>
                      <a:pt x="41839" y="81492"/>
                    </a:cubicBezTo>
                    <a:cubicBezTo>
                      <a:pt x="41980" y="79939"/>
                      <a:pt x="42192" y="78387"/>
                      <a:pt x="42333" y="76835"/>
                    </a:cubicBezTo>
                    <a:cubicBezTo>
                      <a:pt x="42474" y="75565"/>
                      <a:pt x="42686" y="74366"/>
                      <a:pt x="42897" y="73166"/>
                    </a:cubicBezTo>
                    <a:cubicBezTo>
                      <a:pt x="43109" y="71755"/>
                      <a:pt x="43321" y="70414"/>
                      <a:pt x="43533" y="69074"/>
                    </a:cubicBezTo>
                    <a:cubicBezTo>
                      <a:pt x="43744" y="67733"/>
                      <a:pt x="44097" y="66393"/>
                      <a:pt x="44309" y="65052"/>
                    </a:cubicBezTo>
                    <a:cubicBezTo>
                      <a:pt x="44591" y="63853"/>
                      <a:pt x="44803" y="62653"/>
                      <a:pt x="45085" y="61454"/>
                    </a:cubicBezTo>
                    <a:cubicBezTo>
                      <a:pt x="45508" y="59761"/>
                      <a:pt x="45932" y="58138"/>
                      <a:pt x="46355" y="56515"/>
                    </a:cubicBezTo>
                    <a:cubicBezTo>
                      <a:pt x="46637" y="55598"/>
                      <a:pt x="46849" y="54610"/>
                      <a:pt x="47131" y="53763"/>
                    </a:cubicBezTo>
                    <a:cubicBezTo>
                      <a:pt x="47907" y="51082"/>
                      <a:pt x="48754" y="48472"/>
                      <a:pt x="49671" y="46002"/>
                    </a:cubicBezTo>
                    <a:cubicBezTo>
                      <a:pt x="49812" y="45720"/>
                      <a:pt x="49883" y="45438"/>
                      <a:pt x="50024" y="45085"/>
                    </a:cubicBezTo>
                    <a:cubicBezTo>
                      <a:pt x="51012" y="42545"/>
                      <a:pt x="52070" y="40076"/>
                      <a:pt x="53128" y="37677"/>
                    </a:cubicBezTo>
                    <a:cubicBezTo>
                      <a:pt x="53551" y="36689"/>
                      <a:pt x="54045" y="35701"/>
                      <a:pt x="54539" y="34784"/>
                    </a:cubicBezTo>
                    <a:cubicBezTo>
                      <a:pt x="54963" y="33937"/>
                      <a:pt x="55386" y="33161"/>
                      <a:pt x="55809" y="32314"/>
                    </a:cubicBezTo>
                    <a:cubicBezTo>
                      <a:pt x="56444" y="31186"/>
                      <a:pt x="57079" y="30057"/>
                      <a:pt x="57714" y="28998"/>
                    </a:cubicBezTo>
                    <a:cubicBezTo>
                      <a:pt x="58138" y="28222"/>
                      <a:pt x="58561" y="27517"/>
                      <a:pt x="59055" y="26741"/>
                    </a:cubicBezTo>
                    <a:cubicBezTo>
                      <a:pt x="59478" y="26106"/>
                      <a:pt x="59902" y="25471"/>
                      <a:pt x="60325" y="24836"/>
                    </a:cubicBezTo>
                    <a:cubicBezTo>
                      <a:pt x="61595" y="22931"/>
                      <a:pt x="62865" y="21096"/>
                      <a:pt x="64205" y="19332"/>
                    </a:cubicBezTo>
                    <a:cubicBezTo>
                      <a:pt x="64629" y="18768"/>
                      <a:pt x="65052" y="18203"/>
                      <a:pt x="65475" y="17709"/>
                    </a:cubicBezTo>
                    <a:cubicBezTo>
                      <a:pt x="67169" y="15593"/>
                      <a:pt x="69003" y="13547"/>
                      <a:pt x="70838" y="11642"/>
                    </a:cubicBezTo>
                    <a:cubicBezTo>
                      <a:pt x="71190" y="11289"/>
                      <a:pt x="71543" y="11007"/>
                      <a:pt x="71826" y="10654"/>
                    </a:cubicBezTo>
                    <a:cubicBezTo>
                      <a:pt x="73448" y="9031"/>
                      <a:pt x="75141" y="7549"/>
                      <a:pt x="76905" y="6068"/>
                    </a:cubicBezTo>
                    <a:cubicBezTo>
                      <a:pt x="77470" y="5574"/>
                      <a:pt x="78034" y="5151"/>
                      <a:pt x="78599" y="4657"/>
                    </a:cubicBezTo>
                    <a:cubicBezTo>
                      <a:pt x="80716" y="3034"/>
                      <a:pt x="82903" y="1411"/>
                      <a:pt x="85161" y="0"/>
                    </a:cubicBezTo>
                    <a:lnTo>
                      <a:pt x="44379" y="23707"/>
                    </a:lnTo>
                    <a:cubicBezTo>
                      <a:pt x="42121" y="25118"/>
                      <a:pt x="39934" y="26741"/>
                      <a:pt x="37818" y="28363"/>
                    </a:cubicBezTo>
                    <a:cubicBezTo>
                      <a:pt x="37253" y="28787"/>
                      <a:pt x="36689" y="29281"/>
                      <a:pt x="36124" y="29774"/>
                    </a:cubicBezTo>
                    <a:cubicBezTo>
                      <a:pt x="34361" y="31186"/>
                      <a:pt x="32667" y="32738"/>
                      <a:pt x="31044" y="34361"/>
                    </a:cubicBezTo>
                    <a:cubicBezTo>
                      <a:pt x="30691" y="34713"/>
                      <a:pt x="30339" y="34996"/>
                      <a:pt x="30057" y="35348"/>
                    </a:cubicBezTo>
                    <a:cubicBezTo>
                      <a:pt x="28152" y="37253"/>
                      <a:pt x="26388" y="39299"/>
                      <a:pt x="24694" y="41416"/>
                    </a:cubicBezTo>
                    <a:cubicBezTo>
                      <a:pt x="24271" y="41981"/>
                      <a:pt x="23848" y="42474"/>
                      <a:pt x="23424" y="43039"/>
                    </a:cubicBezTo>
                    <a:cubicBezTo>
                      <a:pt x="22084" y="44803"/>
                      <a:pt x="20743" y="46637"/>
                      <a:pt x="19544" y="48542"/>
                    </a:cubicBezTo>
                    <a:cubicBezTo>
                      <a:pt x="19332" y="48895"/>
                      <a:pt x="19050" y="49248"/>
                      <a:pt x="18768" y="49601"/>
                    </a:cubicBezTo>
                    <a:cubicBezTo>
                      <a:pt x="18626" y="49883"/>
                      <a:pt x="18415" y="50165"/>
                      <a:pt x="18274" y="50447"/>
                    </a:cubicBezTo>
                    <a:cubicBezTo>
                      <a:pt x="17850" y="51153"/>
                      <a:pt x="17356" y="51929"/>
                      <a:pt x="16933" y="52705"/>
                    </a:cubicBezTo>
                    <a:cubicBezTo>
                      <a:pt x="16298" y="53834"/>
                      <a:pt x="15663" y="54892"/>
                      <a:pt x="15028" y="56021"/>
                    </a:cubicBezTo>
                    <a:cubicBezTo>
                      <a:pt x="14605" y="56797"/>
                      <a:pt x="14182" y="57644"/>
                      <a:pt x="13758" y="58491"/>
                    </a:cubicBezTo>
                    <a:cubicBezTo>
                      <a:pt x="13476" y="59126"/>
                      <a:pt x="13123" y="59690"/>
                      <a:pt x="12841" y="60254"/>
                    </a:cubicBezTo>
                    <a:cubicBezTo>
                      <a:pt x="12700" y="60607"/>
                      <a:pt x="12559" y="61031"/>
                      <a:pt x="12347" y="61383"/>
                    </a:cubicBezTo>
                    <a:cubicBezTo>
                      <a:pt x="11218" y="63782"/>
                      <a:pt x="10160" y="66252"/>
                      <a:pt x="9243" y="68792"/>
                    </a:cubicBezTo>
                    <a:cubicBezTo>
                      <a:pt x="9172" y="69003"/>
                      <a:pt x="9031" y="69286"/>
                      <a:pt x="8960" y="69497"/>
                    </a:cubicBezTo>
                    <a:cubicBezTo>
                      <a:pt x="8960" y="69568"/>
                      <a:pt x="8890" y="69638"/>
                      <a:pt x="8890" y="69709"/>
                    </a:cubicBezTo>
                    <a:cubicBezTo>
                      <a:pt x="7973" y="72249"/>
                      <a:pt x="7126" y="74859"/>
                      <a:pt x="6350" y="77470"/>
                    </a:cubicBezTo>
                    <a:cubicBezTo>
                      <a:pt x="6279" y="77611"/>
                      <a:pt x="6209" y="77752"/>
                      <a:pt x="6209" y="77964"/>
                    </a:cubicBezTo>
                    <a:cubicBezTo>
                      <a:pt x="5997" y="78740"/>
                      <a:pt x="5786" y="79516"/>
                      <a:pt x="5574" y="80292"/>
                    </a:cubicBezTo>
                    <a:cubicBezTo>
                      <a:pt x="5150" y="81915"/>
                      <a:pt x="4727" y="83538"/>
                      <a:pt x="4304" y="85161"/>
                    </a:cubicBezTo>
                    <a:cubicBezTo>
                      <a:pt x="4233" y="85443"/>
                      <a:pt x="4163" y="85725"/>
                      <a:pt x="4092" y="86078"/>
                    </a:cubicBezTo>
                    <a:cubicBezTo>
                      <a:pt x="3880" y="86995"/>
                      <a:pt x="3739" y="87912"/>
                      <a:pt x="3528" y="88829"/>
                    </a:cubicBezTo>
                    <a:cubicBezTo>
                      <a:pt x="3245" y="90170"/>
                      <a:pt x="2963" y="91511"/>
                      <a:pt x="2751" y="92851"/>
                    </a:cubicBezTo>
                    <a:cubicBezTo>
                      <a:pt x="2681" y="93204"/>
                      <a:pt x="2611" y="93557"/>
                      <a:pt x="2540" y="93909"/>
                    </a:cubicBezTo>
                    <a:cubicBezTo>
                      <a:pt x="2399" y="94897"/>
                      <a:pt x="2258" y="95956"/>
                      <a:pt x="2117" y="97014"/>
                    </a:cubicBezTo>
                    <a:cubicBezTo>
                      <a:pt x="1905" y="98213"/>
                      <a:pt x="1764" y="99413"/>
                      <a:pt x="1552" y="100683"/>
                    </a:cubicBezTo>
                    <a:cubicBezTo>
                      <a:pt x="1481" y="101036"/>
                      <a:pt x="1481" y="101318"/>
                      <a:pt x="1411" y="101671"/>
                    </a:cubicBezTo>
                    <a:cubicBezTo>
                      <a:pt x="1270" y="102870"/>
                      <a:pt x="1129" y="104140"/>
                      <a:pt x="1058" y="105339"/>
                    </a:cubicBezTo>
                    <a:cubicBezTo>
                      <a:pt x="917" y="106398"/>
                      <a:pt x="847" y="107527"/>
                      <a:pt x="705" y="108585"/>
                    </a:cubicBezTo>
                    <a:cubicBezTo>
                      <a:pt x="705" y="108867"/>
                      <a:pt x="635" y="109079"/>
                      <a:pt x="635" y="109291"/>
                    </a:cubicBezTo>
                    <a:cubicBezTo>
                      <a:pt x="494" y="110913"/>
                      <a:pt x="423" y="112677"/>
                      <a:pt x="353" y="114371"/>
                    </a:cubicBezTo>
                    <a:cubicBezTo>
                      <a:pt x="282" y="115147"/>
                      <a:pt x="211" y="115923"/>
                      <a:pt x="211" y="116699"/>
                    </a:cubicBezTo>
                    <a:cubicBezTo>
                      <a:pt x="211" y="116769"/>
                      <a:pt x="211" y="116911"/>
                      <a:pt x="211" y="116981"/>
                    </a:cubicBezTo>
                    <a:cubicBezTo>
                      <a:pt x="71" y="119521"/>
                      <a:pt x="71" y="122132"/>
                      <a:pt x="0" y="124742"/>
                    </a:cubicBezTo>
                    <a:cubicBezTo>
                      <a:pt x="0" y="124883"/>
                      <a:pt x="0" y="125024"/>
                      <a:pt x="0" y="125166"/>
                    </a:cubicBezTo>
                    <a:cubicBezTo>
                      <a:pt x="0" y="127564"/>
                      <a:pt x="0" y="129963"/>
                      <a:pt x="71" y="132362"/>
                    </a:cubicBezTo>
                    <a:cubicBezTo>
                      <a:pt x="71" y="132856"/>
                      <a:pt x="141" y="133279"/>
                      <a:pt x="141" y="133773"/>
                    </a:cubicBezTo>
                    <a:cubicBezTo>
                      <a:pt x="141" y="134761"/>
                      <a:pt x="211" y="135678"/>
                      <a:pt x="282" y="136666"/>
                    </a:cubicBezTo>
                    <a:cubicBezTo>
                      <a:pt x="353" y="137795"/>
                      <a:pt x="353" y="138924"/>
                      <a:pt x="423" y="140053"/>
                    </a:cubicBezTo>
                    <a:cubicBezTo>
                      <a:pt x="494" y="140970"/>
                      <a:pt x="564" y="141817"/>
                      <a:pt x="635" y="142734"/>
                    </a:cubicBezTo>
                    <a:cubicBezTo>
                      <a:pt x="705" y="143792"/>
                      <a:pt x="776" y="144780"/>
                      <a:pt x="847" y="145838"/>
                    </a:cubicBezTo>
                    <a:cubicBezTo>
                      <a:pt x="917" y="146473"/>
                      <a:pt x="917" y="147179"/>
                      <a:pt x="987" y="147814"/>
                    </a:cubicBezTo>
                    <a:cubicBezTo>
                      <a:pt x="1129" y="149296"/>
                      <a:pt x="1341" y="150848"/>
                      <a:pt x="1481" y="152329"/>
                    </a:cubicBezTo>
                    <a:cubicBezTo>
                      <a:pt x="1552" y="153176"/>
                      <a:pt x="1623" y="153952"/>
                      <a:pt x="1764" y="154799"/>
                    </a:cubicBezTo>
                    <a:cubicBezTo>
                      <a:pt x="1764" y="155081"/>
                      <a:pt x="1835" y="155363"/>
                      <a:pt x="1835" y="155575"/>
                    </a:cubicBezTo>
                    <a:cubicBezTo>
                      <a:pt x="2187" y="158256"/>
                      <a:pt x="2540" y="160937"/>
                      <a:pt x="2963" y="163618"/>
                    </a:cubicBezTo>
                    <a:cubicBezTo>
                      <a:pt x="2963" y="163689"/>
                      <a:pt x="2963" y="163759"/>
                      <a:pt x="3034" y="163830"/>
                    </a:cubicBezTo>
                    <a:cubicBezTo>
                      <a:pt x="3104" y="164324"/>
                      <a:pt x="3175" y="164747"/>
                      <a:pt x="3245" y="165241"/>
                    </a:cubicBezTo>
                    <a:cubicBezTo>
                      <a:pt x="3598" y="167358"/>
                      <a:pt x="3951" y="169545"/>
                      <a:pt x="4374" y="171662"/>
                    </a:cubicBezTo>
                    <a:cubicBezTo>
                      <a:pt x="4445" y="172085"/>
                      <a:pt x="4586" y="172508"/>
                      <a:pt x="4656" y="172932"/>
                    </a:cubicBezTo>
                    <a:cubicBezTo>
                      <a:pt x="4868" y="173990"/>
                      <a:pt x="5080" y="175119"/>
                      <a:pt x="5292" y="176177"/>
                    </a:cubicBezTo>
                    <a:cubicBezTo>
                      <a:pt x="5574" y="177447"/>
                      <a:pt x="5786" y="178717"/>
                      <a:pt x="6068" y="179987"/>
                    </a:cubicBezTo>
                    <a:cubicBezTo>
                      <a:pt x="6209" y="180763"/>
                      <a:pt x="6420" y="181469"/>
                      <a:pt x="6562" y="182245"/>
                    </a:cubicBezTo>
                    <a:cubicBezTo>
                      <a:pt x="6844" y="183444"/>
                      <a:pt x="7126" y="184573"/>
                      <a:pt x="7408" y="185773"/>
                    </a:cubicBezTo>
                    <a:cubicBezTo>
                      <a:pt x="7620" y="186619"/>
                      <a:pt x="7832" y="187537"/>
                      <a:pt x="8043" y="188383"/>
                    </a:cubicBezTo>
                    <a:cubicBezTo>
                      <a:pt x="8326" y="189512"/>
                      <a:pt x="8608" y="190641"/>
                      <a:pt x="8960" y="191770"/>
                    </a:cubicBezTo>
                    <a:cubicBezTo>
                      <a:pt x="9243" y="192899"/>
                      <a:pt x="9525" y="194098"/>
                      <a:pt x="9878" y="195227"/>
                    </a:cubicBezTo>
                    <a:cubicBezTo>
                      <a:pt x="10019" y="195792"/>
                      <a:pt x="10160" y="196356"/>
                      <a:pt x="10301" y="196850"/>
                    </a:cubicBezTo>
                    <a:cubicBezTo>
                      <a:pt x="10724" y="198473"/>
                      <a:pt x="11218" y="200096"/>
                      <a:pt x="11712" y="201648"/>
                    </a:cubicBezTo>
                    <a:cubicBezTo>
                      <a:pt x="11994" y="202565"/>
                      <a:pt x="12277" y="203553"/>
                      <a:pt x="12559" y="204470"/>
                    </a:cubicBezTo>
                    <a:cubicBezTo>
                      <a:pt x="12629" y="204752"/>
                      <a:pt x="12700" y="204964"/>
                      <a:pt x="12771" y="205246"/>
                    </a:cubicBezTo>
                    <a:cubicBezTo>
                      <a:pt x="13617" y="207998"/>
                      <a:pt x="14534" y="210749"/>
                      <a:pt x="15452" y="213501"/>
                    </a:cubicBezTo>
                    <a:cubicBezTo>
                      <a:pt x="15452" y="213572"/>
                      <a:pt x="15522" y="213642"/>
                      <a:pt x="15522" y="213713"/>
                    </a:cubicBezTo>
                    <a:cubicBezTo>
                      <a:pt x="15663" y="214136"/>
                      <a:pt x="15804" y="214489"/>
                      <a:pt x="15946" y="214912"/>
                    </a:cubicBezTo>
                    <a:cubicBezTo>
                      <a:pt x="16722" y="217170"/>
                      <a:pt x="17498" y="219428"/>
                      <a:pt x="18344" y="221756"/>
                    </a:cubicBezTo>
                    <a:cubicBezTo>
                      <a:pt x="18486" y="222179"/>
                      <a:pt x="18626" y="222603"/>
                      <a:pt x="18838" y="222956"/>
                    </a:cubicBezTo>
                    <a:cubicBezTo>
                      <a:pt x="19191" y="223873"/>
                      <a:pt x="19544" y="224861"/>
                      <a:pt x="19897" y="225778"/>
                    </a:cubicBezTo>
                    <a:cubicBezTo>
                      <a:pt x="20390" y="227048"/>
                      <a:pt x="20814" y="228318"/>
                      <a:pt x="21307" y="229588"/>
                    </a:cubicBezTo>
                    <a:cubicBezTo>
                      <a:pt x="21661" y="230434"/>
                      <a:pt x="22013" y="231281"/>
                      <a:pt x="22366" y="232198"/>
                    </a:cubicBezTo>
                    <a:cubicBezTo>
                      <a:pt x="22789" y="233186"/>
                      <a:pt x="23213" y="234244"/>
                      <a:pt x="23565" y="235232"/>
                    </a:cubicBezTo>
                    <a:cubicBezTo>
                      <a:pt x="23848" y="235938"/>
                      <a:pt x="24130" y="236643"/>
                      <a:pt x="24412" y="237419"/>
                    </a:cubicBezTo>
                    <a:cubicBezTo>
                      <a:pt x="25047" y="238972"/>
                      <a:pt x="25682" y="240453"/>
                      <a:pt x="26388" y="241935"/>
                    </a:cubicBezTo>
                    <a:cubicBezTo>
                      <a:pt x="26740" y="242711"/>
                      <a:pt x="27022" y="243487"/>
                      <a:pt x="27376" y="244263"/>
                    </a:cubicBezTo>
                    <a:cubicBezTo>
                      <a:pt x="27516" y="244546"/>
                      <a:pt x="27587" y="244828"/>
                      <a:pt x="27728" y="245039"/>
                    </a:cubicBezTo>
                    <a:cubicBezTo>
                      <a:pt x="28857" y="247650"/>
                      <a:pt x="30057" y="250190"/>
                      <a:pt x="31256" y="252801"/>
                    </a:cubicBezTo>
                    <a:cubicBezTo>
                      <a:pt x="31327" y="252942"/>
                      <a:pt x="31397" y="253012"/>
                      <a:pt x="31397" y="253153"/>
                    </a:cubicBezTo>
                    <a:cubicBezTo>
                      <a:pt x="31750" y="253929"/>
                      <a:pt x="32173" y="254706"/>
                      <a:pt x="32526" y="255482"/>
                    </a:cubicBezTo>
                    <a:cubicBezTo>
                      <a:pt x="33443" y="257387"/>
                      <a:pt x="34361" y="259362"/>
                      <a:pt x="35348" y="261267"/>
                    </a:cubicBezTo>
                    <a:cubicBezTo>
                      <a:pt x="35489" y="261549"/>
                      <a:pt x="35701" y="261902"/>
                      <a:pt x="35842" y="262184"/>
                    </a:cubicBezTo>
                    <a:cubicBezTo>
                      <a:pt x="36618" y="263807"/>
                      <a:pt x="37465" y="265430"/>
                      <a:pt x="38312" y="266982"/>
                    </a:cubicBezTo>
                    <a:cubicBezTo>
                      <a:pt x="38946" y="268252"/>
                      <a:pt x="39652" y="269593"/>
                      <a:pt x="40287" y="270863"/>
                    </a:cubicBezTo>
                    <a:cubicBezTo>
                      <a:pt x="40428" y="271074"/>
                      <a:pt x="40569" y="271357"/>
                      <a:pt x="40710" y="271568"/>
                    </a:cubicBezTo>
                    <a:cubicBezTo>
                      <a:pt x="42968" y="275731"/>
                      <a:pt x="45226" y="279823"/>
                      <a:pt x="47625" y="283916"/>
                    </a:cubicBezTo>
                    <a:cubicBezTo>
                      <a:pt x="47836" y="284268"/>
                      <a:pt x="47978" y="284621"/>
                      <a:pt x="48189" y="284974"/>
                    </a:cubicBezTo>
                    <a:cubicBezTo>
                      <a:pt x="48824" y="285962"/>
                      <a:pt x="49389" y="287020"/>
                      <a:pt x="50024" y="288008"/>
                    </a:cubicBezTo>
                    <a:cubicBezTo>
                      <a:pt x="51082" y="289701"/>
                      <a:pt x="52070" y="291394"/>
                      <a:pt x="53128" y="293088"/>
                    </a:cubicBezTo>
                    <a:cubicBezTo>
                      <a:pt x="54045" y="294569"/>
                      <a:pt x="54963" y="295981"/>
                      <a:pt x="55880" y="297462"/>
                    </a:cubicBezTo>
                    <a:cubicBezTo>
                      <a:pt x="56938" y="299156"/>
                      <a:pt x="57996" y="300778"/>
                      <a:pt x="59126" y="302401"/>
                    </a:cubicBezTo>
                    <a:cubicBezTo>
                      <a:pt x="59478" y="302966"/>
                      <a:pt x="59831" y="303530"/>
                      <a:pt x="60184" y="304094"/>
                    </a:cubicBezTo>
                    <a:cubicBezTo>
                      <a:pt x="60536" y="304588"/>
                      <a:pt x="60889" y="305082"/>
                      <a:pt x="61242" y="305576"/>
                    </a:cubicBezTo>
                    <a:cubicBezTo>
                      <a:pt x="64205" y="309951"/>
                      <a:pt x="67169" y="314254"/>
                      <a:pt x="70273" y="318488"/>
                    </a:cubicBezTo>
                    <a:cubicBezTo>
                      <a:pt x="70273" y="318488"/>
                      <a:pt x="70273" y="318558"/>
                      <a:pt x="70344" y="318558"/>
                    </a:cubicBezTo>
                    <a:cubicBezTo>
                      <a:pt x="70626" y="318982"/>
                      <a:pt x="70979" y="319405"/>
                      <a:pt x="71261" y="319828"/>
                    </a:cubicBezTo>
                    <a:cubicBezTo>
                      <a:pt x="73166" y="322368"/>
                      <a:pt x="75071" y="324908"/>
                      <a:pt x="77047" y="327448"/>
                    </a:cubicBezTo>
                    <a:cubicBezTo>
                      <a:pt x="77188" y="327589"/>
                      <a:pt x="77258" y="327731"/>
                      <a:pt x="77399" y="327872"/>
                    </a:cubicBezTo>
                    <a:cubicBezTo>
                      <a:pt x="78952" y="329847"/>
                      <a:pt x="80504" y="331752"/>
                      <a:pt x="82126" y="333728"/>
                    </a:cubicBezTo>
                    <a:cubicBezTo>
                      <a:pt x="82550" y="334292"/>
                      <a:pt x="83044" y="334857"/>
                      <a:pt x="83467" y="335421"/>
                    </a:cubicBezTo>
                    <a:cubicBezTo>
                      <a:pt x="83467" y="335492"/>
                      <a:pt x="83538" y="335492"/>
                      <a:pt x="83538" y="335562"/>
                    </a:cubicBezTo>
                    <a:cubicBezTo>
                      <a:pt x="85584" y="338032"/>
                      <a:pt x="87630" y="340431"/>
                      <a:pt x="89746" y="342829"/>
                    </a:cubicBezTo>
                    <a:cubicBezTo>
                      <a:pt x="89817" y="342900"/>
                      <a:pt x="89958" y="343041"/>
                      <a:pt x="90029" y="343112"/>
                    </a:cubicBezTo>
                    <a:cubicBezTo>
                      <a:pt x="90593" y="343817"/>
                      <a:pt x="91228" y="344452"/>
                      <a:pt x="91863" y="345087"/>
                    </a:cubicBezTo>
                    <a:cubicBezTo>
                      <a:pt x="93274" y="346639"/>
                      <a:pt x="94615" y="348192"/>
                      <a:pt x="96026" y="349673"/>
                    </a:cubicBezTo>
                    <a:cubicBezTo>
                      <a:pt x="96237" y="349956"/>
                      <a:pt x="96520" y="350167"/>
                      <a:pt x="96731" y="350449"/>
                    </a:cubicBezTo>
                    <a:cubicBezTo>
                      <a:pt x="97649" y="351437"/>
                      <a:pt x="98566" y="352354"/>
                      <a:pt x="99483" y="353272"/>
                    </a:cubicBezTo>
                    <a:cubicBezTo>
                      <a:pt x="100542" y="354330"/>
                      <a:pt x="101529" y="355459"/>
                      <a:pt x="102588" y="356517"/>
                    </a:cubicBezTo>
                    <a:cubicBezTo>
                      <a:pt x="102940" y="356870"/>
                      <a:pt x="103293" y="357223"/>
                      <a:pt x="103716" y="357576"/>
                    </a:cubicBezTo>
                    <a:cubicBezTo>
                      <a:pt x="104704" y="358563"/>
                      <a:pt x="105692" y="359551"/>
                      <a:pt x="106751" y="360539"/>
                    </a:cubicBezTo>
                    <a:cubicBezTo>
                      <a:pt x="107668" y="361386"/>
                      <a:pt x="108514" y="362303"/>
                      <a:pt x="109361" y="363149"/>
                    </a:cubicBezTo>
                    <a:cubicBezTo>
                      <a:pt x="109855" y="363643"/>
                      <a:pt x="110349" y="364067"/>
                      <a:pt x="110842" y="364490"/>
                    </a:cubicBezTo>
                    <a:cubicBezTo>
                      <a:pt x="111901" y="365548"/>
                      <a:pt x="113030" y="366536"/>
                      <a:pt x="114088" y="367524"/>
                    </a:cubicBezTo>
                    <a:cubicBezTo>
                      <a:pt x="114864" y="368229"/>
                      <a:pt x="115640" y="369006"/>
                      <a:pt x="116417" y="369711"/>
                    </a:cubicBezTo>
                    <a:cubicBezTo>
                      <a:pt x="116981" y="370205"/>
                      <a:pt x="117616" y="370699"/>
                      <a:pt x="118181" y="371263"/>
                    </a:cubicBezTo>
                    <a:cubicBezTo>
                      <a:pt x="119239" y="372251"/>
                      <a:pt x="120368" y="373168"/>
                      <a:pt x="121496" y="374156"/>
                    </a:cubicBezTo>
                    <a:cubicBezTo>
                      <a:pt x="122202" y="374721"/>
                      <a:pt x="122837" y="375356"/>
                      <a:pt x="123543" y="375920"/>
                    </a:cubicBezTo>
                    <a:cubicBezTo>
                      <a:pt x="124248" y="376555"/>
                      <a:pt x="124954" y="377119"/>
                      <a:pt x="125730" y="377684"/>
                    </a:cubicBezTo>
                    <a:cubicBezTo>
                      <a:pt x="126788" y="378601"/>
                      <a:pt x="127917" y="379448"/>
                      <a:pt x="128975" y="380294"/>
                    </a:cubicBezTo>
                    <a:cubicBezTo>
                      <a:pt x="129540" y="380788"/>
                      <a:pt x="130104" y="381212"/>
                      <a:pt x="130669" y="381706"/>
                    </a:cubicBezTo>
                    <a:cubicBezTo>
                      <a:pt x="131586" y="382411"/>
                      <a:pt x="132503" y="383117"/>
                      <a:pt x="133420" y="383752"/>
                    </a:cubicBezTo>
                    <a:cubicBezTo>
                      <a:pt x="134408" y="384528"/>
                      <a:pt x="135396" y="385304"/>
                      <a:pt x="136454" y="386080"/>
                    </a:cubicBezTo>
                    <a:cubicBezTo>
                      <a:pt x="136878" y="386362"/>
                      <a:pt x="137301" y="386715"/>
                      <a:pt x="137724" y="387068"/>
                    </a:cubicBezTo>
                    <a:cubicBezTo>
                      <a:pt x="138924" y="387985"/>
                      <a:pt x="140194" y="388832"/>
                      <a:pt x="141393" y="389678"/>
                    </a:cubicBezTo>
                    <a:cubicBezTo>
                      <a:pt x="142240" y="390313"/>
                      <a:pt x="143086" y="390878"/>
                      <a:pt x="143933" y="391513"/>
                    </a:cubicBezTo>
                    <a:cubicBezTo>
                      <a:pt x="144145" y="391654"/>
                      <a:pt x="144356" y="391866"/>
                      <a:pt x="144639" y="392007"/>
                    </a:cubicBezTo>
                    <a:cubicBezTo>
                      <a:pt x="146897" y="393559"/>
                      <a:pt x="149154" y="395041"/>
                      <a:pt x="151412" y="396452"/>
                    </a:cubicBezTo>
                    <a:cubicBezTo>
                      <a:pt x="151412" y="396452"/>
                      <a:pt x="151412" y="396452"/>
                      <a:pt x="151483" y="396452"/>
                    </a:cubicBezTo>
                    <a:cubicBezTo>
                      <a:pt x="151624" y="396522"/>
                      <a:pt x="151694" y="396593"/>
                      <a:pt x="151835" y="396663"/>
                    </a:cubicBezTo>
                    <a:cubicBezTo>
                      <a:pt x="153952" y="398004"/>
                      <a:pt x="156069" y="399274"/>
                      <a:pt x="158185" y="400544"/>
                    </a:cubicBezTo>
                    <a:cubicBezTo>
                      <a:pt x="158679" y="400826"/>
                      <a:pt x="159244" y="401179"/>
                      <a:pt x="159737" y="401461"/>
                    </a:cubicBezTo>
                    <a:cubicBezTo>
                      <a:pt x="161431" y="402449"/>
                      <a:pt x="163195" y="403437"/>
                      <a:pt x="164888" y="404354"/>
                    </a:cubicBezTo>
                    <a:cubicBezTo>
                      <a:pt x="165382" y="404636"/>
                      <a:pt x="165876" y="404848"/>
                      <a:pt x="166370" y="405130"/>
                    </a:cubicBezTo>
                    <a:cubicBezTo>
                      <a:pt x="167287" y="405624"/>
                      <a:pt x="168204" y="406118"/>
                      <a:pt x="169121" y="406541"/>
                    </a:cubicBezTo>
                    <a:cubicBezTo>
                      <a:pt x="169897" y="406964"/>
                      <a:pt x="170674" y="407388"/>
                      <a:pt x="171450" y="407741"/>
                    </a:cubicBezTo>
                    <a:cubicBezTo>
                      <a:pt x="172155" y="408093"/>
                      <a:pt x="172861" y="408446"/>
                      <a:pt x="173637" y="408728"/>
                    </a:cubicBezTo>
                    <a:cubicBezTo>
                      <a:pt x="174554" y="409152"/>
                      <a:pt x="175472" y="409575"/>
                      <a:pt x="176389" y="409998"/>
                    </a:cubicBezTo>
                    <a:cubicBezTo>
                      <a:pt x="176883" y="410210"/>
                      <a:pt x="177447" y="410492"/>
                      <a:pt x="177941" y="410774"/>
                    </a:cubicBezTo>
                    <a:cubicBezTo>
                      <a:pt x="178929" y="411198"/>
                      <a:pt x="179917" y="411621"/>
                      <a:pt x="180975" y="412044"/>
                    </a:cubicBezTo>
                    <a:cubicBezTo>
                      <a:pt x="181821" y="412397"/>
                      <a:pt x="182668" y="412750"/>
                      <a:pt x="183515" y="413103"/>
                    </a:cubicBezTo>
                    <a:cubicBezTo>
                      <a:pt x="183797" y="413244"/>
                      <a:pt x="184150" y="413385"/>
                      <a:pt x="184432" y="413456"/>
                    </a:cubicBezTo>
                    <a:cubicBezTo>
                      <a:pt x="185914" y="414020"/>
                      <a:pt x="187325" y="414584"/>
                      <a:pt x="188807" y="415078"/>
                    </a:cubicBezTo>
                    <a:cubicBezTo>
                      <a:pt x="189371" y="415290"/>
                      <a:pt x="190006" y="415502"/>
                      <a:pt x="190571" y="415713"/>
                    </a:cubicBezTo>
                    <a:cubicBezTo>
                      <a:pt x="190641" y="415784"/>
                      <a:pt x="190782" y="415784"/>
                      <a:pt x="190853" y="415854"/>
                    </a:cubicBezTo>
                    <a:cubicBezTo>
                      <a:pt x="193040" y="416631"/>
                      <a:pt x="195156" y="417336"/>
                      <a:pt x="197344" y="417971"/>
                    </a:cubicBezTo>
                    <a:cubicBezTo>
                      <a:pt x="197414" y="417971"/>
                      <a:pt x="197485" y="418042"/>
                      <a:pt x="197556" y="418042"/>
                    </a:cubicBezTo>
                    <a:cubicBezTo>
                      <a:pt x="198120" y="418183"/>
                      <a:pt x="198684" y="418324"/>
                      <a:pt x="199249" y="418536"/>
                    </a:cubicBezTo>
                    <a:cubicBezTo>
                      <a:pt x="200801" y="418959"/>
                      <a:pt x="202353" y="419453"/>
                      <a:pt x="203835" y="419806"/>
                    </a:cubicBezTo>
                    <a:cubicBezTo>
                      <a:pt x="204047" y="419876"/>
                      <a:pt x="204258" y="419876"/>
                      <a:pt x="204470" y="419947"/>
                    </a:cubicBezTo>
                    <a:cubicBezTo>
                      <a:pt x="205387" y="420158"/>
                      <a:pt x="206304" y="420370"/>
                      <a:pt x="207222" y="420582"/>
                    </a:cubicBezTo>
                    <a:cubicBezTo>
                      <a:pt x="208350" y="420793"/>
                      <a:pt x="209409" y="421076"/>
                      <a:pt x="210538" y="421287"/>
                    </a:cubicBezTo>
                    <a:cubicBezTo>
                      <a:pt x="210820" y="421358"/>
                      <a:pt x="211102" y="421358"/>
                      <a:pt x="211384" y="421428"/>
                    </a:cubicBezTo>
                    <a:cubicBezTo>
                      <a:pt x="212443" y="421640"/>
                      <a:pt x="213501" y="421781"/>
                      <a:pt x="214630" y="421993"/>
                    </a:cubicBezTo>
                    <a:cubicBezTo>
                      <a:pt x="215547" y="422134"/>
                      <a:pt x="216464" y="422346"/>
                      <a:pt x="217382" y="422416"/>
                    </a:cubicBezTo>
                    <a:cubicBezTo>
                      <a:pt x="217734" y="422487"/>
                      <a:pt x="218016" y="422487"/>
                      <a:pt x="218299" y="422487"/>
                    </a:cubicBezTo>
                    <a:cubicBezTo>
                      <a:pt x="219498" y="422628"/>
                      <a:pt x="220698" y="422769"/>
                      <a:pt x="221967" y="422839"/>
                    </a:cubicBezTo>
                    <a:cubicBezTo>
                      <a:pt x="222814" y="422910"/>
                      <a:pt x="223661" y="423051"/>
                      <a:pt x="224437" y="423122"/>
                    </a:cubicBezTo>
                    <a:cubicBezTo>
                      <a:pt x="224719" y="423122"/>
                      <a:pt x="225001" y="423122"/>
                      <a:pt x="225284" y="423122"/>
                    </a:cubicBezTo>
                    <a:cubicBezTo>
                      <a:pt x="226836" y="423192"/>
                      <a:pt x="228318" y="423263"/>
                      <a:pt x="229799" y="423263"/>
                    </a:cubicBezTo>
                    <a:cubicBezTo>
                      <a:pt x="230505" y="423263"/>
                      <a:pt x="231281" y="423333"/>
                      <a:pt x="231987" y="423333"/>
                    </a:cubicBezTo>
                    <a:cubicBezTo>
                      <a:pt x="232128" y="423333"/>
                      <a:pt x="232269" y="423333"/>
                      <a:pt x="232480" y="423333"/>
                    </a:cubicBezTo>
                    <a:cubicBezTo>
                      <a:pt x="235021" y="423333"/>
                      <a:pt x="237490" y="423192"/>
                      <a:pt x="239960" y="422981"/>
                    </a:cubicBezTo>
                    <a:cubicBezTo>
                      <a:pt x="240030" y="422981"/>
                      <a:pt x="240100" y="422981"/>
                      <a:pt x="240171" y="422981"/>
                    </a:cubicBezTo>
                    <a:cubicBezTo>
                      <a:pt x="242005" y="422839"/>
                      <a:pt x="243840" y="422557"/>
                      <a:pt x="245674" y="422275"/>
                    </a:cubicBezTo>
                    <a:cubicBezTo>
                      <a:pt x="246168" y="422204"/>
                      <a:pt x="246662" y="422134"/>
                      <a:pt x="247156" y="421993"/>
                    </a:cubicBezTo>
                    <a:cubicBezTo>
                      <a:pt x="247862" y="421852"/>
                      <a:pt x="248567" y="421781"/>
                      <a:pt x="249272" y="421640"/>
                    </a:cubicBezTo>
                    <a:cubicBezTo>
                      <a:pt x="249908" y="421499"/>
                      <a:pt x="250472" y="421358"/>
                      <a:pt x="251036" y="421217"/>
                    </a:cubicBezTo>
                    <a:cubicBezTo>
                      <a:pt x="251883" y="421005"/>
                      <a:pt x="252730" y="420864"/>
                      <a:pt x="253577" y="420652"/>
                    </a:cubicBezTo>
                    <a:cubicBezTo>
                      <a:pt x="254705" y="420370"/>
                      <a:pt x="255905" y="420017"/>
                      <a:pt x="257034" y="419664"/>
                    </a:cubicBezTo>
                    <a:cubicBezTo>
                      <a:pt x="257810" y="419453"/>
                      <a:pt x="258656" y="419171"/>
                      <a:pt x="259432" y="418888"/>
                    </a:cubicBezTo>
                    <a:cubicBezTo>
                      <a:pt x="259715" y="418818"/>
                      <a:pt x="260068" y="418677"/>
                      <a:pt x="260420" y="418606"/>
                    </a:cubicBezTo>
                    <a:cubicBezTo>
                      <a:pt x="261338" y="418253"/>
                      <a:pt x="262255" y="417901"/>
                      <a:pt x="263172" y="417548"/>
                    </a:cubicBezTo>
                    <a:cubicBezTo>
                      <a:pt x="263737" y="417336"/>
                      <a:pt x="264371" y="417124"/>
                      <a:pt x="264936" y="416842"/>
                    </a:cubicBezTo>
                    <a:cubicBezTo>
                      <a:pt x="266771" y="416207"/>
                      <a:pt x="268534" y="415361"/>
                      <a:pt x="270298" y="414514"/>
                    </a:cubicBezTo>
                    <a:close/>
                  </a:path>
                </a:pathLst>
              </a:custGeom>
              <a:solidFill>
                <a:schemeClr val="accent1">
                  <a:lumMod val="60000"/>
                  <a:lumOff val="40000"/>
                </a:schemeClr>
              </a:solidFill>
              <a:ln w="7047" cap="flat">
                <a:noFill/>
                <a:prstDash val="solid"/>
                <a:miter/>
              </a:ln>
            </p:spPr>
            <p:txBody>
              <a:bodyPr rtlCol="0" anchor="ctr"/>
              <a:lstStyle/>
              <a:p>
                <a:endParaRPr lang="en-ID">
                  <a:cs typeface="B Nazanin" panose="00000700000000000000" pitchFamily="2" charset="-78"/>
                </a:endParaRPr>
              </a:p>
            </p:txBody>
          </p:sp>
          <p:sp>
            <p:nvSpPr>
              <p:cNvPr id="247" name="Freeform: Shape 246">
                <a:extLst>
                  <a:ext uri="{FF2B5EF4-FFF2-40B4-BE49-F238E27FC236}">
                    <a16:creationId xmlns:a16="http://schemas.microsoft.com/office/drawing/2014/main" id="{4F59B20D-135F-4A37-AB1F-25AB613B94C3}"/>
                  </a:ext>
                </a:extLst>
              </p:cNvPr>
              <p:cNvSpPr/>
              <p:nvPr/>
            </p:nvSpPr>
            <p:spPr>
              <a:xfrm>
                <a:off x="9257665" y="556683"/>
                <a:ext cx="70556" cy="98778"/>
              </a:xfrm>
              <a:custGeom>
                <a:avLst/>
                <a:gdLst>
                  <a:gd name="connsiteX0" fmla="*/ 72884 w 70555"/>
                  <a:gd name="connsiteY0" fmla="*/ 65193 h 98777"/>
                  <a:gd name="connsiteX1" fmla="*/ 72884 w 70555"/>
                  <a:gd name="connsiteY1" fmla="*/ 64911 h 98777"/>
                  <a:gd name="connsiteX2" fmla="*/ 72884 w 70555"/>
                  <a:gd name="connsiteY2" fmla="*/ 64699 h 98777"/>
                  <a:gd name="connsiteX3" fmla="*/ 72884 w 70555"/>
                  <a:gd name="connsiteY3" fmla="*/ 64135 h 98777"/>
                  <a:gd name="connsiteX4" fmla="*/ 72813 w 70555"/>
                  <a:gd name="connsiteY4" fmla="*/ 63077 h 98777"/>
                  <a:gd name="connsiteX5" fmla="*/ 72672 w 70555"/>
                  <a:gd name="connsiteY5" fmla="*/ 62018 h 98777"/>
                  <a:gd name="connsiteX6" fmla="*/ 72672 w 70555"/>
                  <a:gd name="connsiteY6" fmla="*/ 62018 h 98777"/>
                  <a:gd name="connsiteX7" fmla="*/ 72672 w 70555"/>
                  <a:gd name="connsiteY7" fmla="*/ 62018 h 98777"/>
                  <a:gd name="connsiteX8" fmla="*/ 72531 w 70555"/>
                  <a:gd name="connsiteY8" fmla="*/ 60960 h 98777"/>
                  <a:gd name="connsiteX9" fmla="*/ 72319 w 70555"/>
                  <a:gd name="connsiteY9" fmla="*/ 59831 h 98777"/>
                  <a:gd name="connsiteX10" fmla="*/ 72249 w 70555"/>
                  <a:gd name="connsiteY10" fmla="*/ 59337 h 98777"/>
                  <a:gd name="connsiteX11" fmla="*/ 72179 w 70555"/>
                  <a:gd name="connsiteY11" fmla="*/ 59126 h 98777"/>
                  <a:gd name="connsiteX12" fmla="*/ 72108 w 70555"/>
                  <a:gd name="connsiteY12" fmla="*/ 58702 h 98777"/>
                  <a:gd name="connsiteX13" fmla="*/ 71826 w 70555"/>
                  <a:gd name="connsiteY13" fmla="*/ 57573 h 98777"/>
                  <a:gd name="connsiteX14" fmla="*/ 71543 w 70555"/>
                  <a:gd name="connsiteY14" fmla="*/ 56444 h 98777"/>
                  <a:gd name="connsiteX15" fmla="*/ 71543 w 70555"/>
                  <a:gd name="connsiteY15" fmla="*/ 56444 h 98777"/>
                  <a:gd name="connsiteX16" fmla="*/ 71543 w 70555"/>
                  <a:gd name="connsiteY16" fmla="*/ 56444 h 98777"/>
                  <a:gd name="connsiteX17" fmla="*/ 71191 w 70555"/>
                  <a:gd name="connsiteY17" fmla="*/ 55316 h 98777"/>
                  <a:gd name="connsiteX18" fmla="*/ 70838 w 70555"/>
                  <a:gd name="connsiteY18" fmla="*/ 54187 h 98777"/>
                  <a:gd name="connsiteX19" fmla="*/ 70697 w 70555"/>
                  <a:gd name="connsiteY19" fmla="*/ 53693 h 98777"/>
                  <a:gd name="connsiteX20" fmla="*/ 70626 w 70555"/>
                  <a:gd name="connsiteY20" fmla="*/ 53481 h 98777"/>
                  <a:gd name="connsiteX21" fmla="*/ 70485 w 70555"/>
                  <a:gd name="connsiteY21" fmla="*/ 53128 h 98777"/>
                  <a:gd name="connsiteX22" fmla="*/ 70062 w 70555"/>
                  <a:gd name="connsiteY22" fmla="*/ 52070 h 98777"/>
                  <a:gd name="connsiteX23" fmla="*/ 69638 w 70555"/>
                  <a:gd name="connsiteY23" fmla="*/ 51012 h 98777"/>
                  <a:gd name="connsiteX24" fmla="*/ 69568 w 70555"/>
                  <a:gd name="connsiteY24" fmla="*/ 50800 h 98777"/>
                  <a:gd name="connsiteX25" fmla="*/ 69497 w 70555"/>
                  <a:gd name="connsiteY25" fmla="*/ 50659 h 98777"/>
                  <a:gd name="connsiteX26" fmla="*/ 69215 w 70555"/>
                  <a:gd name="connsiteY26" fmla="*/ 50024 h 98777"/>
                  <a:gd name="connsiteX27" fmla="*/ 68721 w 70555"/>
                  <a:gd name="connsiteY27" fmla="*/ 48966 h 98777"/>
                  <a:gd name="connsiteX28" fmla="*/ 68228 w 70555"/>
                  <a:gd name="connsiteY28" fmla="*/ 47907 h 98777"/>
                  <a:gd name="connsiteX29" fmla="*/ 68228 w 70555"/>
                  <a:gd name="connsiteY29" fmla="*/ 47837 h 98777"/>
                  <a:gd name="connsiteX30" fmla="*/ 68228 w 70555"/>
                  <a:gd name="connsiteY30" fmla="*/ 47837 h 98777"/>
                  <a:gd name="connsiteX31" fmla="*/ 67592 w 70555"/>
                  <a:gd name="connsiteY31" fmla="*/ 46567 h 98777"/>
                  <a:gd name="connsiteX32" fmla="*/ 66746 w 70555"/>
                  <a:gd name="connsiteY32" fmla="*/ 45014 h 98777"/>
                  <a:gd name="connsiteX33" fmla="*/ 63571 w 70555"/>
                  <a:gd name="connsiteY33" fmla="*/ 39441 h 98777"/>
                  <a:gd name="connsiteX34" fmla="*/ 40781 w 70555"/>
                  <a:gd name="connsiteY34" fmla="*/ 0 h 98777"/>
                  <a:gd name="connsiteX35" fmla="*/ 0 w 70555"/>
                  <a:gd name="connsiteY35" fmla="*/ 23707 h 98777"/>
                  <a:gd name="connsiteX36" fmla="*/ 22790 w 70555"/>
                  <a:gd name="connsiteY36" fmla="*/ 63147 h 98777"/>
                  <a:gd name="connsiteX37" fmla="*/ 25964 w 70555"/>
                  <a:gd name="connsiteY37" fmla="*/ 68721 h 98777"/>
                  <a:gd name="connsiteX38" fmla="*/ 27446 w 70555"/>
                  <a:gd name="connsiteY38" fmla="*/ 71543 h 98777"/>
                  <a:gd name="connsiteX39" fmla="*/ 27446 w 70555"/>
                  <a:gd name="connsiteY39" fmla="*/ 71543 h 98777"/>
                  <a:gd name="connsiteX40" fmla="*/ 28716 w 70555"/>
                  <a:gd name="connsiteY40" fmla="*/ 74295 h 98777"/>
                  <a:gd name="connsiteX41" fmla="*/ 28787 w 70555"/>
                  <a:gd name="connsiteY41" fmla="*/ 74436 h 98777"/>
                  <a:gd name="connsiteX42" fmla="*/ 29845 w 70555"/>
                  <a:gd name="connsiteY42" fmla="*/ 77188 h 98777"/>
                  <a:gd name="connsiteX43" fmla="*/ 29915 w 70555"/>
                  <a:gd name="connsiteY43" fmla="*/ 77399 h 98777"/>
                  <a:gd name="connsiteX44" fmla="*/ 30762 w 70555"/>
                  <a:gd name="connsiteY44" fmla="*/ 80151 h 98777"/>
                  <a:gd name="connsiteX45" fmla="*/ 30762 w 70555"/>
                  <a:gd name="connsiteY45" fmla="*/ 80151 h 98777"/>
                  <a:gd name="connsiteX46" fmla="*/ 31397 w 70555"/>
                  <a:gd name="connsiteY46" fmla="*/ 82903 h 98777"/>
                  <a:gd name="connsiteX47" fmla="*/ 31468 w 70555"/>
                  <a:gd name="connsiteY47" fmla="*/ 83114 h 98777"/>
                  <a:gd name="connsiteX48" fmla="*/ 31891 w 70555"/>
                  <a:gd name="connsiteY48" fmla="*/ 85796 h 98777"/>
                  <a:gd name="connsiteX49" fmla="*/ 31891 w 70555"/>
                  <a:gd name="connsiteY49" fmla="*/ 85796 h 98777"/>
                  <a:gd name="connsiteX50" fmla="*/ 32103 w 70555"/>
                  <a:gd name="connsiteY50" fmla="*/ 88406 h 98777"/>
                  <a:gd name="connsiteX51" fmla="*/ 32103 w 70555"/>
                  <a:gd name="connsiteY51" fmla="*/ 88618 h 98777"/>
                  <a:gd name="connsiteX52" fmla="*/ 32103 w 70555"/>
                  <a:gd name="connsiteY52" fmla="*/ 91158 h 98777"/>
                  <a:gd name="connsiteX53" fmla="*/ 31539 w 70555"/>
                  <a:gd name="connsiteY53" fmla="*/ 95321 h 98777"/>
                  <a:gd name="connsiteX54" fmla="*/ 31539 w 70555"/>
                  <a:gd name="connsiteY54" fmla="*/ 95462 h 98777"/>
                  <a:gd name="connsiteX55" fmla="*/ 30339 w 70555"/>
                  <a:gd name="connsiteY55" fmla="*/ 98848 h 98777"/>
                  <a:gd name="connsiteX56" fmla="*/ 30198 w 70555"/>
                  <a:gd name="connsiteY56" fmla="*/ 99060 h 98777"/>
                  <a:gd name="connsiteX57" fmla="*/ 28787 w 70555"/>
                  <a:gd name="connsiteY57" fmla="*/ 101177 h 98777"/>
                  <a:gd name="connsiteX58" fmla="*/ 28152 w 70555"/>
                  <a:gd name="connsiteY58" fmla="*/ 101953 h 98777"/>
                  <a:gd name="connsiteX59" fmla="*/ 25824 w 70555"/>
                  <a:gd name="connsiteY59" fmla="*/ 103858 h 98777"/>
                  <a:gd name="connsiteX60" fmla="*/ 66604 w 70555"/>
                  <a:gd name="connsiteY60" fmla="*/ 80151 h 98777"/>
                  <a:gd name="connsiteX61" fmla="*/ 68933 w 70555"/>
                  <a:gd name="connsiteY61" fmla="*/ 78246 h 98777"/>
                  <a:gd name="connsiteX62" fmla="*/ 69568 w 70555"/>
                  <a:gd name="connsiteY62" fmla="*/ 77470 h 98777"/>
                  <a:gd name="connsiteX63" fmla="*/ 70415 w 70555"/>
                  <a:gd name="connsiteY63" fmla="*/ 76412 h 98777"/>
                  <a:gd name="connsiteX64" fmla="*/ 70979 w 70555"/>
                  <a:gd name="connsiteY64" fmla="*/ 75353 h 98777"/>
                  <a:gd name="connsiteX65" fmla="*/ 71120 w 70555"/>
                  <a:gd name="connsiteY65" fmla="*/ 75142 h 98777"/>
                  <a:gd name="connsiteX66" fmla="*/ 71191 w 70555"/>
                  <a:gd name="connsiteY66" fmla="*/ 74930 h 98777"/>
                  <a:gd name="connsiteX67" fmla="*/ 71755 w 70555"/>
                  <a:gd name="connsiteY67" fmla="*/ 73660 h 98777"/>
                  <a:gd name="connsiteX68" fmla="*/ 72108 w 70555"/>
                  <a:gd name="connsiteY68" fmla="*/ 72531 h 98777"/>
                  <a:gd name="connsiteX69" fmla="*/ 72319 w 70555"/>
                  <a:gd name="connsiteY69" fmla="*/ 71755 h 98777"/>
                  <a:gd name="connsiteX70" fmla="*/ 72319 w 70555"/>
                  <a:gd name="connsiteY70" fmla="*/ 71614 h 98777"/>
                  <a:gd name="connsiteX71" fmla="*/ 72390 w 70555"/>
                  <a:gd name="connsiteY71" fmla="*/ 71402 h 98777"/>
                  <a:gd name="connsiteX72" fmla="*/ 72602 w 70555"/>
                  <a:gd name="connsiteY72" fmla="*/ 70344 h 98777"/>
                  <a:gd name="connsiteX73" fmla="*/ 72743 w 70555"/>
                  <a:gd name="connsiteY73" fmla="*/ 69286 h 98777"/>
                  <a:gd name="connsiteX74" fmla="*/ 72813 w 70555"/>
                  <a:gd name="connsiteY74" fmla="*/ 68298 h 98777"/>
                  <a:gd name="connsiteX75" fmla="*/ 72884 w 70555"/>
                  <a:gd name="connsiteY75" fmla="*/ 67451 h 98777"/>
                  <a:gd name="connsiteX76" fmla="*/ 72884 w 70555"/>
                  <a:gd name="connsiteY76" fmla="*/ 67239 h 98777"/>
                  <a:gd name="connsiteX77" fmla="*/ 72884 w 70555"/>
                  <a:gd name="connsiteY77" fmla="*/ 66252 h 98777"/>
                  <a:gd name="connsiteX78" fmla="*/ 72884 w 70555"/>
                  <a:gd name="connsiteY78" fmla="*/ 65193 h 98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70555" h="98777">
                    <a:moveTo>
                      <a:pt x="72884" y="65193"/>
                    </a:moveTo>
                    <a:cubicBezTo>
                      <a:pt x="72884" y="65123"/>
                      <a:pt x="72884" y="64982"/>
                      <a:pt x="72884" y="64911"/>
                    </a:cubicBezTo>
                    <a:cubicBezTo>
                      <a:pt x="72884" y="64841"/>
                      <a:pt x="72884" y="64770"/>
                      <a:pt x="72884" y="64699"/>
                    </a:cubicBezTo>
                    <a:cubicBezTo>
                      <a:pt x="72884" y="64488"/>
                      <a:pt x="72884" y="64347"/>
                      <a:pt x="72884" y="64135"/>
                    </a:cubicBezTo>
                    <a:cubicBezTo>
                      <a:pt x="72884" y="63782"/>
                      <a:pt x="72813" y="63429"/>
                      <a:pt x="72813" y="63077"/>
                    </a:cubicBezTo>
                    <a:cubicBezTo>
                      <a:pt x="72813" y="62724"/>
                      <a:pt x="72743" y="62371"/>
                      <a:pt x="72672" y="62018"/>
                    </a:cubicBezTo>
                    <a:cubicBezTo>
                      <a:pt x="72672" y="62018"/>
                      <a:pt x="72672" y="62018"/>
                      <a:pt x="72672" y="62018"/>
                    </a:cubicBezTo>
                    <a:cubicBezTo>
                      <a:pt x="72672" y="62018"/>
                      <a:pt x="72672" y="62018"/>
                      <a:pt x="72672" y="62018"/>
                    </a:cubicBezTo>
                    <a:cubicBezTo>
                      <a:pt x="72602" y="61666"/>
                      <a:pt x="72602" y="61313"/>
                      <a:pt x="72531" y="60960"/>
                    </a:cubicBezTo>
                    <a:cubicBezTo>
                      <a:pt x="72461" y="60607"/>
                      <a:pt x="72390" y="60254"/>
                      <a:pt x="72319" y="59831"/>
                    </a:cubicBezTo>
                    <a:cubicBezTo>
                      <a:pt x="72319" y="59690"/>
                      <a:pt x="72249" y="59478"/>
                      <a:pt x="72249" y="59337"/>
                    </a:cubicBezTo>
                    <a:cubicBezTo>
                      <a:pt x="72249" y="59267"/>
                      <a:pt x="72249" y="59196"/>
                      <a:pt x="72179" y="59126"/>
                    </a:cubicBezTo>
                    <a:cubicBezTo>
                      <a:pt x="72179" y="58984"/>
                      <a:pt x="72108" y="58843"/>
                      <a:pt x="72108" y="58702"/>
                    </a:cubicBezTo>
                    <a:cubicBezTo>
                      <a:pt x="72037" y="58349"/>
                      <a:pt x="71967" y="57926"/>
                      <a:pt x="71826" y="57573"/>
                    </a:cubicBezTo>
                    <a:cubicBezTo>
                      <a:pt x="71755" y="57221"/>
                      <a:pt x="71614" y="56797"/>
                      <a:pt x="71543" y="56444"/>
                    </a:cubicBezTo>
                    <a:cubicBezTo>
                      <a:pt x="71543" y="56444"/>
                      <a:pt x="71543" y="56444"/>
                      <a:pt x="71543" y="56444"/>
                    </a:cubicBezTo>
                    <a:cubicBezTo>
                      <a:pt x="71543" y="56444"/>
                      <a:pt x="71543" y="56444"/>
                      <a:pt x="71543" y="56444"/>
                    </a:cubicBezTo>
                    <a:cubicBezTo>
                      <a:pt x="71473" y="56092"/>
                      <a:pt x="71332" y="55739"/>
                      <a:pt x="71191" y="55316"/>
                    </a:cubicBezTo>
                    <a:cubicBezTo>
                      <a:pt x="71049" y="54963"/>
                      <a:pt x="70979" y="54539"/>
                      <a:pt x="70838" y="54187"/>
                    </a:cubicBezTo>
                    <a:cubicBezTo>
                      <a:pt x="70767" y="54046"/>
                      <a:pt x="70697" y="53834"/>
                      <a:pt x="70697" y="53693"/>
                    </a:cubicBezTo>
                    <a:cubicBezTo>
                      <a:pt x="70697" y="53622"/>
                      <a:pt x="70626" y="53552"/>
                      <a:pt x="70626" y="53481"/>
                    </a:cubicBezTo>
                    <a:cubicBezTo>
                      <a:pt x="70556" y="53340"/>
                      <a:pt x="70556" y="53199"/>
                      <a:pt x="70485" y="53128"/>
                    </a:cubicBezTo>
                    <a:cubicBezTo>
                      <a:pt x="70344" y="52776"/>
                      <a:pt x="70203" y="52423"/>
                      <a:pt x="70062" y="52070"/>
                    </a:cubicBezTo>
                    <a:cubicBezTo>
                      <a:pt x="69921" y="51717"/>
                      <a:pt x="69780" y="51364"/>
                      <a:pt x="69638" y="51012"/>
                    </a:cubicBezTo>
                    <a:cubicBezTo>
                      <a:pt x="69638" y="50941"/>
                      <a:pt x="69568" y="50871"/>
                      <a:pt x="69568" y="50800"/>
                    </a:cubicBezTo>
                    <a:cubicBezTo>
                      <a:pt x="69568" y="50729"/>
                      <a:pt x="69497" y="50729"/>
                      <a:pt x="69497" y="50659"/>
                    </a:cubicBezTo>
                    <a:cubicBezTo>
                      <a:pt x="69427" y="50447"/>
                      <a:pt x="69286" y="50236"/>
                      <a:pt x="69215" y="50024"/>
                    </a:cubicBezTo>
                    <a:cubicBezTo>
                      <a:pt x="69074" y="49671"/>
                      <a:pt x="68933" y="49318"/>
                      <a:pt x="68721" y="48966"/>
                    </a:cubicBezTo>
                    <a:cubicBezTo>
                      <a:pt x="68580" y="48613"/>
                      <a:pt x="68368" y="48260"/>
                      <a:pt x="68228" y="47907"/>
                    </a:cubicBezTo>
                    <a:cubicBezTo>
                      <a:pt x="68228" y="47907"/>
                      <a:pt x="68228" y="47907"/>
                      <a:pt x="68228" y="47837"/>
                    </a:cubicBezTo>
                    <a:cubicBezTo>
                      <a:pt x="68228" y="47837"/>
                      <a:pt x="68228" y="47837"/>
                      <a:pt x="68228" y="47837"/>
                    </a:cubicBezTo>
                    <a:cubicBezTo>
                      <a:pt x="68016" y="47413"/>
                      <a:pt x="67804" y="46990"/>
                      <a:pt x="67592" y="46567"/>
                    </a:cubicBezTo>
                    <a:cubicBezTo>
                      <a:pt x="67310" y="46073"/>
                      <a:pt x="67028" y="45579"/>
                      <a:pt x="66746" y="45014"/>
                    </a:cubicBezTo>
                    <a:lnTo>
                      <a:pt x="63571" y="39441"/>
                    </a:lnTo>
                    <a:lnTo>
                      <a:pt x="40781" y="0"/>
                    </a:lnTo>
                    <a:lnTo>
                      <a:pt x="0" y="23707"/>
                    </a:lnTo>
                    <a:lnTo>
                      <a:pt x="22790" y="63147"/>
                    </a:lnTo>
                    <a:lnTo>
                      <a:pt x="25964" y="68721"/>
                    </a:lnTo>
                    <a:cubicBezTo>
                      <a:pt x="26529" y="69638"/>
                      <a:pt x="27023" y="70626"/>
                      <a:pt x="27446" y="71543"/>
                    </a:cubicBezTo>
                    <a:cubicBezTo>
                      <a:pt x="27446" y="71543"/>
                      <a:pt x="27446" y="71543"/>
                      <a:pt x="27446" y="71543"/>
                    </a:cubicBezTo>
                    <a:cubicBezTo>
                      <a:pt x="27870" y="72461"/>
                      <a:pt x="28293" y="73378"/>
                      <a:pt x="28716" y="74295"/>
                    </a:cubicBezTo>
                    <a:cubicBezTo>
                      <a:pt x="28716" y="74366"/>
                      <a:pt x="28787" y="74366"/>
                      <a:pt x="28787" y="74436"/>
                    </a:cubicBezTo>
                    <a:cubicBezTo>
                      <a:pt x="29139" y="75353"/>
                      <a:pt x="29492" y="76271"/>
                      <a:pt x="29845" y="77188"/>
                    </a:cubicBezTo>
                    <a:cubicBezTo>
                      <a:pt x="29845" y="77258"/>
                      <a:pt x="29915" y="77329"/>
                      <a:pt x="29915" y="77399"/>
                    </a:cubicBezTo>
                    <a:cubicBezTo>
                      <a:pt x="30269" y="78317"/>
                      <a:pt x="30551" y="79234"/>
                      <a:pt x="30762" y="80151"/>
                    </a:cubicBezTo>
                    <a:cubicBezTo>
                      <a:pt x="30762" y="80151"/>
                      <a:pt x="30762" y="80151"/>
                      <a:pt x="30762" y="80151"/>
                    </a:cubicBezTo>
                    <a:cubicBezTo>
                      <a:pt x="31045" y="81068"/>
                      <a:pt x="31256" y="81986"/>
                      <a:pt x="31397" y="82903"/>
                    </a:cubicBezTo>
                    <a:cubicBezTo>
                      <a:pt x="31397" y="82973"/>
                      <a:pt x="31397" y="83044"/>
                      <a:pt x="31468" y="83114"/>
                    </a:cubicBezTo>
                    <a:cubicBezTo>
                      <a:pt x="31679" y="84032"/>
                      <a:pt x="31821" y="84878"/>
                      <a:pt x="31891" y="85796"/>
                    </a:cubicBezTo>
                    <a:cubicBezTo>
                      <a:pt x="31891" y="85796"/>
                      <a:pt x="31891" y="85796"/>
                      <a:pt x="31891" y="85796"/>
                    </a:cubicBezTo>
                    <a:cubicBezTo>
                      <a:pt x="32032" y="86642"/>
                      <a:pt x="32103" y="87559"/>
                      <a:pt x="32103" y="88406"/>
                    </a:cubicBezTo>
                    <a:cubicBezTo>
                      <a:pt x="32103" y="88477"/>
                      <a:pt x="32103" y="88547"/>
                      <a:pt x="32103" y="88618"/>
                    </a:cubicBezTo>
                    <a:cubicBezTo>
                      <a:pt x="32103" y="89464"/>
                      <a:pt x="32103" y="90311"/>
                      <a:pt x="32103" y="91158"/>
                    </a:cubicBezTo>
                    <a:cubicBezTo>
                      <a:pt x="32032" y="92639"/>
                      <a:pt x="31821" y="93980"/>
                      <a:pt x="31539" y="95321"/>
                    </a:cubicBezTo>
                    <a:cubicBezTo>
                      <a:pt x="31539" y="95391"/>
                      <a:pt x="31539" y="95391"/>
                      <a:pt x="31539" y="95462"/>
                    </a:cubicBezTo>
                    <a:cubicBezTo>
                      <a:pt x="31256" y="96732"/>
                      <a:pt x="30833" y="97861"/>
                      <a:pt x="30339" y="98848"/>
                    </a:cubicBezTo>
                    <a:cubicBezTo>
                      <a:pt x="30269" y="98919"/>
                      <a:pt x="30269" y="98989"/>
                      <a:pt x="30198" y="99060"/>
                    </a:cubicBezTo>
                    <a:cubicBezTo>
                      <a:pt x="29775" y="99836"/>
                      <a:pt x="29281" y="100542"/>
                      <a:pt x="28787" y="101177"/>
                    </a:cubicBezTo>
                    <a:cubicBezTo>
                      <a:pt x="28575" y="101459"/>
                      <a:pt x="28434" y="101671"/>
                      <a:pt x="28152" y="101953"/>
                    </a:cubicBezTo>
                    <a:cubicBezTo>
                      <a:pt x="27446" y="102658"/>
                      <a:pt x="26670" y="103364"/>
                      <a:pt x="25824" y="103858"/>
                    </a:cubicBezTo>
                    <a:lnTo>
                      <a:pt x="66604" y="80151"/>
                    </a:lnTo>
                    <a:cubicBezTo>
                      <a:pt x="67451" y="79657"/>
                      <a:pt x="68228" y="79022"/>
                      <a:pt x="68933" y="78246"/>
                    </a:cubicBezTo>
                    <a:cubicBezTo>
                      <a:pt x="69144" y="78034"/>
                      <a:pt x="69356" y="77752"/>
                      <a:pt x="69568" y="77470"/>
                    </a:cubicBezTo>
                    <a:cubicBezTo>
                      <a:pt x="69850" y="77117"/>
                      <a:pt x="70203" y="76835"/>
                      <a:pt x="70415" y="76412"/>
                    </a:cubicBezTo>
                    <a:cubicBezTo>
                      <a:pt x="70626" y="76059"/>
                      <a:pt x="70838" y="75706"/>
                      <a:pt x="70979" y="75353"/>
                    </a:cubicBezTo>
                    <a:cubicBezTo>
                      <a:pt x="71049" y="75283"/>
                      <a:pt x="71049" y="75212"/>
                      <a:pt x="71120" y="75142"/>
                    </a:cubicBezTo>
                    <a:cubicBezTo>
                      <a:pt x="71120" y="75071"/>
                      <a:pt x="71191" y="75001"/>
                      <a:pt x="71191" y="74930"/>
                    </a:cubicBezTo>
                    <a:cubicBezTo>
                      <a:pt x="71402" y="74507"/>
                      <a:pt x="71543" y="74083"/>
                      <a:pt x="71755" y="73660"/>
                    </a:cubicBezTo>
                    <a:cubicBezTo>
                      <a:pt x="71896" y="73307"/>
                      <a:pt x="72037" y="72884"/>
                      <a:pt x="72108" y="72531"/>
                    </a:cubicBezTo>
                    <a:cubicBezTo>
                      <a:pt x="72179" y="72249"/>
                      <a:pt x="72249" y="72037"/>
                      <a:pt x="72319" y="71755"/>
                    </a:cubicBezTo>
                    <a:cubicBezTo>
                      <a:pt x="72319" y="71684"/>
                      <a:pt x="72319" y="71684"/>
                      <a:pt x="72319" y="71614"/>
                    </a:cubicBezTo>
                    <a:cubicBezTo>
                      <a:pt x="72319" y="71543"/>
                      <a:pt x="72390" y="71473"/>
                      <a:pt x="72390" y="71402"/>
                    </a:cubicBezTo>
                    <a:cubicBezTo>
                      <a:pt x="72461" y="71049"/>
                      <a:pt x="72531" y="70697"/>
                      <a:pt x="72602" y="70344"/>
                    </a:cubicBezTo>
                    <a:cubicBezTo>
                      <a:pt x="72672" y="69991"/>
                      <a:pt x="72743" y="69638"/>
                      <a:pt x="72743" y="69286"/>
                    </a:cubicBezTo>
                    <a:cubicBezTo>
                      <a:pt x="72813" y="68933"/>
                      <a:pt x="72813" y="68580"/>
                      <a:pt x="72813" y="68298"/>
                    </a:cubicBezTo>
                    <a:cubicBezTo>
                      <a:pt x="72813" y="68016"/>
                      <a:pt x="72884" y="67733"/>
                      <a:pt x="72884" y="67451"/>
                    </a:cubicBezTo>
                    <a:cubicBezTo>
                      <a:pt x="72884" y="67381"/>
                      <a:pt x="72884" y="67310"/>
                      <a:pt x="72884" y="67239"/>
                    </a:cubicBezTo>
                    <a:cubicBezTo>
                      <a:pt x="72884" y="66887"/>
                      <a:pt x="72884" y="66534"/>
                      <a:pt x="72884" y="66252"/>
                    </a:cubicBezTo>
                    <a:cubicBezTo>
                      <a:pt x="72884" y="65899"/>
                      <a:pt x="72884" y="65546"/>
                      <a:pt x="72884" y="65193"/>
                    </a:cubicBezTo>
                    <a:close/>
                  </a:path>
                </a:pathLst>
              </a:custGeom>
              <a:solidFill>
                <a:schemeClr val="accent1">
                  <a:lumMod val="60000"/>
                  <a:lumOff val="40000"/>
                </a:schemeClr>
              </a:solidFill>
              <a:ln w="7047" cap="flat">
                <a:noFill/>
                <a:prstDash val="solid"/>
                <a:miter/>
              </a:ln>
            </p:spPr>
            <p:txBody>
              <a:bodyPr rtlCol="0" anchor="ctr"/>
              <a:lstStyle/>
              <a:p>
                <a:endParaRPr lang="en-ID">
                  <a:cs typeface="B Nazanin" panose="00000700000000000000" pitchFamily="2" charset="-78"/>
                </a:endParaRPr>
              </a:p>
            </p:txBody>
          </p:sp>
          <p:sp>
            <p:nvSpPr>
              <p:cNvPr id="248" name="Freeform: Shape 247">
                <a:extLst>
                  <a:ext uri="{FF2B5EF4-FFF2-40B4-BE49-F238E27FC236}">
                    <a16:creationId xmlns:a16="http://schemas.microsoft.com/office/drawing/2014/main" id="{D80AAC4B-807E-4ACA-94AD-D78E25326866}"/>
                  </a:ext>
                </a:extLst>
              </p:cNvPr>
              <p:cNvSpPr/>
              <p:nvPr/>
            </p:nvSpPr>
            <p:spPr>
              <a:xfrm>
                <a:off x="9014813" y="170674"/>
                <a:ext cx="91722" cy="84667"/>
              </a:xfrm>
              <a:custGeom>
                <a:avLst/>
                <a:gdLst>
                  <a:gd name="connsiteX0" fmla="*/ 83397 w 91722"/>
                  <a:gd name="connsiteY0" fmla="*/ 39441 h 84666"/>
                  <a:gd name="connsiteX1" fmla="*/ 74719 w 91722"/>
                  <a:gd name="connsiteY1" fmla="*/ 24412 h 84666"/>
                  <a:gd name="connsiteX2" fmla="*/ 71543 w 91722"/>
                  <a:gd name="connsiteY2" fmla="*/ 18909 h 84666"/>
                  <a:gd name="connsiteX3" fmla="*/ 71402 w 91722"/>
                  <a:gd name="connsiteY3" fmla="*/ 18697 h 84666"/>
                  <a:gd name="connsiteX4" fmla="*/ 69568 w 91722"/>
                  <a:gd name="connsiteY4" fmla="*/ 15804 h 84666"/>
                  <a:gd name="connsiteX5" fmla="*/ 68439 w 91722"/>
                  <a:gd name="connsiteY5" fmla="*/ 14182 h 84666"/>
                  <a:gd name="connsiteX6" fmla="*/ 68298 w 91722"/>
                  <a:gd name="connsiteY6" fmla="*/ 13970 h 84666"/>
                  <a:gd name="connsiteX7" fmla="*/ 68227 w 91722"/>
                  <a:gd name="connsiteY7" fmla="*/ 13899 h 84666"/>
                  <a:gd name="connsiteX8" fmla="*/ 67592 w 91722"/>
                  <a:gd name="connsiteY8" fmla="*/ 13053 h 84666"/>
                  <a:gd name="connsiteX9" fmla="*/ 66816 w 91722"/>
                  <a:gd name="connsiteY9" fmla="*/ 12065 h 84666"/>
                  <a:gd name="connsiteX10" fmla="*/ 66040 w 91722"/>
                  <a:gd name="connsiteY10" fmla="*/ 11148 h 84666"/>
                  <a:gd name="connsiteX11" fmla="*/ 65193 w 91722"/>
                  <a:gd name="connsiteY11" fmla="*/ 10231 h 84666"/>
                  <a:gd name="connsiteX12" fmla="*/ 64488 w 91722"/>
                  <a:gd name="connsiteY12" fmla="*/ 9454 h 84666"/>
                  <a:gd name="connsiteX13" fmla="*/ 64417 w 91722"/>
                  <a:gd name="connsiteY13" fmla="*/ 9384 h 84666"/>
                  <a:gd name="connsiteX14" fmla="*/ 64276 w 91722"/>
                  <a:gd name="connsiteY14" fmla="*/ 9243 h 84666"/>
                  <a:gd name="connsiteX15" fmla="*/ 63359 w 91722"/>
                  <a:gd name="connsiteY15" fmla="*/ 8326 h 84666"/>
                  <a:gd name="connsiteX16" fmla="*/ 62371 w 91722"/>
                  <a:gd name="connsiteY16" fmla="*/ 7408 h 84666"/>
                  <a:gd name="connsiteX17" fmla="*/ 61313 w 91722"/>
                  <a:gd name="connsiteY17" fmla="*/ 6491 h 84666"/>
                  <a:gd name="connsiteX18" fmla="*/ 60254 w 91722"/>
                  <a:gd name="connsiteY18" fmla="*/ 5644 h 84666"/>
                  <a:gd name="connsiteX19" fmla="*/ 60113 w 91722"/>
                  <a:gd name="connsiteY19" fmla="*/ 5574 h 84666"/>
                  <a:gd name="connsiteX20" fmla="*/ 60043 w 91722"/>
                  <a:gd name="connsiteY20" fmla="*/ 5503 h 84666"/>
                  <a:gd name="connsiteX21" fmla="*/ 59126 w 91722"/>
                  <a:gd name="connsiteY21" fmla="*/ 4798 h 84666"/>
                  <a:gd name="connsiteX22" fmla="*/ 57996 w 91722"/>
                  <a:gd name="connsiteY22" fmla="*/ 4022 h 84666"/>
                  <a:gd name="connsiteX23" fmla="*/ 56797 w 91722"/>
                  <a:gd name="connsiteY23" fmla="*/ 3246 h 84666"/>
                  <a:gd name="connsiteX24" fmla="*/ 55598 w 91722"/>
                  <a:gd name="connsiteY24" fmla="*/ 2540 h 84666"/>
                  <a:gd name="connsiteX25" fmla="*/ 55174 w 91722"/>
                  <a:gd name="connsiteY25" fmla="*/ 2328 h 84666"/>
                  <a:gd name="connsiteX26" fmla="*/ 54681 w 91722"/>
                  <a:gd name="connsiteY26" fmla="*/ 2046 h 84666"/>
                  <a:gd name="connsiteX27" fmla="*/ 53834 w 91722"/>
                  <a:gd name="connsiteY27" fmla="*/ 1623 h 84666"/>
                  <a:gd name="connsiteX28" fmla="*/ 53269 w 91722"/>
                  <a:gd name="connsiteY28" fmla="*/ 1411 h 84666"/>
                  <a:gd name="connsiteX29" fmla="*/ 53128 w 91722"/>
                  <a:gd name="connsiteY29" fmla="*/ 1341 h 84666"/>
                  <a:gd name="connsiteX30" fmla="*/ 52987 w 91722"/>
                  <a:gd name="connsiteY30" fmla="*/ 1270 h 84666"/>
                  <a:gd name="connsiteX31" fmla="*/ 52141 w 91722"/>
                  <a:gd name="connsiteY31" fmla="*/ 917 h 84666"/>
                  <a:gd name="connsiteX32" fmla="*/ 51294 w 91722"/>
                  <a:gd name="connsiteY32" fmla="*/ 635 h 84666"/>
                  <a:gd name="connsiteX33" fmla="*/ 51294 w 91722"/>
                  <a:gd name="connsiteY33" fmla="*/ 635 h 84666"/>
                  <a:gd name="connsiteX34" fmla="*/ 51223 w 91722"/>
                  <a:gd name="connsiteY34" fmla="*/ 635 h 84666"/>
                  <a:gd name="connsiteX35" fmla="*/ 50377 w 91722"/>
                  <a:gd name="connsiteY35" fmla="*/ 423 h 84666"/>
                  <a:gd name="connsiteX36" fmla="*/ 49460 w 91722"/>
                  <a:gd name="connsiteY36" fmla="*/ 212 h 84666"/>
                  <a:gd name="connsiteX37" fmla="*/ 49318 w 91722"/>
                  <a:gd name="connsiteY37" fmla="*/ 212 h 84666"/>
                  <a:gd name="connsiteX38" fmla="*/ 49177 w 91722"/>
                  <a:gd name="connsiteY38" fmla="*/ 212 h 84666"/>
                  <a:gd name="connsiteX39" fmla="*/ 48542 w 91722"/>
                  <a:gd name="connsiteY39" fmla="*/ 71 h 84666"/>
                  <a:gd name="connsiteX40" fmla="*/ 47554 w 91722"/>
                  <a:gd name="connsiteY40" fmla="*/ 0 h 84666"/>
                  <a:gd name="connsiteX41" fmla="*/ 47484 w 91722"/>
                  <a:gd name="connsiteY41" fmla="*/ 0 h 84666"/>
                  <a:gd name="connsiteX42" fmla="*/ 47343 w 91722"/>
                  <a:gd name="connsiteY42" fmla="*/ 0 h 84666"/>
                  <a:gd name="connsiteX43" fmla="*/ 46566 w 91722"/>
                  <a:gd name="connsiteY43" fmla="*/ 0 h 84666"/>
                  <a:gd name="connsiteX44" fmla="*/ 45861 w 91722"/>
                  <a:gd name="connsiteY44" fmla="*/ 0 h 84666"/>
                  <a:gd name="connsiteX45" fmla="*/ 45579 w 91722"/>
                  <a:gd name="connsiteY45" fmla="*/ 0 h 84666"/>
                  <a:gd name="connsiteX46" fmla="*/ 45438 w 91722"/>
                  <a:gd name="connsiteY46" fmla="*/ 0 h 84666"/>
                  <a:gd name="connsiteX47" fmla="*/ 44168 w 91722"/>
                  <a:gd name="connsiteY47" fmla="*/ 212 h 84666"/>
                  <a:gd name="connsiteX48" fmla="*/ 44027 w 91722"/>
                  <a:gd name="connsiteY48" fmla="*/ 212 h 84666"/>
                  <a:gd name="connsiteX49" fmla="*/ 43392 w 91722"/>
                  <a:gd name="connsiteY49" fmla="*/ 353 h 84666"/>
                  <a:gd name="connsiteX50" fmla="*/ 42615 w 91722"/>
                  <a:gd name="connsiteY50" fmla="*/ 564 h 84666"/>
                  <a:gd name="connsiteX51" fmla="*/ 42475 w 91722"/>
                  <a:gd name="connsiteY51" fmla="*/ 635 h 84666"/>
                  <a:gd name="connsiteX52" fmla="*/ 40781 w 91722"/>
                  <a:gd name="connsiteY52" fmla="*/ 1411 h 84666"/>
                  <a:gd name="connsiteX53" fmla="*/ 0 w 91722"/>
                  <a:gd name="connsiteY53" fmla="*/ 25118 h 84666"/>
                  <a:gd name="connsiteX54" fmla="*/ 1693 w 91722"/>
                  <a:gd name="connsiteY54" fmla="*/ 24342 h 84666"/>
                  <a:gd name="connsiteX55" fmla="*/ 2611 w 91722"/>
                  <a:gd name="connsiteY55" fmla="*/ 24059 h 84666"/>
                  <a:gd name="connsiteX56" fmla="*/ 3246 w 91722"/>
                  <a:gd name="connsiteY56" fmla="*/ 23918 h 84666"/>
                  <a:gd name="connsiteX57" fmla="*/ 4727 w 91722"/>
                  <a:gd name="connsiteY57" fmla="*/ 23707 h 84666"/>
                  <a:gd name="connsiteX58" fmla="*/ 5010 w 91722"/>
                  <a:gd name="connsiteY58" fmla="*/ 23707 h 84666"/>
                  <a:gd name="connsiteX59" fmla="*/ 6491 w 91722"/>
                  <a:gd name="connsiteY59" fmla="*/ 23707 h 84666"/>
                  <a:gd name="connsiteX60" fmla="*/ 6632 w 91722"/>
                  <a:gd name="connsiteY60" fmla="*/ 23707 h 84666"/>
                  <a:gd name="connsiteX61" fmla="*/ 8326 w 91722"/>
                  <a:gd name="connsiteY61" fmla="*/ 23918 h 84666"/>
                  <a:gd name="connsiteX62" fmla="*/ 8467 w 91722"/>
                  <a:gd name="connsiteY62" fmla="*/ 23918 h 84666"/>
                  <a:gd name="connsiteX63" fmla="*/ 10301 w 91722"/>
                  <a:gd name="connsiteY63" fmla="*/ 24342 h 84666"/>
                  <a:gd name="connsiteX64" fmla="*/ 10371 w 91722"/>
                  <a:gd name="connsiteY64" fmla="*/ 24342 h 84666"/>
                  <a:gd name="connsiteX65" fmla="*/ 12277 w 91722"/>
                  <a:gd name="connsiteY65" fmla="*/ 25047 h 84666"/>
                  <a:gd name="connsiteX66" fmla="*/ 12418 w 91722"/>
                  <a:gd name="connsiteY66" fmla="*/ 25118 h 84666"/>
                  <a:gd name="connsiteX67" fmla="*/ 14323 w 91722"/>
                  <a:gd name="connsiteY67" fmla="*/ 26035 h 84666"/>
                  <a:gd name="connsiteX68" fmla="*/ 19121 w 91722"/>
                  <a:gd name="connsiteY68" fmla="*/ 29281 h 84666"/>
                  <a:gd name="connsiteX69" fmla="*/ 19191 w 91722"/>
                  <a:gd name="connsiteY69" fmla="*/ 29351 h 84666"/>
                  <a:gd name="connsiteX70" fmla="*/ 23495 w 91722"/>
                  <a:gd name="connsiteY70" fmla="*/ 33232 h 84666"/>
                  <a:gd name="connsiteX71" fmla="*/ 23566 w 91722"/>
                  <a:gd name="connsiteY71" fmla="*/ 33302 h 84666"/>
                  <a:gd name="connsiteX72" fmla="*/ 27305 w 91722"/>
                  <a:gd name="connsiteY72" fmla="*/ 37677 h 84666"/>
                  <a:gd name="connsiteX73" fmla="*/ 27376 w 91722"/>
                  <a:gd name="connsiteY73" fmla="*/ 37747 h 84666"/>
                  <a:gd name="connsiteX74" fmla="*/ 30621 w 91722"/>
                  <a:gd name="connsiteY74" fmla="*/ 42686 h 84666"/>
                  <a:gd name="connsiteX75" fmla="*/ 33796 w 91722"/>
                  <a:gd name="connsiteY75" fmla="*/ 48189 h 84666"/>
                  <a:gd name="connsiteX76" fmla="*/ 42475 w 91722"/>
                  <a:gd name="connsiteY76" fmla="*/ 63218 h 84666"/>
                  <a:gd name="connsiteX77" fmla="*/ 57644 w 91722"/>
                  <a:gd name="connsiteY77" fmla="*/ 87701 h 84666"/>
                  <a:gd name="connsiteX78" fmla="*/ 98425 w 91722"/>
                  <a:gd name="connsiteY78" fmla="*/ 63994 h 84666"/>
                  <a:gd name="connsiteX79" fmla="*/ 83397 w 91722"/>
                  <a:gd name="connsiteY79" fmla="*/ 39441 h 84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91722" h="84666">
                    <a:moveTo>
                      <a:pt x="83397" y="39441"/>
                    </a:moveTo>
                    <a:lnTo>
                      <a:pt x="74719" y="24412"/>
                    </a:lnTo>
                    <a:lnTo>
                      <a:pt x="71543" y="18909"/>
                    </a:lnTo>
                    <a:cubicBezTo>
                      <a:pt x="71473" y="18838"/>
                      <a:pt x="71473" y="18768"/>
                      <a:pt x="71402" y="18697"/>
                    </a:cubicBezTo>
                    <a:cubicBezTo>
                      <a:pt x="70838" y="17709"/>
                      <a:pt x="70203" y="16722"/>
                      <a:pt x="69568" y="15804"/>
                    </a:cubicBezTo>
                    <a:cubicBezTo>
                      <a:pt x="69215" y="15240"/>
                      <a:pt x="68792" y="14746"/>
                      <a:pt x="68439" y="14182"/>
                    </a:cubicBezTo>
                    <a:cubicBezTo>
                      <a:pt x="68368" y="14111"/>
                      <a:pt x="68298" y="14041"/>
                      <a:pt x="68298" y="13970"/>
                    </a:cubicBezTo>
                    <a:cubicBezTo>
                      <a:pt x="68298" y="13970"/>
                      <a:pt x="68227" y="13899"/>
                      <a:pt x="68227" y="13899"/>
                    </a:cubicBezTo>
                    <a:cubicBezTo>
                      <a:pt x="68016" y="13617"/>
                      <a:pt x="67804" y="13335"/>
                      <a:pt x="67592" y="13053"/>
                    </a:cubicBezTo>
                    <a:cubicBezTo>
                      <a:pt x="67310" y="12700"/>
                      <a:pt x="67098" y="12418"/>
                      <a:pt x="66816" y="12065"/>
                    </a:cubicBezTo>
                    <a:cubicBezTo>
                      <a:pt x="66534" y="11783"/>
                      <a:pt x="66322" y="11430"/>
                      <a:pt x="66040" y="11148"/>
                    </a:cubicBezTo>
                    <a:cubicBezTo>
                      <a:pt x="65758" y="10866"/>
                      <a:pt x="65475" y="10513"/>
                      <a:pt x="65193" y="10231"/>
                    </a:cubicBezTo>
                    <a:cubicBezTo>
                      <a:pt x="64982" y="9948"/>
                      <a:pt x="64699" y="9737"/>
                      <a:pt x="64488" y="9454"/>
                    </a:cubicBezTo>
                    <a:cubicBezTo>
                      <a:pt x="64488" y="9454"/>
                      <a:pt x="64488" y="9384"/>
                      <a:pt x="64417" y="9384"/>
                    </a:cubicBezTo>
                    <a:cubicBezTo>
                      <a:pt x="64347" y="9313"/>
                      <a:pt x="64347" y="9313"/>
                      <a:pt x="64276" y="9243"/>
                    </a:cubicBezTo>
                    <a:cubicBezTo>
                      <a:pt x="63994" y="8961"/>
                      <a:pt x="63641" y="8608"/>
                      <a:pt x="63359" y="8326"/>
                    </a:cubicBezTo>
                    <a:cubicBezTo>
                      <a:pt x="63006" y="8043"/>
                      <a:pt x="62724" y="7691"/>
                      <a:pt x="62371" y="7408"/>
                    </a:cubicBezTo>
                    <a:cubicBezTo>
                      <a:pt x="62018" y="7126"/>
                      <a:pt x="61665" y="6773"/>
                      <a:pt x="61313" y="6491"/>
                    </a:cubicBezTo>
                    <a:cubicBezTo>
                      <a:pt x="60960" y="6209"/>
                      <a:pt x="60607" y="5927"/>
                      <a:pt x="60254" y="5644"/>
                    </a:cubicBezTo>
                    <a:cubicBezTo>
                      <a:pt x="60184" y="5574"/>
                      <a:pt x="60184" y="5574"/>
                      <a:pt x="60113" y="5574"/>
                    </a:cubicBezTo>
                    <a:cubicBezTo>
                      <a:pt x="60113" y="5574"/>
                      <a:pt x="60043" y="5503"/>
                      <a:pt x="60043" y="5503"/>
                    </a:cubicBezTo>
                    <a:cubicBezTo>
                      <a:pt x="59760" y="5292"/>
                      <a:pt x="59478" y="5009"/>
                      <a:pt x="59126" y="4798"/>
                    </a:cubicBezTo>
                    <a:cubicBezTo>
                      <a:pt x="58773" y="4516"/>
                      <a:pt x="58350" y="4233"/>
                      <a:pt x="57996" y="4022"/>
                    </a:cubicBezTo>
                    <a:cubicBezTo>
                      <a:pt x="57644" y="3739"/>
                      <a:pt x="57220" y="3528"/>
                      <a:pt x="56797" y="3246"/>
                    </a:cubicBezTo>
                    <a:cubicBezTo>
                      <a:pt x="56374" y="2963"/>
                      <a:pt x="56021" y="2752"/>
                      <a:pt x="55598" y="2540"/>
                    </a:cubicBezTo>
                    <a:cubicBezTo>
                      <a:pt x="55457" y="2469"/>
                      <a:pt x="55316" y="2399"/>
                      <a:pt x="55174" y="2328"/>
                    </a:cubicBezTo>
                    <a:cubicBezTo>
                      <a:pt x="55033" y="2258"/>
                      <a:pt x="54822" y="2187"/>
                      <a:pt x="54681" y="2046"/>
                    </a:cubicBezTo>
                    <a:cubicBezTo>
                      <a:pt x="54398" y="1905"/>
                      <a:pt x="54116" y="1764"/>
                      <a:pt x="53834" y="1623"/>
                    </a:cubicBezTo>
                    <a:cubicBezTo>
                      <a:pt x="53622" y="1552"/>
                      <a:pt x="53481" y="1482"/>
                      <a:pt x="53269" y="1411"/>
                    </a:cubicBezTo>
                    <a:cubicBezTo>
                      <a:pt x="53199" y="1411"/>
                      <a:pt x="53199" y="1341"/>
                      <a:pt x="53128" y="1341"/>
                    </a:cubicBezTo>
                    <a:cubicBezTo>
                      <a:pt x="53058" y="1341"/>
                      <a:pt x="53058" y="1270"/>
                      <a:pt x="52987" y="1270"/>
                    </a:cubicBezTo>
                    <a:cubicBezTo>
                      <a:pt x="52705" y="1129"/>
                      <a:pt x="52423" y="1058"/>
                      <a:pt x="52141" y="917"/>
                    </a:cubicBezTo>
                    <a:cubicBezTo>
                      <a:pt x="51858" y="847"/>
                      <a:pt x="51576" y="706"/>
                      <a:pt x="51294" y="635"/>
                    </a:cubicBezTo>
                    <a:cubicBezTo>
                      <a:pt x="51294" y="635"/>
                      <a:pt x="51294" y="635"/>
                      <a:pt x="51294" y="635"/>
                    </a:cubicBezTo>
                    <a:cubicBezTo>
                      <a:pt x="51294" y="635"/>
                      <a:pt x="51294" y="635"/>
                      <a:pt x="51223" y="635"/>
                    </a:cubicBezTo>
                    <a:cubicBezTo>
                      <a:pt x="50941" y="564"/>
                      <a:pt x="50659" y="494"/>
                      <a:pt x="50377" y="423"/>
                    </a:cubicBezTo>
                    <a:cubicBezTo>
                      <a:pt x="50094" y="353"/>
                      <a:pt x="49742" y="282"/>
                      <a:pt x="49460" y="212"/>
                    </a:cubicBezTo>
                    <a:cubicBezTo>
                      <a:pt x="49389" y="212"/>
                      <a:pt x="49389" y="212"/>
                      <a:pt x="49318" y="212"/>
                    </a:cubicBezTo>
                    <a:cubicBezTo>
                      <a:pt x="49248" y="212"/>
                      <a:pt x="49248" y="212"/>
                      <a:pt x="49177" y="212"/>
                    </a:cubicBezTo>
                    <a:cubicBezTo>
                      <a:pt x="48966" y="141"/>
                      <a:pt x="48754" y="141"/>
                      <a:pt x="48542" y="71"/>
                    </a:cubicBezTo>
                    <a:cubicBezTo>
                      <a:pt x="48190" y="0"/>
                      <a:pt x="47907" y="0"/>
                      <a:pt x="47554" y="0"/>
                    </a:cubicBezTo>
                    <a:cubicBezTo>
                      <a:pt x="47554" y="0"/>
                      <a:pt x="47484" y="0"/>
                      <a:pt x="47484" y="0"/>
                    </a:cubicBezTo>
                    <a:cubicBezTo>
                      <a:pt x="47413" y="0"/>
                      <a:pt x="47413" y="0"/>
                      <a:pt x="47343" y="0"/>
                    </a:cubicBezTo>
                    <a:cubicBezTo>
                      <a:pt x="47060" y="0"/>
                      <a:pt x="46778" y="0"/>
                      <a:pt x="46566" y="0"/>
                    </a:cubicBezTo>
                    <a:cubicBezTo>
                      <a:pt x="46355" y="0"/>
                      <a:pt x="46073" y="0"/>
                      <a:pt x="45861" y="0"/>
                    </a:cubicBezTo>
                    <a:cubicBezTo>
                      <a:pt x="45790" y="0"/>
                      <a:pt x="45649" y="0"/>
                      <a:pt x="45579" y="0"/>
                    </a:cubicBezTo>
                    <a:cubicBezTo>
                      <a:pt x="45508" y="0"/>
                      <a:pt x="45508" y="0"/>
                      <a:pt x="45438" y="0"/>
                    </a:cubicBezTo>
                    <a:cubicBezTo>
                      <a:pt x="45014" y="71"/>
                      <a:pt x="44591" y="71"/>
                      <a:pt x="44168" y="212"/>
                    </a:cubicBezTo>
                    <a:cubicBezTo>
                      <a:pt x="44097" y="212"/>
                      <a:pt x="44097" y="212"/>
                      <a:pt x="44027" y="212"/>
                    </a:cubicBezTo>
                    <a:cubicBezTo>
                      <a:pt x="43815" y="282"/>
                      <a:pt x="43603" y="353"/>
                      <a:pt x="43392" y="353"/>
                    </a:cubicBezTo>
                    <a:cubicBezTo>
                      <a:pt x="43109" y="423"/>
                      <a:pt x="42898" y="494"/>
                      <a:pt x="42615" y="564"/>
                    </a:cubicBezTo>
                    <a:cubicBezTo>
                      <a:pt x="42545" y="564"/>
                      <a:pt x="42545" y="635"/>
                      <a:pt x="42475" y="635"/>
                    </a:cubicBezTo>
                    <a:cubicBezTo>
                      <a:pt x="41910" y="847"/>
                      <a:pt x="41345" y="1129"/>
                      <a:pt x="40781" y="1411"/>
                    </a:cubicBezTo>
                    <a:lnTo>
                      <a:pt x="0" y="25118"/>
                    </a:lnTo>
                    <a:cubicBezTo>
                      <a:pt x="565" y="24836"/>
                      <a:pt x="1129" y="24553"/>
                      <a:pt x="1693" y="24342"/>
                    </a:cubicBezTo>
                    <a:cubicBezTo>
                      <a:pt x="1975" y="24201"/>
                      <a:pt x="2328" y="24130"/>
                      <a:pt x="2611" y="24059"/>
                    </a:cubicBezTo>
                    <a:cubicBezTo>
                      <a:pt x="2822" y="23989"/>
                      <a:pt x="3034" y="23918"/>
                      <a:pt x="3246" y="23918"/>
                    </a:cubicBezTo>
                    <a:cubicBezTo>
                      <a:pt x="3739" y="23848"/>
                      <a:pt x="4233" y="23777"/>
                      <a:pt x="4727" y="23707"/>
                    </a:cubicBezTo>
                    <a:cubicBezTo>
                      <a:pt x="4798" y="23707"/>
                      <a:pt x="4939" y="23707"/>
                      <a:pt x="5010" y="23707"/>
                    </a:cubicBezTo>
                    <a:cubicBezTo>
                      <a:pt x="5503" y="23707"/>
                      <a:pt x="5997" y="23707"/>
                      <a:pt x="6491" y="23707"/>
                    </a:cubicBezTo>
                    <a:cubicBezTo>
                      <a:pt x="6562" y="23707"/>
                      <a:pt x="6562" y="23707"/>
                      <a:pt x="6632" y="23707"/>
                    </a:cubicBezTo>
                    <a:cubicBezTo>
                      <a:pt x="7197" y="23777"/>
                      <a:pt x="7761" y="23848"/>
                      <a:pt x="8326" y="23918"/>
                    </a:cubicBezTo>
                    <a:cubicBezTo>
                      <a:pt x="8396" y="23918"/>
                      <a:pt x="8396" y="23918"/>
                      <a:pt x="8467" y="23918"/>
                    </a:cubicBezTo>
                    <a:cubicBezTo>
                      <a:pt x="9102" y="24059"/>
                      <a:pt x="9666" y="24201"/>
                      <a:pt x="10301" y="24342"/>
                    </a:cubicBezTo>
                    <a:cubicBezTo>
                      <a:pt x="10301" y="24342"/>
                      <a:pt x="10301" y="24342"/>
                      <a:pt x="10371" y="24342"/>
                    </a:cubicBezTo>
                    <a:cubicBezTo>
                      <a:pt x="11007" y="24553"/>
                      <a:pt x="11642" y="24765"/>
                      <a:pt x="12277" y="25047"/>
                    </a:cubicBezTo>
                    <a:cubicBezTo>
                      <a:pt x="12347" y="25047"/>
                      <a:pt x="12347" y="25118"/>
                      <a:pt x="12418" y="25118"/>
                    </a:cubicBezTo>
                    <a:cubicBezTo>
                      <a:pt x="13053" y="25400"/>
                      <a:pt x="13688" y="25682"/>
                      <a:pt x="14323" y="26035"/>
                    </a:cubicBezTo>
                    <a:cubicBezTo>
                      <a:pt x="16016" y="27023"/>
                      <a:pt x="17639" y="28081"/>
                      <a:pt x="19121" y="29281"/>
                    </a:cubicBezTo>
                    <a:cubicBezTo>
                      <a:pt x="19121" y="29281"/>
                      <a:pt x="19191" y="29351"/>
                      <a:pt x="19191" y="29351"/>
                    </a:cubicBezTo>
                    <a:cubicBezTo>
                      <a:pt x="20673" y="30551"/>
                      <a:pt x="22155" y="31821"/>
                      <a:pt x="23495" y="33232"/>
                    </a:cubicBezTo>
                    <a:cubicBezTo>
                      <a:pt x="23495" y="33232"/>
                      <a:pt x="23495" y="33232"/>
                      <a:pt x="23566" y="33302"/>
                    </a:cubicBezTo>
                    <a:cubicBezTo>
                      <a:pt x="24906" y="34643"/>
                      <a:pt x="26176" y="36124"/>
                      <a:pt x="27305" y="37677"/>
                    </a:cubicBezTo>
                    <a:cubicBezTo>
                      <a:pt x="27305" y="37677"/>
                      <a:pt x="27376" y="37747"/>
                      <a:pt x="27376" y="37747"/>
                    </a:cubicBezTo>
                    <a:cubicBezTo>
                      <a:pt x="28575" y="39299"/>
                      <a:pt x="29633" y="40993"/>
                      <a:pt x="30621" y="42686"/>
                    </a:cubicBezTo>
                    <a:lnTo>
                      <a:pt x="33796" y="48189"/>
                    </a:lnTo>
                    <a:lnTo>
                      <a:pt x="42475" y="63218"/>
                    </a:lnTo>
                    <a:lnTo>
                      <a:pt x="57644" y="87701"/>
                    </a:lnTo>
                    <a:lnTo>
                      <a:pt x="98425" y="63994"/>
                    </a:lnTo>
                    <a:lnTo>
                      <a:pt x="83397" y="39441"/>
                    </a:lnTo>
                    <a:close/>
                  </a:path>
                </a:pathLst>
              </a:custGeom>
              <a:solidFill>
                <a:schemeClr val="accent1">
                  <a:lumMod val="60000"/>
                  <a:lumOff val="40000"/>
                </a:schemeClr>
              </a:solidFill>
              <a:ln w="7047" cap="flat">
                <a:noFill/>
                <a:prstDash val="solid"/>
                <a:miter/>
              </a:ln>
            </p:spPr>
            <p:txBody>
              <a:bodyPr rtlCol="0" anchor="ctr"/>
              <a:lstStyle/>
              <a:p>
                <a:endParaRPr lang="en-ID">
                  <a:cs typeface="B Nazanin" panose="00000700000000000000" pitchFamily="2" charset="-78"/>
                </a:endParaRPr>
              </a:p>
            </p:txBody>
          </p:sp>
          <p:sp>
            <p:nvSpPr>
              <p:cNvPr id="249" name="Freeform: Shape 248">
                <a:extLst>
                  <a:ext uri="{FF2B5EF4-FFF2-40B4-BE49-F238E27FC236}">
                    <a16:creationId xmlns:a16="http://schemas.microsoft.com/office/drawing/2014/main" id="{8CC07131-9E7C-40B3-BCD9-117A351DE418}"/>
                  </a:ext>
                </a:extLst>
              </p:cNvPr>
              <p:cNvSpPr/>
              <p:nvPr/>
            </p:nvSpPr>
            <p:spPr>
              <a:xfrm>
                <a:off x="8970362" y="194301"/>
                <a:ext cx="317500" cy="465667"/>
              </a:xfrm>
              <a:custGeom>
                <a:avLst/>
                <a:gdLst>
                  <a:gd name="connsiteX0" fmla="*/ 319406 w 317499"/>
                  <a:gd name="connsiteY0" fmla="*/ 453541 h 465666"/>
                  <a:gd name="connsiteX1" fmla="*/ 311292 w 317499"/>
                  <a:gd name="connsiteY1" fmla="*/ 467017 h 465666"/>
                  <a:gd name="connsiteX2" fmla="*/ 194805 w 317499"/>
                  <a:gd name="connsiteY2" fmla="*/ 448813 h 465666"/>
                  <a:gd name="connsiteX3" fmla="*/ 194734 w 317499"/>
                  <a:gd name="connsiteY3" fmla="*/ 463136 h 465666"/>
                  <a:gd name="connsiteX4" fmla="*/ 186479 w 317499"/>
                  <a:gd name="connsiteY4" fmla="*/ 458409 h 465666"/>
                  <a:gd name="connsiteX5" fmla="*/ 186550 w 317499"/>
                  <a:gd name="connsiteY5" fmla="*/ 444086 h 465666"/>
                  <a:gd name="connsiteX6" fmla="*/ 1 w 317499"/>
                  <a:gd name="connsiteY6" fmla="*/ 116285 h 465666"/>
                  <a:gd name="connsiteX7" fmla="*/ 43110 w 317499"/>
                  <a:gd name="connsiteY7" fmla="*/ 2479 h 465666"/>
                  <a:gd name="connsiteX8" fmla="*/ 58915 w 317499"/>
                  <a:gd name="connsiteY8" fmla="*/ 2338 h 465666"/>
                  <a:gd name="connsiteX9" fmla="*/ 75213 w 317499"/>
                  <a:gd name="connsiteY9" fmla="*/ 18918 h 465666"/>
                  <a:gd name="connsiteX10" fmla="*/ 78388 w 317499"/>
                  <a:gd name="connsiteY10" fmla="*/ 24492 h 465666"/>
                  <a:gd name="connsiteX11" fmla="*/ 87066 w 317499"/>
                  <a:gd name="connsiteY11" fmla="*/ 39521 h 465666"/>
                  <a:gd name="connsiteX12" fmla="*/ 102236 w 317499"/>
                  <a:gd name="connsiteY12" fmla="*/ 64003 h 465666"/>
                  <a:gd name="connsiteX13" fmla="*/ 96450 w 317499"/>
                  <a:gd name="connsiteY13" fmla="*/ 67390 h 465666"/>
                  <a:gd name="connsiteX14" fmla="*/ 75496 w 317499"/>
                  <a:gd name="connsiteY14" fmla="*/ 32959 h 465666"/>
                  <a:gd name="connsiteX15" fmla="*/ 31116 w 317499"/>
                  <a:gd name="connsiteY15" fmla="*/ 134347 h 465666"/>
                  <a:gd name="connsiteX16" fmla="*/ 190783 w 317499"/>
                  <a:gd name="connsiteY16" fmla="*/ 410854 h 465666"/>
                  <a:gd name="connsiteX17" fmla="*/ 301203 w 317499"/>
                  <a:gd name="connsiteY17" fmla="*/ 423907 h 465666"/>
                  <a:gd name="connsiteX18" fmla="*/ 281377 w 317499"/>
                  <a:gd name="connsiteY18" fmla="*/ 389547 h 465666"/>
                  <a:gd name="connsiteX19" fmla="*/ 287233 w 317499"/>
                  <a:gd name="connsiteY19" fmla="*/ 386160 h 465666"/>
                  <a:gd name="connsiteX20" fmla="*/ 310022 w 317499"/>
                  <a:gd name="connsiteY20" fmla="*/ 425671 h 465666"/>
                  <a:gd name="connsiteX21" fmla="*/ 313197 w 317499"/>
                  <a:gd name="connsiteY21" fmla="*/ 431245 h 465666"/>
                  <a:gd name="connsiteX22" fmla="*/ 319406 w 317499"/>
                  <a:gd name="connsiteY22" fmla="*/ 453541 h 465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17499" h="465666">
                    <a:moveTo>
                      <a:pt x="319406" y="453541"/>
                    </a:moveTo>
                    <a:cubicBezTo>
                      <a:pt x="319053" y="460384"/>
                      <a:pt x="316090" y="465323"/>
                      <a:pt x="311292" y="467017"/>
                    </a:cubicBezTo>
                    <a:cubicBezTo>
                      <a:pt x="278343" y="478729"/>
                      <a:pt x="237138" y="472238"/>
                      <a:pt x="194805" y="448813"/>
                    </a:cubicBezTo>
                    <a:lnTo>
                      <a:pt x="194734" y="463136"/>
                    </a:lnTo>
                    <a:lnTo>
                      <a:pt x="186479" y="458409"/>
                    </a:lnTo>
                    <a:lnTo>
                      <a:pt x="186550" y="444086"/>
                    </a:lnTo>
                    <a:cubicBezTo>
                      <a:pt x="83045" y="381786"/>
                      <a:pt x="-352" y="235877"/>
                      <a:pt x="1" y="116285"/>
                    </a:cubicBezTo>
                    <a:cubicBezTo>
                      <a:pt x="142" y="65979"/>
                      <a:pt x="15453" y="25551"/>
                      <a:pt x="43110" y="2479"/>
                    </a:cubicBezTo>
                    <a:cubicBezTo>
                      <a:pt x="47062" y="-767"/>
                      <a:pt x="52777" y="-837"/>
                      <a:pt x="58915" y="2338"/>
                    </a:cubicBezTo>
                    <a:cubicBezTo>
                      <a:pt x="65688" y="6218"/>
                      <a:pt x="71191" y="12004"/>
                      <a:pt x="75213" y="18918"/>
                    </a:cubicBezTo>
                    <a:lnTo>
                      <a:pt x="78388" y="24492"/>
                    </a:lnTo>
                    <a:lnTo>
                      <a:pt x="87066" y="39521"/>
                    </a:lnTo>
                    <a:lnTo>
                      <a:pt x="102236" y="64003"/>
                    </a:lnTo>
                    <a:lnTo>
                      <a:pt x="96450" y="67390"/>
                    </a:lnTo>
                    <a:lnTo>
                      <a:pt x="75496" y="32959"/>
                    </a:lnTo>
                    <a:cubicBezTo>
                      <a:pt x="46991" y="50880"/>
                      <a:pt x="31257" y="86722"/>
                      <a:pt x="31116" y="134347"/>
                    </a:cubicBezTo>
                    <a:cubicBezTo>
                      <a:pt x="30834" y="235806"/>
                      <a:pt x="102447" y="359843"/>
                      <a:pt x="190783" y="410854"/>
                    </a:cubicBezTo>
                    <a:cubicBezTo>
                      <a:pt x="232199" y="434773"/>
                      <a:pt x="271217" y="439288"/>
                      <a:pt x="301203" y="423907"/>
                    </a:cubicBezTo>
                    <a:lnTo>
                      <a:pt x="281377" y="389547"/>
                    </a:lnTo>
                    <a:lnTo>
                      <a:pt x="287233" y="386160"/>
                    </a:lnTo>
                    <a:lnTo>
                      <a:pt x="310022" y="425671"/>
                    </a:lnTo>
                    <a:lnTo>
                      <a:pt x="313197" y="431245"/>
                    </a:lnTo>
                    <a:cubicBezTo>
                      <a:pt x="317430" y="438583"/>
                      <a:pt x="319688" y="446697"/>
                      <a:pt x="319406" y="453541"/>
                    </a:cubicBezTo>
                    <a:close/>
                  </a:path>
                </a:pathLst>
              </a:custGeom>
              <a:solidFill>
                <a:schemeClr val="accent1"/>
              </a:solidFill>
              <a:ln w="7047" cap="flat">
                <a:noFill/>
                <a:prstDash val="solid"/>
                <a:miter/>
              </a:ln>
            </p:spPr>
            <p:txBody>
              <a:bodyPr rtlCol="0" anchor="ctr"/>
              <a:lstStyle/>
              <a:p>
                <a:endParaRPr lang="en-ID">
                  <a:cs typeface="B Nazanin" panose="00000700000000000000" pitchFamily="2" charset="-78"/>
                </a:endParaRPr>
              </a:p>
            </p:txBody>
          </p:sp>
          <p:sp>
            <p:nvSpPr>
              <p:cNvPr id="250" name="Freeform: Shape 249">
                <a:extLst>
                  <a:ext uri="{FF2B5EF4-FFF2-40B4-BE49-F238E27FC236}">
                    <a16:creationId xmlns:a16="http://schemas.microsoft.com/office/drawing/2014/main" id="{519750E5-19B0-4A87-8C54-B9C1D58E59E1}"/>
                  </a:ext>
                </a:extLst>
              </p:cNvPr>
              <p:cNvSpPr/>
              <p:nvPr/>
            </p:nvSpPr>
            <p:spPr>
              <a:xfrm>
                <a:off x="9111191" y="640376"/>
                <a:ext cx="98778" cy="112889"/>
              </a:xfrm>
              <a:custGeom>
                <a:avLst/>
                <a:gdLst>
                  <a:gd name="connsiteX0" fmla="*/ 99060 w 98777"/>
                  <a:gd name="connsiteY0" fmla="*/ 80631 h 112888"/>
                  <a:gd name="connsiteX1" fmla="*/ 98990 w 98777"/>
                  <a:gd name="connsiteY1" fmla="*/ 113299 h 112888"/>
                  <a:gd name="connsiteX2" fmla="*/ 94827 w 98777"/>
                  <a:gd name="connsiteY2" fmla="*/ 115627 h 112888"/>
                  <a:gd name="connsiteX3" fmla="*/ 4092 w 98777"/>
                  <a:gd name="connsiteY3" fmla="*/ 63204 h 112888"/>
                  <a:gd name="connsiteX4" fmla="*/ 0 w 98777"/>
                  <a:gd name="connsiteY4" fmla="*/ 56149 h 112888"/>
                  <a:gd name="connsiteX5" fmla="*/ 71 w 98777"/>
                  <a:gd name="connsiteY5" fmla="*/ 23481 h 112888"/>
                  <a:gd name="connsiteX6" fmla="*/ 4234 w 98777"/>
                  <a:gd name="connsiteY6" fmla="*/ 21153 h 112888"/>
                  <a:gd name="connsiteX7" fmla="*/ 21096 w 98777"/>
                  <a:gd name="connsiteY7" fmla="*/ 30890 h 112888"/>
                  <a:gd name="connsiteX8" fmla="*/ 21167 w 98777"/>
                  <a:gd name="connsiteY8" fmla="*/ 2879 h 112888"/>
                  <a:gd name="connsiteX9" fmla="*/ 25330 w 98777"/>
                  <a:gd name="connsiteY9" fmla="*/ 551 h 112888"/>
                  <a:gd name="connsiteX10" fmla="*/ 45579 w 98777"/>
                  <a:gd name="connsiteY10" fmla="*/ 12263 h 112888"/>
                  <a:gd name="connsiteX11" fmla="*/ 53834 w 98777"/>
                  <a:gd name="connsiteY11" fmla="*/ 16990 h 112888"/>
                  <a:gd name="connsiteX12" fmla="*/ 74083 w 98777"/>
                  <a:gd name="connsiteY12" fmla="*/ 28702 h 112888"/>
                  <a:gd name="connsiteX13" fmla="*/ 78176 w 98777"/>
                  <a:gd name="connsiteY13" fmla="*/ 35758 h 112888"/>
                  <a:gd name="connsiteX14" fmla="*/ 78105 w 98777"/>
                  <a:gd name="connsiteY14" fmla="*/ 63769 h 112888"/>
                  <a:gd name="connsiteX15" fmla="*/ 94968 w 98777"/>
                  <a:gd name="connsiteY15" fmla="*/ 73505 h 112888"/>
                  <a:gd name="connsiteX16" fmla="*/ 99060 w 98777"/>
                  <a:gd name="connsiteY16" fmla="*/ 80631 h 1128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98777" h="112888">
                    <a:moveTo>
                      <a:pt x="99060" y="80631"/>
                    </a:moveTo>
                    <a:lnTo>
                      <a:pt x="98990" y="113299"/>
                    </a:lnTo>
                    <a:cubicBezTo>
                      <a:pt x="98990" y="115909"/>
                      <a:pt x="97155" y="116967"/>
                      <a:pt x="94827" y="115627"/>
                    </a:cubicBezTo>
                    <a:lnTo>
                      <a:pt x="4092" y="63204"/>
                    </a:lnTo>
                    <a:cubicBezTo>
                      <a:pt x="1835" y="61934"/>
                      <a:pt x="0" y="58759"/>
                      <a:pt x="0" y="56149"/>
                    </a:cubicBezTo>
                    <a:lnTo>
                      <a:pt x="71" y="23481"/>
                    </a:lnTo>
                    <a:cubicBezTo>
                      <a:pt x="71" y="20871"/>
                      <a:pt x="1976" y="19812"/>
                      <a:pt x="4234" y="21153"/>
                    </a:cubicBezTo>
                    <a:lnTo>
                      <a:pt x="21096" y="30890"/>
                    </a:lnTo>
                    <a:lnTo>
                      <a:pt x="21167" y="2879"/>
                    </a:lnTo>
                    <a:cubicBezTo>
                      <a:pt x="21167" y="269"/>
                      <a:pt x="23001" y="-719"/>
                      <a:pt x="25330" y="551"/>
                    </a:cubicBezTo>
                    <a:lnTo>
                      <a:pt x="45579" y="12263"/>
                    </a:lnTo>
                    <a:lnTo>
                      <a:pt x="53834" y="16990"/>
                    </a:lnTo>
                    <a:lnTo>
                      <a:pt x="74083" y="28702"/>
                    </a:lnTo>
                    <a:cubicBezTo>
                      <a:pt x="76412" y="30043"/>
                      <a:pt x="78246" y="33147"/>
                      <a:pt x="78176" y="35758"/>
                    </a:cubicBezTo>
                    <a:lnTo>
                      <a:pt x="78105" y="63769"/>
                    </a:lnTo>
                    <a:lnTo>
                      <a:pt x="94968" y="73505"/>
                    </a:lnTo>
                    <a:cubicBezTo>
                      <a:pt x="97296" y="74846"/>
                      <a:pt x="99131" y="78091"/>
                      <a:pt x="99060" y="80631"/>
                    </a:cubicBezTo>
                    <a:close/>
                  </a:path>
                </a:pathLst>
              </a:custGeom>
              <a:solidFill>
                <a:schemeClr val="accent6">
                  <a:lumMod val="60000"/>
                  <a:lumOff val="40000"/>
                </a:schemeClr>
              </a:solidFill>
              <a:ln w="7047" cap="flat">
                <a:noFill/>
                <a:prstDash val="solid"/>
                <a:miter/>
              </a:ln>
            </p:spPr>
            <p:txBody>
              <a:bodyPr rtlCol="0" anchor="ctr"/>
              <a:lstStyle/>
              <a:p>
                <a:endParaRPr lang="en-ID">
                  <a:cs typeface="B Nazanin" panose="00000700000000000000" pitchFamily="2" charset="-78"/>
                </a:endParaRPr>
              </a:p>
            </p:txBody>
          </p:sp>
        </p:grpSp>
        <p:grpSp>
          <p:nvGrpSpPr>
            <p:cNvPr id="231" name="Graphic 3">
              <a:extLst>
                <a:ext uri="{FF2B5EF4-FFF2-40B4-BE49-F238E27FC236}">
                  <a16:creationId xmlns:a16="http://schemas.microsoft.com/office/drawing/2014/main" id="{0E9E0DA1-0A44-49F7-AD7C-3EB9F157C155}"/>
                </a:ext>
              </a:extLst>
            </p:cNvPr>
            <p:cNvGrpSpPr/>
            <p:nvPr/>
          </p:nvGrpSpPr>
          <p:grpSpPr>
            <a:xfrm>
              <a:off x="8995621" y="216888"/>
              <a:ext cx="373944" cy="373944"/>
              <a:chOff x="8995621" y="216888"/>
              <a:chExt cx="373944" cy="373944"/>
            </a:xfrm>
            <a:solidFill>
              <a:schemeClr val="accent1"/>
            </a:solidFill>
          </p:grpSpPr>
          <p:sp>
            <p:nvSpPr>
              <p:cNvPr id="232" name="Freeform: Shape 231">
                <a:extLst>
                  <a:ext uri="{FF2B5EF4-FFF2-40B4-BE49-F238E27FC236}">
                    <a16:creationId xmlns:a16="http://schemas.microsoft.com/office/drawing/2014/main" id="{EB3DB5A9-2DD1-4533-AEE5-42DBC40CDE60}"/>
                  </a:ext>
                </a:extLst>
              </p:cNvPr>
              <p:cNvSpPr/>
              <p:nvPr/>
            </p:nvSpPr>
            <p:spPr>
              <a:xfrm>
                <a:off x="9020880" y="242076"/>
                <a:ext cx="352778" cy="352778"/>
              </a:xfrm>
              <a:custGeom>
                <a:avLst/>
                <a:gdLst>
                  <a:gd name="connsiteX0" fmla="*/ 259221 w 352777"/>
                  <a:gd name="connsiteY0" fmla="*/ 0 h 352777"/>
                  <a:gd name="connsiteX1" fmla="*/ 284480 w 352777"/>
                  <a:gd name="connsiteY1" fmla="*/ 94686 h 352777"/>
                  <a:gd name="connsiteX2" fmla="*/ 211596 w 352777"/>
                  <a:gd name="connsiteY2" fmla="*/ 244263 h 352777"/>
                  <a:gd name="connsiteX3" fmla="*/ 231845 w 352777"/>
                  <a:gd name="connsiteY3" fmla="*/ 245181 h 352777"/>
                  <a:gd name="connsiteX4" fmla="*/ 240665 w 352777"/>
                  <a:gd name="connsiteY4" fmla="*/ 245533 h 352777"/>
                  <a:gd name="connsiteX5" fmla="*/ 280318 w 352777"/>
                  <a:gd name="connsiteY5" fmla="*/ 257175 h 352777"/>
                  <a:gd name="connsiteX6" fmla="*/ 281728 w 352777"/>
                  <a:gd name="connsiteY6" fmla="*/ 269311 h 352777"/>
                  <a:gd name="connsiteX7" fmla="*/ 263384 w 352777"/>
                  <a:gd name="connsiteY7" fmla="*/ 278553 h 352777"/>
                  <a:gd name="connsiteX8" fmla="*/ 260562 w 352777"/>
                  <a:gd name="connsiteY8" fmla="*/ 279047 h 352777"/>
                  <a:gd name="connsiteX9" fmla="*/ 260491 w 352777"/>
                  <a:gd name="connsiteY9" fmla="*/ 279047 h 352777"/>
                  <a:gd name="connsiteX10" fmla="*/ 244969 w 352777"/>
                  <a:gd name="connsiteY10" fmla="*/ 285256 h 352777"/>
                  <a:gd name="connsiteX11" fmla="*/ 240665 w 352777"/>
                  <a:gd name="connsiteY11" fmla="*/ 287514 h 352777"/>
                  <a:gd name="connsiteX12" fmla="*/ 201225 w 352777"/>
                  <a:gd name="connsiteY12" fmla="*/ 294076 h 352777"/>
                  <a:gd name="connsiteX13" fmla="*/ 184220 w 352777"/>
                  <a:gd name="connsiteY13" fmla="*/ 294993 h 352777"/>
                  <a:gd name="connsiteX14" fmla="*/ 170321 w 352777"/>
                  <a:gd name="connsiteY14" fmla="*/ 296122 h 352777"/>
                  <a:gd name="connsiteX15" fmla="*/ 147885 w 352777"/>
                  <a:gd name="connsiteY15" fmla="*/ 290054 h 352777"/>
                  <a:gd name="connsiteX16" fmla="*/ 138501 w 352777"/>
                  <a:gd name="connsiteY16" fmla="*/ 279471 h 352777"/>
                  <a:gd name="connsiteX17" fmla="*/ 94615 w 352777"/>
                  <a:gd name="connsiteY17" fmla="*/ 284551 h 352777"/>
                  <a:gd name="connsiteX18" fmla="*/ 0 w 352777"/>
                  <a:gd name="connsiteY18" fmla="*/ 259292 h 352777"/>
                  <a:gd name="connsiteX19" fmla="*/ 164606 w 352777"/>
                  <a:gd name="connsiteY19" fmla="*/ 354471 h 352777"/>
                  <a:gd name="connsiteX20" fmla="*/ 354471 w 352777"/>
                  <a:gd name="connsiteY20" fmla="*/ 164606 h 352777"/>
                  <a:gd name="connsiteX21" fmla="*/ 259221 w 352777"/>
                  <a:gd name="connsiteY21" fmla="*/ 0 h 352777"/>
                  <a:gd name="connsiteX22" fmla="*/ 341771 w 352777"/>
                  <a:gd name="connsiteY22" fmla="*/ 162560 h 352777"/>
                  <a:gd name="connsiteX23" fmla="*/ 339937 w 352777"/>
                  <a:gd name="connsiteY23" fmla="*/ 160373 h 352777"/>
                  <a:gd name="connsiteX24" fmla="*/ 336127 w 352777"/>
                  <a:gd name="connsiteY24" fmla="*/ 155222 h 352777"/>
                  <a:gd name="connsiteX25" fmla="*/ 331682 w 352777"/>
                  <a:gd name="connsiteY25" fmla="*/ 149366 h 352777"/>
                  <a:gd name="connsiteX26" fmla="*/ 327095 w 352777"/>
                  <a:gd name="connsiteY26" fmla="*/ 142169 h 352777"/>
                  <a:gd name="connsiteX27" fmla="*/ 320111 w 352777"/>
                  <a:gd name="connsiteY27" fmla="*/ 131939 h 352777"/>
                  <a:gd name="connsiteX28" fmla="*/ 308963 w 352777"/>
                  <a:gd name="connsiteY28" fmla="*/ 123825 h 352777"/>
                  <a:gd name="connsiteX29" fmla="*/ 301978 w 352777"/>
                  <a:gd name="connsiteY29" fmla="*/ 119239 h 352777"/>
                  <a:gd name="connsiteX30" fmla="*/ 298591 w 352777"/>
                  <a:gd name="connsiteY30" fmla="*/ 94333 h 352777"/>
                  <a:gd name="connsiteX31" fmla="*/ 302048 w 352777"/>
                  <a:gd name="connsiteY31" fmla="*/ 88618 h 352777"/>
                  <a:gd name="connsiteX32" fmla="*/ 304095 w 352777"/>
                  <a:gd name="connsiteY32" fmla="*/ 85796 h 352777"/>
                  <a:gd name="connsiteX33" fmla="*/ 305365 w 352777"/>
                  <a:gd name="connsiteY33" fmla="*/ 84173 h 352777"/>
                  <a:gd name="connsiteX34" fmla="*/ 306705 w 352777"/>
                  <a:gd name="connsiteY34" fmla="*/ 82479 h 352777"/>
                  <a:gd name="connsiteX35" fmla="*/ 317359 w 352777"/>
                  <a:gd name="connsiteY35" fmla="*/ 70979 h 352777"/>
                  <a:gd name="connsiteX36" fmla="*/ 342618 w 352777"/>
                  <a:gd name="connsiteY36" fmla="*/ 161996 h 352777"/>
                  <a:gd name="connsiteX37" fmla="*/ 342618 w 352777"/>
                  <a:gd name="connsiteY37" fmla="*/ 163407 h 352777"/>
                  <a:gd name="connsiteX38" fmla="*/ 341771 w 352777"/>
                  <a:gd name="connsiteY38" fmla="*/ 162560 h 352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52777" h="352777">
                    <a:moveTo>
                      <a:pt x="259221" y="0"/>
                    </a:moveTo>
                    <a:cubicBezTo>
                      <a:pt x="275308" y="27869"/>
                      <a:pt x="284480" y="60184"/>
                      <a:pt x="284480" y="94686"/>
                    </a:cubicBezTo>
                    <a:cubicBezTo>
                      <a:pt x="284480" y="155434"/>
                      <a:pt x="255905" y="209479"/>
                      <a:pt x="211596" y="244263"/>
                    </a:cubicBezTo>
                    <a:cubicBezTo>
                      <a:pt x="219498" y="244122"/>
                      <a:pt x="226907" y="244687"/>
                      <a:pt x="231845" y="245181"/>
                    </a:cubicBezTo>
                    <a:cubicBezTo>
                      <a:pt x="234033" y="245392"/>
                      <a:pt x="237067" y="245463"/>
                      <a:pt x="240665" y="245533"/>
                    </a:cubicBezTo>
                    <a:cubicBezTo>
                      <a:pt x="255482" y="245816"/>
                      <a:pt x="273897" y="246168"/>
                      <a:pt x="280318" y="257175"/>
                    </a:cubicBezTo>
                    <a:cubicBezTo>
                      <a:pt x="282928" y="261620"/>
                      <a:pt x="283422" y="265712"/>
                      <a:pt x="281728" y="269311"/>
                    </a:cubicBezTo>
                    <a:cubicBezTo>
                      <a:pt x="278694" y="275872"/>
                      <a:pt x="270228" y="277354"/>
                      <a:pt x="263384" y="278553"/>
                    </a:cubicBezTo>
                    <a:cubicBezTo>
                      <a:pt x="262396" y="278765"/>
                      <a:pt x="261408" y="278906"/>
                      <a:pt x="260562" y="279047"/>
                    </a:cubicBezTo>
                    <a:lnTo>
                      <a:pt x="260491" y="279047"/>
                    </a:lnTo>
                    <a:cubicBezTo>
                      <a:pt x="254353" y="280247"/>
                      <a:pt x="250049" y="282575"/>
                      <a:pt x="244969" y="285256"/>
                    </a:cubicBezTo>
                    <a:cubicBezTo>
                      <a:pt x="243629" y="286032"/>
                      <a:pt x="242217" y="286738"/>
                      <a:pt x="240665" y="287514"/>
                    </a:cubicBezTo>
                    <a:cubicBezTo>
                      <a:pt x="229235" y="293370"/>
                      <a:pt x="214983" y="293723"/>
                      <a:pt x="201225" y="294076"/>
                    </a:cubicBezTo>
                    <a:cubicBezTo>
                      <a:pt x="195086" y="294217"/>
                      <a:pt x="189301" y="294358"/>
                      <a:pt x="184220" y="294993"/>
                    </a:cubicBezTo>
                    <a:cubicBezTo>
                      <a:pt x="179564" y="295628"/>
                      <a:pt x="174907" y="296122"/>
                      <a:pt x="170321" y="296122"/>
                    </a:cubicBezTo>
                    <a:cubicBezTo>
                      <a:pt x="162630" y="296122"/>
                      <a:pt x="155081" y="294711"/>
                      <a:pt x="147885" y="290054"/>
                    </a:cubicBezTo>
                    <a:cubicBezTo>
                      <a:pt x="142875" y="286808"/>
                      <a:pt x="140123" y="283351"/>
                      <a:pt x="138501" y="279471"/>
                    </a:cubicBezTo>
                    <a:cubicBezTo>
                      <a:pt x="124460" y="282787"/>
                      <a:pt x="109714" y="284551"/>
                      <a:pt x="94615" y="284551"/>
                    </a:cubicBezTo>
                    <a:cubicBezTo>
                      <a:pt x="60113" y="284551"/>
                      <a:pt x="27799" y="275378"/>
                      <a:pt x="0" y="259292"/>
                    </a:cubicBezTo>
                    <a:cubicBezTo>
                      <a:pt x="32809" y="316159"/>
                      <a:pt x="94192" y="354471"/>
                      <a:pt x="164606" y="354471"/>
                    </a:cubicBezTo>
                    <a:cubicBezTo>
                      <a:pt x="269452" y="354471"/>
                      <a:pt x="354471" y="269452"/>
                      <a:pt x="354471" y="164606"/>
                    </a:cubicBezTo>
                    <a:cubicBezTo>
                      <a:pt x="354471" y="94262"/>
                      <a:pt x="316089" y="32808"/>
                      <a:pt x="259221" y="0"/>
                    </a:cubicBezTo>
                    <a:close/>
                    <a:moveTo>
                      <a:pt x="341771" y="162560"/>
                    </a:moveTo>
                    <a:cubicBezTo>
                      <a:pt x="341136" y="161854"/>
                      <a:pt x="340572" y="161149"/>
                      <a:pt x="339937" y="160373"/>
                    </a:cubicBezTo>
                    <a:cubicBezTo>
                      <a:pt x="338596" y="158679"/>
                      <a:pt x="337326" y="156916"/>
                      <a:pt x="336127" y="155222"/>
                    </a:cubicBezTo>
                    <a:cubicBezTo>
                      <a:pt x="334574" y="153106"/>
                      <a:pt x="333093" y="151130"/>
                      <a:pt x="331682" y="149366"/>
                    </a:cubicBezTo>
                    <a:cubicBezTo>
                      <a:pt x="329847" y="147249"/>
                      <a:pt x="328507" y="144780"/>
                      <a:pt x="327095" y="142169"/>
                    </a:cubicBezTo>
                    <a:cubicBezTo>
                      <a:pt x="325120" y="138712"/>
                      <a:pt x="323144" y="135114"/>
                      <a:pt x="320111" y="131939"/>
                    </a:cubicBezTo>
                    <a:cubicBezTo>
                      <a:pt x="316724" y="128411"/>
                      <a:pt x="312773" y="126083"/>
                      <a:pt x="308963" y="123825"/>
                    </a:cubicBezTo>
                    <a:cubicBezTo>
                      <a:pt x="306423" y="122343"/>
                      <a:pt x="304024" y="120932"/>
                      <a:pt x="301978" y="119239"/>
                    </a:cubicBezTo>
                    <a:cubicBezTo>
                      <a:pt x="293229" y="111972"/>
                      <a:pt x="292382" y="105904"/>
                      <a:pt x="298591" y="94333"/>
                    </a:cubicBezTo>
                    <a:cubicBezTo>
                      <a:pt x="299579" y="92428"/>
                      <a:pt x="300708" y="90523"/>
                      <a:pt x="302048" y="88618"/>
                    </a:cubicBezTo>
                    <a:cubicBezTo>
                      <a:pt x="302684" y="87701"/>
                      <a:pt x="303318" y="86713"/>
                      <a:pt x="304095" y="85796"/>
                    </a:cubicBezTo>
                    <a:cubicBezTo>
                      <a:pt x="304447" y="85231"/>
                      <a:pt x="304871" y="84737"/>
                      <a:pt x="305365" y="84173"/>
                    </a:cubicBezTo>
                    <a:cubicBezTo>
                      <a:pt x="305788" y="83608"/>
                      <a:pt x="306211" y="83044"/>
                      <a:pt x="306705" y="82479"/>
                    </a:cubicBezTo>
                    <a:cubicBezTo>
                      <a:pt x="309739" y="78669"/>
                      <a:pt x="313337" y="74859"/>
                      <a:pt x="317359" y="70979"/>
                    </a:cubicBezTo>
                    <a:cubicBezTo>
                      <a:pt x="333869" y="98425"/>
                      <a:pt x="342618" y="129752"/>
                      <a:pt x="342618" y="161996"/>
                    </a:cubicBezTo>
                    <a:lnTo>
                      <a:pt x="342618" y="163407"/>
                    </a:lnTo>
                    <a:cubicBezTo>
                      <a:pt x="342265" y="163124"/>
                      <a:pt x="342054" y="162842"/>
                      <a:pt x="341771" y="162560"/>
                    </a:cubicBezTo>
                    <a:close/>
                  </a:path>
                </a:pathLst>
              </a:custGeom>
              <a:solidFill>
                <a:schemeClr val="accent2">
                  <a:lumMod val="75000"/>
                </a:schemeClr>
              </a:solidFill>
              <a:ln w="7047" cap="flat">
                <a:noFill/>
                <a:prstDash val="solid"/>
                <a:miter/>
              </a:ln>
            </p:spPr>
            <p:txBody>
              <a:bodyPr rtlCol="0" anchor="ctr"/>
              <a:lstStyle/>
              <a:p>
                <a:endParaRPr lang="en-ID">
                  <a:cs typeface="B Nazanin" panose="00000700000000000000" pitchFamily="2" charset="-78"/>
                </a:endParaRPr>
              </a:p>
            </p:txBody>
          </p:sp>
          <p:sp>
            <p:nvSpPr>
              <p:cNvPr id="233" name="Freeform: Shape 232">
                <a:extLst>
                  <a:ext uri="{FF2B5EF4-FFF2-40B4-BE49-F238E27FC236}">
                    <a16:creationId xmlns:a16="http://schemas.microsoft.com/office/drawing/2014/main" id="{6B73086A-6346-47CB-895A-BC3F7BA355DC}"/>
                  </a:ext>
                </a:extLst>
              </p:cNvPr>
              <p:cNvSpPr/>
              <p:nvPr/>
            </p:nvSpPr>
            <p:spPr>
              <a:xfrm>
                <a:off x="8995621" y="216888"/>
                <a:ext cx="303389" cy="303389"/>
              </a:xfrm>
              <a:custGeom>
                <a:avLst/>
                <a:gdLst>
                  <a:gd name="connsiteX0" fmla="*/ 284480 w 303388"/>
                  <a:gd name="connsiteY0" fmla="*/ 25188 h 303388"/>
                  <a:gd name="connsiteX1" fmla="*/ 189865 w 303388"/>
                  <a:gd name="connsiteY1" fmla="*/ 0 h 303388"/>
                  <a:gd name="connsiteX2" fmla="*/ 0 w 303388"/>
                  <a:gd name="connsiteY2" fmla="*/ 189865 h 303388"/>
                  <a:gd name="connsiteX3" fmla="*/ 25259 w 303388"/>
                  <a:gd name="connsiteY3" fmla="*/ 284480 h 303388"/>
                  <a:gd name="connsiteX4" fmla="*/ 119874 w 303388"/>
                  <a:gd name="connsiteY4" fmla="*/ 309739 h 303388"/>
                  <a:gd name="connsiteX5" fmla="*/ 163760 w 303388"/>
                  <a:gd name="connsiteY5" fmla="*/ 304659 h 303388"/>
                  <a:gd name="connsiteX6" fmla="*/ 161220 w 303388"/>
                  <a:gd name="connsiteY6" fmla="*/ 292382 h 303388"/>
                  <a:gd name="connsiteX7" fmla="*/ 163971 w 303388"/>
                  <a:gd name="connsiteY7" fmla="*/ 278271 h 303388"/>
                  <a:gd name="connsiteX8" fmla="*/ 177165 w 303388"/>
                  <a:gd name="connsiteY8" fmla="*/ 274602 h 303388"/>
                  <a:gd name="connsiteX9" fmla="*/ 220275 w 303388"/>
                  <a:gd name="connsiteY9" fmla="*/ 270933 h 303388"/>
                  <a:gd name="connsiteX10" fmla="*/ 236785 w 303388"/>
                  <a:gd name="connsiteY10" fmla="*/ 269452 h 303388"/>
                  <a:gd name="connsiteX11" fmla="*/ 309668 w 303388"/>
                  <a:gd name="connsiteY11" fmla="*/ 119874 h 303388"/>
                  <a:gd name="connsiteX12" fmla="*/ 284480 w 303388"/>
                  <a:gd name="connsiteY12" fmla="*/ 25188 h 303388"/>
                  <a:gd name="connsiteX13" fmla="*/ 248144 w 303388"/>
                  <a:gd name="connsiteY13" fmla="*/ 196991 h 303388"/>
                  <a:gd name="connsiteX14" fmla="*/ 237702 w 303388"/>
                  <a:gd name="connsiteY14" fmla="*/ 197838 h 303388"/>
                  <a:gd name="connsiteX15" fmla="*/ 221968 w 303388"/>
                  <a:gd name="connsiteY15" fmla="*/ 191064 h 303388"/>
                  <a:gd name="connsiteX16" fmla="*/ 227754 w 303388"/>
                  <a:gd name="connsiteY16" fmla="*/ 171168 h 303388"/>
                  <a:gd name="connsiteX17" fmla="*/ 229729 w 303388"/>
                  <a:gd name="connsiteY17" fmla="*/ 167287 h 303388"/>
                  <a:gd name="connsiteX18" fmla="*/ 237984 w 303388"/>
                  <a:gd name="connsiteY18" fmla="*/ 154023 h 303388"/>
                  <a:gd name="connsiteX19" fmla="*/ 242711 w 303388"/>
                  <a:gd name="connsiteY19" fmla="*/ 147391 h 303388"/>
                  <a:gd name="connsiteX20" fmla="*/ 245604 w 303388"/>
                  <a:gd name="connsiteY20" fmla="*/ 137866 h 303388"/>
                  <a:gd name="connsiteX21" fmla="*/ 247932 w 303388"/>
                  <a:gd name="connsiteY21" fmla="*/ 128834 h 303388"/>
                  <a:gd name="connsiteX22" fmla="*/ 252942 w 303388"/>
                  <a:gd name="connsiteY22" fmla="*/ 125518 h 303388"/>
                  <a:gd name="connsiteX23" fmla="*/ 274179 w 303388"/>
                  <a:gd name="connsiteY23" fmla="*/ 148731 h 303388"/>
                  <a:gd name="connsiteX24" fmla="*/ 248144 w 303388"/>
                  <a:gd name="connsiteY24" fmla="*/ 196991 h 30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03388" h="303388">
                    <a:moveTo>
                      <a:pt x="284480" y="25188"/>
                    </a:moveTo>
                    <a:cubicBezTo>
                      <a:pt x="256681" y="9102"/>
                      <a:pt x="224367" y="0"/>
                      <a:pt x="189865" y="0"/>
                    </a:cubicBezTo>
                    <a:cubicBezTo>
                      <a:pt x="85020" y="0"/>
                      <a:pt x="0" y="85019"/>
                      <a:pt x="0" y="189865"/>
                    </a:cubicBezTo>
                    <a:cubicBezTo>
                      <a:pt x="0" y="224367"/>
                      <a:pt x="9173" y="256681"/>
                      <a:pt x="25259" y="284480"/>
                    </a:cubicBezTo>
                    <a:cubicBezTo>
                      <a:pt x="53058" y="300567"/>
                      <a:pt x="85443" y="309739"/>
                      <a:pt x="119874" y="309739"/>
                    </a:cubicBezTo>
                    <a:cubicBezTo>
                      <a:pt x="134973" y="309739"/>
                      <a:pt x="149719" y="307975"/>
                      <a:pt x="163760" y="304659"/>
                    </a:cubicBezTo>
                    <a:cubicBezTo>
                      <a:pt x="162208" y="300990"/>
                      <a:pt x="161643" y="296898"/>
                      <a:pt x="161220" y="292382"/>
                    </a:cubicBezTo>
                    <a:cubicBezTo>
                      <a:pt x="160726" y="286314"/>
                      <a:pt x="160938" y="281587"/>
                      <a:pt x="163971" y="278271"/>
                    </a:cubicBezTo>
                    <a:cubicBezTo>
                      <a:pt x="167287" y="274602"/>
                      <a:pt x="172085" y="274602"/>
                      <a:pt x="177165" y="274602"/>
                    </a:cubicBezTo>
                    <a:cubicBezTo>
                      <a:pt x="194098" y="274602"/>
                      <a:pt x="206587" y="273544"/>
                      <a:pt x="220275" y="270933"/>
                    </a:cubicBezTo>
                    <a:cubicBezTo>
                      <a:pt x="225496" y="269946"/>
                      <a:pt x="231281" y="269522"/>
                      <a:pt x="236785" y="269452"/>
                    </a:cubicBezTo>
                    <a:cubicBezTo>
                      <a:pt x="281164" y="234668"/>
                      <a:pt x="309668" y="180622"/>
                      <a:pt x="309668" y="119874"/>
                    </a:cubicBezTo>
                    <a:cubicBezTo>
                      <a:pt x="309739" y="85372"/>
                      <a:pt x="300567" y="53058"/>
                      <a:pt x="284480" y="25188"/>
                    </a:cubicBezTo>
                    <a:close/>
                    <a:moveTo>
                      <a:pt x="248144" y="196991"/>
                    </a:moveTo>
                    <a:cubicBezTo>
                      <a:pt x="244193" y="197556"/>
                      <a:pt x="240736" y="197838"/>
                      <a:pt x="237702" y="197838"/>
                    </a:cubicBezTo>
                    <a:cubicBezTo>
                      <a:pt x="229023" y="197838"/>
                      <a:pt x="223944" y="195651"/>
                      <a:pt x="221968" y="191064"/>
                    </a:cubicBezTo>
                    <a:cubicBezTo>
                      <a:pt x="219993" y="186619"/>
                      <a:pt x="222815" y="180552"/>
                      <a:pt x="227754" y="171168"/>
                    </a:cubicBezTo>
                    <a:cubicBezTo>
                      <a:pt x="228600" y="169474"/>
                      <a:pt x="229376" y="168063"/>
                      <a:pt x="229729" y="167287"/>
                    </a:cubicBezTo>
                    <a:cubicBezTo>
                      <a:pt x="231917" y="161925"/>
                      <a:pt x="234950" y="157903"/>
                      <a:pt x="237984" y="154023"/>
                    </a:cubicBezTo>
                    <a:cubicBezTo>
                      <a:pt x="239677" y="151836"/>
                      <a:pt x="241300" y="149719"/>
                      <a:pt x="242711" y="147391"/>
                    </a:cubicBezTo>
                    <a:cubicBezTo>
                      <a:pt x="244475" y="144568"/>
                      <a:pt x="244969" y="141323"/>
                      <a:pt x="245604" y="137866"/>
                    </a:cubicBezTo>
                    <a:cubicBezTo>
                      <a:pt x="246098" y="134832"/>
                      <a:pt x="246592" y="131798"/>
                      <a:pt x="247932" y="128834"/>
                    </a:cubicBezTo>
                    <a:cubicBezTo>
                      <a:pt x="248850" y="126859"/>
                      <a:pt x="250755" y="125518"/>
                      <a:pt x="252942" y="125518"/>
                    </a:cubicBezTo>
                    <a:cubicBezTo>
                      <a:pt x="265077" y="125307"/>
                      <a:pt x="273050" y="133985"/>
                      <a:pt x="274179" y="148731"/>
                    </a:cubicBezTo>
                    <a:cubicBezTo>
                      <a:pt x="275731" y="168769"/>
                      <a:pt x="264443" y="194733"/>
                      <a:pt x="248144" y="196991"/>
                    </a:cubicBezTo>
                    <a:close/>
                  </a:path>
                </a:pathLst>
              </a:custGeom>
              <a:solidFill>
                <a:schemeClr val="accent2"/>
              </a:solidFill>
              <a:ln w="7047" cap="flat">
                <a:noFill/>
                <a:prstDash val="solid"/>
                <a:miter/>
              </a:ln>
            </p:spPr>
            <p:txBody>
              <a:bodyPr rtlCol="0" anchor="ctr"/>
              <a:lstStyle/>
              <a:p>
                <a:endParaRPr lang="en-ID">
                  <a:cs typeface="B Nazanin" panose="00000700000000000000" pitchFamily="2" charset="-78"/>
                </a:endParaRPr>
              </a:p>
            </p:txBody>
          </p:sp>
          <p:sp>
            <p:nvSpPr>
              <p:cNvPr id="234" name="Freeform: Shape 233">
                <a:extLst>
                  <a:ext uri="{FF2B5EF4-FFF2-40B4-BE49-F238E27FC236}">
                    <a16:creationId xmlns:a16="http://schemas.microsoft.com/office/drawing/2014/main" id="{B78DFCCA-AD50-4973-A1D3-313E57F9C923}"/>
                  </a:ext>
                </a:extLst>
              </p:cNvPr>
              <p:cNvSpPr/>
              <p:nvPr/>
            </p:nvSpPr>
            <p:spPr>
              <a:xfrm>
                <a:off x="9159381" y="486317"/>
                <a:ext cx="141111" cy="49389"/>
              </a:xfrm>
              <a:custGeom>
                <a:avLst/>
                <a:gdLst>
                  <a:gd name="connsiteX0" fmla="*/ 143228 w 141111"/>
                  <a:gd name="connsiteY0" fmla="*/ 25069 h 49388"/>
                  <a:gd name="connsiteX1" fmla="*/ 124883 w 141111"/>
                  <a:gd name="connsiteY1" fmla="*/ 34312 h 49388"/>
                  <a:gd name="connsiteX2" fmla="*/ 122061 w 141111"/>
                  <a:gd name="connsiteY2" fmla="*/ 34806 h 49388"/>
                  <a:gd name="connsiteX3" fmla="*/ 121990 w 141111"/>
                  <a:gd name="connsiteY3" fmla="*/ 34806 h 49388"/>
                  <a:gd name="connsiteX4" fmla="*/ 106469 w 141111"/>
                  <a:gd name="connsiteY4" fmla="*/ 41015 h 49388"/>
                  <a:gd name="connsiteX5" fmla="*/ 102164 w 141111"/>
                  <a:gd name="connsiteY5" fmla="*/ 43273 h 49388"/>
                  <a:gd name="connsiteX6" fmla="*/ 62724 w 141111"/>
                  <a:gd name="connsiteY6" fmla="*/ 49834 h 49388"/>
                  <a:gd name="connsiteX7" fmla="*/ 45720 w 141111"/>
                  <a:gd name="connsiteY7" fmla="*/ 50751 h 49388"/>
                  <a:gd name="connsiteX8" fmla="*/ 31821 w 141111"/>
                  <a:gd name="connsiteY8" fmla="*/ 51880 h 49388"/>
                  <a:gd name="connsiteX9" fmla="*/ 9384 w 141111"/>
                  <a:gd name="connsiteY9" fmla="*/ 45813 h 49388"/>
                  <a:gd name="connsiteX10" fmla="*/ 0 w 141111"/>
                  <a:gd name="connsiteY10" fmla="*/ 35229 h 49388"/>
                  <a:gd name="connsiteX11" fmla="*/ 73095 w 141111"/>
                  <a:gd name="connsiteY11" fmla="*/ 22 h 49388"/>
                  <a:gd name="connsiteX12" fmla="*/ 93345 w 141111"/>
                  <a:gd name="connsiteY12" fmla="*/ 939 h 49388"/>
                  <a:gd name="connsiteX13" fmla="*/ 102164 w 141111"/>
                  <a:gd name="connsiteY13" fmla="*/ 1292 h 49388"/>
                  <a:gd name="connsiteX14" fmla="*/ 141817 w 141111"/>
                  <a:gd name="connsiteY14" fmla="*/ 12934 h 49388"/>
                  <a:gd name="connsiteX15" fmla="*/ 143228 w 141111"/>
                  <a:gd name="connsiteY15" fmla="*/ 25069 h 49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1111" h="49388">
                    <a:moveTo>
                      <a:pt x="143228" y="25069"/>
                    </a:moveTo>
                    <a:cubicBezTo>
                      <a:pt x="140194" y="31631"/>
                      <a:pt x="131727" y="33113"/>
                      <a:pt x="124883" y="34312"/>
                    </a:cubicBezTo>
                    <a:cubicBezTo>
                      <a:pt x="123896" y="34524"/>
                      <a:pt x="122908" y="34665"/>
                      <a:pt x="122061" y="34806"/>
                    </a:cubicBezTo>
                    <a:lnTo>
                      <a:pt x="121990" y="34806"/>
                    </a:lnTo>
                    <a:cubicBezTo>
                      <a:pt x="115852" y="36005"/>
                      <a:pt x="111548" y="38334"/>
                      <a:pt x="106469" y="41015"/>
                    </a:cubicBezTo>
                    <a:cubicBezTo>
                      <a:pt x="105128" y="41791"/>
                      <a:pt x="103717" y="42496"/>
                      <a:pt x="102164" y="43273"/>
                    </a:cubicBezTo>
                    <a:cubicBezTo>
                      <a:pt x="90734" y="49129"/>
                      <a:pt x="76482" y="49481"/>
                      <a:pt x="62724" y="49834"/>
                    </a:cubicBezTo>
                    <a:cubicBezTo>
                      <a:pt x="56586" y="49975"/>
                      <a:pt x="50800" y="50116"/>
                      <a:pt x="45720" y="50751"/>
                    </a:cubicBezTo>
                    <a:cubicBezTo>
                      <a:pt x="41063" y="51386"/>
                      <a:pt x="36407" y="51880"/>
                      <a:pt x="31821" y="51880"/>
                    </a:cubicBezTo>
                    <a:cubicBezTo>
                      <a:pt x="24130" y="51880"/>
                      <a:pt x="16581" y="50469"/>
                      <a:pt x="9384" y="45813"/>
                    </a:cubicBezTo>
                    <a:cubicBezTo>
                      <a:pt x="4374" y="42567"/>
                      <a:pt x="1623" y="39110"/>
                      <a:pt x="0" y="35229"/>
                    </a:cubicBezTo>
                    <a:cubicBezTo>
                      <a:pt x="27023" y="28879"/>
                      <a:pt x="51859" y="16673"/>
                      <a:pt x="73095" y="22"/>
                    </a:cubicBezTo>
                    <a:cubicBezTo>
                      <a:pt x="80998" y="-119"/>
                      <a:pt x="88406" y="445"/>
                      <a:pt x="93345" y="939"/>
                    </a:cubicBezTo>
                    <a:cubicBezTo>
                      <a:pt x="95532" y="1151"/>
                      <a:pt x="98566" y="1221"/>
                      <a:pt x="102164" y="1292"/>
                    </a:cubicBezTo>
                    <a:cubicBezTo>
                      <a:pt x="116981" y="1574"/>
                      <a:pt x="135396" y="1927"/>
                      <a:pt x="141817" y="12934"/>
                    </a:cubicBezTo>
                    <a:cubicBezTo>
                      <a:pt x="144427" y="17379"/>
                      <a:pt x="144851" y="21471"/>
                      <a:pt x="143228" y="25069"/>
                    </a:cubicBezTo>
                    <a:close/>
                  </a:path>
                </a:pathLst>
              </a:custGeom>
              <a:solidFill>
                <a:schemeClr val="accent6">
                  <a:lumMod val="75000"/>
                </a:schemeClr>
              </a:solidFill>
              <a:ln w="7047" cap="flat">
                <a:noFill/>
                <a:prstDash val="solid"/>
                <a:miter/>
              </a:ln>
            </p:spPr>
            <p:txBody>
              <a:bodyPr rtlCol="0" anchor="ctr"/>
              <a:lstStyle/>
              <a:p>
                <a:endParaRPr lang="en-ID">
                  <a:cs typeface="B Nazanin" panose="00000700000000000000" pitchFamily="2" charset="-78"/>
                </a:endParaRPr>
              </a:p>
            </p:txBody>
          </p:sp>
          <p:sp>
            <p:nvSpPr>
              <p:cNvPr id="235" name="Freeform: Shape 234">
                <a:extLst>
                  <a:ext uri="{FF2B5EF4-FFF2-40B4-BE49-F238E27FC236}">
                    <a16:creationId xmlns:a16="http://schemas.microsoft.com/office/drawing/2014/main" id="{EC6F00D6-4D8E-4713-A042-FB54D36B9C06}"/>
                  </a:ext>
                </a:extLst>
              </p:cNvPr>
              <p:cNvSpPr/>
              <p:nvPr/>
            </p:nvSpPr>
            <p:spPr>
              <a:xfrm>
                <a:off x="9156636" y="486339"/>
                <a:ext cx="70556" cy="28222"/>
              </a:xfrm>
              <a:custGeom>
                <a:avLst/>
                <a:gdLst>
                  <a:gd name="connsiteX0" fmla="*/ 75840 w 70555"/>
                  <a:gd name="connsiteY0" fmla="*/ 0 h 28222"/>
                  <a:gd name="connsiteX1" fmla="*/ 2745 w 70555"/>
                  <a:gd name="connsiteY1" fmla="*/ 35207 h 28222"/>
                  <a:gd name="connsiteX2" fmla="*/ 205 w 70555"/>
                  <a:gd name="connsiteY2" fmla="*/ 22931 h 28222"/>
                  <a:gd name="connsiteX3" fmla="*/ 2957 w 70555"/>
                  <a:gd name="connsiteY3" fmla="*/ 8819 h 28222"/>
                  <a:gd name="connsiteX4" fmla="*/ 16151 w 70555"/>
                  <a:gd name="connsiteY4" fmla="*/ 5151 h 28222"/>
                  <a:gd name="connsiteX5" fmla="*/ 59260 w 70555"/>
                  <a:gd name="connsiteY5" fmla="*/ 1482 h 28222"/>
                  <a:gd name="connsiteX6" fmla="*/ 75840 w 70555"/>
                  <a:gd name="connsiteY6" fmla="*/ 0 h 282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0555" h="28222">
                    <a:moveTo>
                      <a:pt x="75840" y="0"/>
                    </a:moveTo>
                    <a:cubicBezTo>
                      <a:pt x="54674" y="16651"/>
                      <a:pt x="29839" y="28787"/>
                      <a:pt x="2745" y="35207"/>
                    </a:cubicBezTo>
                    <a:cubicBezTo>
                      <a:pt x="1193" y="31538"/>
                      <a:pt x="628" y="27446"/>
                      <a:pt x="205" y="22931"/>
                    </a:cubicBezTo>
                    <a:cubicBezTo>
                      <a:pt x="-289" y="16863"/>
                      <a:pt x="-77" y="12136"/>
                      <a:pt x="2957" y="8819"/>
                    </a:cubicBezTo>
                    <a:cubicBezTo>
                      <a:pt x="6273" y="5151"/>
                      <a:pt x="11070" y="5151"/>
                      <a:pt x="16151" y="5151"/>
                    </a:cubicBezTo>
                    <a:cubicBezTo>
                      <a:pt x="33084" y="5151"/>
                      <a:pt x="45572" y="4092"/>
                      <a:pt x="59260" y="1482"/>
                    </a:cubicBezTo>
                    <a:cubicBezTo>
                      <a:pt x="64552" y="494"/>
                      <a:pt x="70267" y="71"/>
                      <a:pt x="75840" y="0"/>
                    </a:cubicBezTo>
                    <a:close/>
                  </a:path>
                </a:pathLst>
              </a:custGeom>
              <a:solidFill>
                <a:schemeClr val="accent6">
                  <a:lumMod val="60000"/>
                  <a:lumOff val="40000"/>
                </a:schemeClr>
              </a:solidFill>
              <a:ln w="7047" cap="flat">
                <a:noFill/>
                <a:prstDash val="solid"/>
                <a:miter/>
              </a:ln>
            </p:spPr>
            <p:txBody>
              <a:bodyPr rtlCol="0" anchor="ctr"/>
              <a:lstStyle/>
              <a:p>
                <a:endParaRPr lang="en-ID">
                  <a:cs typeface="B Nazanin" panose="00000700000000000000" pitchFamily="2" charset="-78"/>
                </a:endParaRPr>
              </a:p>
            </p:txBody>
          </p:sp>
          <p:sp>
            <p:nvSpPr>
              <p:cNvPr id="236" name="Freeform: Shape 235">
                <a:extLst>
                  <a:ext uri="{FF2B5EF4-FFF2-40B4-BE49-F238E27FC236}">
                    <a16:creationId xmlns:a16="http://schemas.microsoft.com/office/drawing/2014/main" id="{68290888-4425-4D14-AD25-12389CE4CA75}"/>
                  </a:ext>
                </a:extLst>
              </p:cNvPr>
              <p:cNvSpPr/>
              <p:nvPr/>
            </p:nvSpPr>
            <p:spPr>
              <a:xfrm>
                <a:off x="9315514" y="313055"/>
                <a:ext cx="42333" cy="91722"/>
              </a:xfrm>
              <a:custGeom>
                <a:avLst/>
                <a:gdLst>
                  <a:gd name="connsiteX0" fmla="*/ 47984 w 42333"/>
                  <a:gd name="connsiteY0" fmla="*/ 91017 h 91722"/>
                  <a:gd name="connsiteX1" fmla="*/ 47984 w 42333"/>
                  <a:gd name="connsiteY1" fmla="*/ 92428 h 91722"/>
                  <a:gd name="connsiteX2" fmla="*/ 47208 w 42333"/>
                  <a:gd name="connsiteY2" fmla="*/ 91581 h 91722"/>
                  <a:gd name="connsiteX3" fmla="*/ 45374 w 42333"/>
                  <a:gd name="connsiteY3" fmla="*/ 89394 h 91722"/>
                  <a:gd name="connsiteX4" fmla="*/ 41564 w 42333"/>
                  <a:gd name="connsiteY4" fmla="*/ 84243 h 91722"/>
                  <a:gd name="connsiteX5" fmla="*/ 37119 w 42333"/>
                  <a:gd name="connsiteY5" fmla="*/ 78387 h 91722"/>
                  <a:gd name="connsiteX6" fmla="*/ 32533 w 42333"/>
                  <a:gd name="connsiteY6" fmla="*/ 71191 h 91722"/>
                  <a:gd name="connsiteX7" fmla="*/ 25548 w 42333"/>
                  <a:gd name="connsiteY7" fmla="*/ 60960 h 91722"/>
                  <a:gd name="connsiteX8" fmla="*/ 14400 w 42333"/>
                  <a:gd name="connsiteY8" fmla="*/ 52846 h 91722"/>
                  <a:gd name="connsiteX9" fmla="*/ 7415 w 42333"/>
                  <a:gd name="connsiteY9" fmla="*/ 48260 h 91722"/>
                  <a:gd name="connsiteX10" fmla="*/ 4029 w 42333"/>
                  <a:gd name="connsiteY10" fmla="*/ 23354 h 91722"/>
                  <a:gd name="connsiteX11" fmla="*/ 7486 w 42333"/>
                  <a:gd name="connsiteY11" fmla="*/ 17639 h 91722"/>
                  <a:gd name="connsiteX12" fmla="*/ 9532 w 42333"/>
                  <a:gd name="connsiteY12" fmla="*/ 14817 h 91722"/>
                  <a:gd name="connsiteX13" fmla="*/ 10802 w 42333"/>
                  <a:gd name="connsiteY13" fmla="*/ 13194 h 91722"/>
                  <a:gd name="connsiteX14" fmla="*/ 12143 w 42333"/>
                  <a:gd name="connsiteY14" fmla="*/ 11501 h 91722"/>
                  <a:gd name="connsiteX15" fmla="*/ 22796 w 42333"/>
                  <a:gd name="connsiteY15" fmla="*/ 0 h 91722"/>
                  <a:gd name="connsiteX16" fmla="*/ 47984 w 42333"/>
                  <a:gd name="connsiteY16" fmla="*/ 91017 h 91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333" h="91722">
                    <a:moveTo>
                      <a:pt x="47984" y="91017"/>
                    </a:moveTo>
                    <a:lnTo>
                      <a:pt x="47984" y="92428"/>
                    </a:lnTo>
                    <a:cubicBezTo>
                      <a:pt x="47702" y="92146"/>
                      <a:pt x="47491" y="91863"/>
                      <a:pt x="47208" y="91581"/>
                    </a:cubicBezTo>
                    <a:cubicBezTo>
                      <a:pt x="46573" y="90876"/>
                      <a:pt x="46009" y="90170"/>
                      <a:pt x="45374" y="89394"/>
                    </a:cubicBezTo>
                    <a:cubicBezTo>
                      <a:pt x="44033" y="87701"/>
                      <a:pt x="42763" y="85937"/>
                      <a:pt x="41564" y="84243"/>
                    </a:cubicBezTo>
                    <a:cubicBezTo>
                      <a:pt x="40012" y="82127"/>
                      <a:pt x="38530" y="80151"/>
                      <a:pt x="37119" y="78387"/>
                    </a:cubicBezTo>
                    <a:cubicBezTo>
                      <a:pt x="35285" y="76271"/>
                      <a:pt x="33944" y="73801"/>
                      <a:pt x="32533" y="71191"/>
                    </a:cubicBezTo>
                    <a:cubicBezTo>
                      <a:pt x="30557" y="67733"/>
                      <a:pt x="28582" y="64135"/>
                      <a:pt x="25548" y="60960"/>
                    </a:cubicBezTo>
                    <a:cubicBezTo>
                      <a:pt x="22161" y="57432"/>
                      <a:pt x="18210" y="55104"/>
                      <a:pt x="14400" y="52846"/>
                    </a:cubicBezTo>
                    <a:cubicBezTo>
                      <a:pt x="11860" y="51364"/>
                      <a:pt x="9461" y="49953"/>
                      <a:pt x="7415" y="48260"/>
                    </a:cubicBezTo>
                    <a:cubicBezTo>
                      <a:pt x="-1334" y="40993"/>
                      <a:pt x="-2180" y="34925"/>
                      <a:pt x="4029" y="23354"/>
                    </a:cubicBezTo>
                    <a:cubicBezTo>
                      <a:pt x="5016" y="21449"/>
                      <a:pt x="6145" y="19544"/>
                      <a:pt x="7486" y="17639"/>
                    </a:cubicBezTo>
                    <a:cubicBezTo>
                      <a:pt x="8121" y="16722"/>
                      <a:pt x="8756" y="15734"/>
                      <a:pt x="9532" y="14817"/>
                    </a:cubicBezTo>
                    <a:cubicBezTo>
                      <a:pt x="9885" y="14252"/>
                      <a:pt x="10308" y="13758"/>
                      <a:pt x="10802" y="13194"/>
                    </a:cubicBezTo>
                    <a:cubicBezTo>
                      <a:pt x="11225" y="12629"/>
                      <a:pt x="11649" y="12065"/>
                      <a:pt x="12143" y="11501"/>
                    </a:cubicBezTo>
                    <a:cubicBezTo>
                      <a:pt x="15176" y="7691"/>
                      <a:pt x="18774" y="3881"/>
                      <a:pt x="22796" y="0"/>
                    </a:cubicBezTo>
                    <a:cubicBezTo>
                      <a:pt x="39236" y="27376"/>
                      <a:pt x="47984" y="58702"/>
                      <a:pt x="47984" y="91017"/>
                    </a:cubicBezTo>
                    <a:close/>
                  </a:path>
                </a:pathLst>
              </a:custGeom>
              <a:solidFill>
                <a:schemeClr val="accent6">
                  <a:lumMod val="75000"/>
                </a:schemeClr>
              </a:solidFill>
              <a:ln w="7047" cap="flat">
                <a:noFill/>
                <a:prstDash val="solid"/>
                <a:miter/>
              </a:ln>
            </p:spPr>
            <p:txBody>
              <a:bodyPr rtlCol="0" anchor="ctr"/>
              <a:lstStyle/>
              <a:p>
                <a:endParaRPr lang="en-ID">
                  <a:cs typeface="B Nazanin" panose="00000700000000000000" pitchFamily="2" charset="-78"/>
                </a:endParaRPr>
              </a:p>
            </p:txBody>
          </p:sp>
          <p:sp>
            <p:nvSpPr>
              <p:cNvPr id="237" name="Freeform: Shape 236">
                <a:extLst>
                  <a:ext uri="{FF2B5EF4-FFF2-40B4-BE49-F238E27FC236}">
                    <a16:creationId xmlns:a16="http://schemas.microsoft.com/office/drawing/2014/main" id="{3E32AF84-F189-4F47-ACBD-BF3078A07FCE}"/>
                  </a:ext>
                </a:extLst>
              </p:cNvPr>
              <p:cNvSpPr/>
              <p:nvPr/>
            </p:nvSpPr>
            <p:spPr>
              <a:xfrm>
                <a:off x="9216954" y="342402"/>
                <a:ext cx="49389" cy="70556"/>
              </a:xfrm>
              <a:custGeom>
                <a:avLst/>
                <a:gdLst>
                  <a:gd name="connsiteX0" fmla="*/ 26812 w 49388"/>
                  <a:gd name="connsiteY0" fmla="*/ 71477 h 70555"/>
                  <a:gd name="connsiteX1" fmla="*/ 16369 w 49388"/>
                  <a:gd name="connsiteY1" fmla="*/ 72323 h 70555"/>
                  <a:gd name="connsiteX2" fmla="*/ 636 w 49388"/>
                  <a:gd name="connsiteY2" fmla="*/ 65550 h 70555"/>
                  <a:gd name="connsiteX3" fmla="*/ 6421 w 49388"/>
                  <a:gd name="connsiteY3" fmla="*/ 45653 h 70555"/>
                  <a:gd name="connsiteX4" fmla="*/ 8397 w 49388"/>
                  <a:gd name="connsiteY4" fmla="*/ 41773 h 70555"/>
                  <a:gd name="connsiteX5" fmla="*/ 16652 w 49388"/>
                  <a:gd name="connsiteY5" fmla="*/ 28508 h 70555"/>
                  <a:gd name="connsiteX6" fmla="*/ 21379 w 49388"/>
                  <a:gd name="connsiteY6" fmla="*/ 21876 h 70555"/>
                  <a:gd name="connsiteX7" fmla="*/ 24272 w 49388"/>
                  <a:gd name="connsiteY7" fmla="*/ 12351 h 70555"/>
                  <a:gd name="connsiteX8" fmla="*/ 26600 w 49388"/>
                  <a:gd name="connsiteY8" fmla="*/ 3320 h 70555"/>
                  <a:gd name="connsiteX9" fmla="*/ 31610 w 49388"/>
                  <a:gd name="connsiteY9" fmla="*/ 4 h 70555"/>
                  <a:gd name="connsiteX10" fmla="*/ 52847 w 49388"/>
                  <a:gd name="connsiteY10" fmla="*/ 23217 h 70555"/>
                  <a:gd name="connsiteX11" fmla="*/ 26812 w 49388"/>
                  <a:gd name="connsiteY11" fmla="*/ 71477 h 70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9388" h="70555">
                    <a:moveTo>
                      <a:pt x="26812" y="71477"/>
                    </a:moveTo>
                    <a:cubicBezTo>
                      <a:pt x="22861" y="72041"/>
                      <a:pt x="19404" y="72323"/>
                      <a:pt x="16369" y="72323"/>
                    </a:cubicBezTo>
                    <a:cubicBezTo>
                      <a:pt x="7691" y="72323"/>
                      <a:pt x="2611" y="70136"/>
                      <a:pt x="636" y="65550"/>
                    </a:cubicBezTo>
                    <a:cubicBezTo>
                      <a:pt x="-1340" y="61105"/>
                      <a:pt x="1482" y="55037"/>
                      <a:pt x="6421" y="45653"/>
                    </a:cubicBezTo>
                    <a:cubicBezTo>
                      <a:pt x="7268" y="43960"/>
                      <a:pt x="8044" y="42549"/>
                      <a:pt x="8397" y="41773"/>
                    </a:cubicBezTo>
                    <a:cubicBezTo>
                      <a:pt x="10584" y="36410"/>
                      <a:pt x="13618" y="32389"/>
                      <a:pt x="16652" y="28508"/>
                    </a:cubicBezTo>
                    <a:cubicBezTo>
                      <a:pt x="18345" y="26321"/>
                      <a:pt x="19968" y="24204"/>
                      <a:pt x="21379" y="21876"/>
                    </a:cubicBezTo>
                    <a:cubicBezTo>
                      <a:pt x="23143" y="19054"/>
                      <a:pt x="23637" y="15808"/>
                      <a:pt x="24272" y="12351"/>
                    </a:cubicBezTo>
                    <a:cubicBezTo>
                      <a:pt x="24766" y="9317"/>
                      <a:pt x="25260" y="6283"/>
                      <a:pt x="26600" y="3320"/>
                    </a:cubicBezTo>
                    <a:cubicBezTo>
                      <a:pt x="27517" y="1344"/>
                      <a:pt x="29422" y="4"/>
                      <a:pt x="31610" y="4"/>
                    </a:cubicBezTo>
                    <a:cubicBezTo>
                      <a:pt x="43745" y="-208"/>
                      <a:pt x="51718" y="8470"/>
                      <a:pt x="52847" y="23217"/>
                    </a:cubicBezTo>
                    <a:cubicBezTo>
                      <a:pt x="54399" y="43254"/>
                      <a:pt x="43110" y="69219"/>
                      <a:pt x="26812" y="71477"/>
                    </a:cubicBezTo>
                    <a:close/>
                  </a:path>
                </a:pathLst>
              </a:custGeom>
              <a:solidFill>
                <a:schemeClr val="accent6">
                  <a:lumMod val="60000"/>
                  <a:lumOff val="40000"/>
                </a:schemeClr>
              </a:solidFill>
              <a:ln w="7047" cap="flat">
                <a:noFill/>
                <a:prstDash val="solid"/>
                <a:miter/>
              </a:ln>
            </p:spPr>
            <p:txBody>
              <a:bodyPr rtlCol="0" anchor="ctr"/>
              <a:lstStyle/>
              <a:p>
                <a:endParaRPr lang="en-ID">
                  <a:cs typeface="B Nazanin" panose="00000700000000000000" pitchFamily="2" charset="-78"/>
                </a:endParaRPr>
              </a:p>
            </p:txBody>
          </p:sp>
          <p:sp>
            <p:nvSpPr>
              <p:cNvPr id="238" name="Freeform: Shape 237">
                <a:extLst>
                  <a:ext uri="{FF2B5EF4-FFF2-40B4-BE49-F238E27FC236}">
                    <a16:creationId xmlns:a16="http://schemas.microsoft.com/office/drawing/2014/main" id="{777F1041-5410-47BB-A04F-DFAFB6DCF466}"/>
                  </a:ext>
                </a:extLst>
              </p:cNvPr>
              <p:cNvSpPr/>
              <p:nvPr/>
            </p:nvSpPr>
            <p:spPr>
              <a:xfrm>
                <a:off x="9010791" y="269169"/>
                <a:ext cx="204611" cy="225778"/>
              </a:xfrm>
              <a:custGeom>
                <a:avLst/>
                <a:gdLst>
                  <a:gd name="connsiteX0" fmla="*/ 189441 w 204611"/>
                  <a:gd name="connsiteY0" fmla="*/ 90029 h 225777"/>
                  <a:gd name="connsiteX1" fmla="*/ 164677 w 204611"/>
                  <a:gd name="connsiteY1" fmla="*/ 100259 h 225777"/>
                  <a:gd name="connsiteX2" fmla="*/ 138924 w 204611"/>
                  <a:gd name="connsiteY2" fmla="*/ 110631 h 225777"/>
                  <a:gd name="connsiteX3" fmla="*/ 117969 w 204611"/>
                  <a:gd name="connsiteY3" fmla="*/ 114723 h 225777"/>
                  <a:gd name="connsiteX4" fmla="*/ 67098 w 204611"/>
                  <a:gd name="connsiteY4" fmla="*/ 135396 h 225777"/>
                  <a:gd name="connsiteX5" fmla="*/ 62795 w 204611"/>
                  <a:gd name="connsiteY5" fmla="*/ 141041 h 225777"/>
                  <a:gd name="connsiteX6" fmla="*/ 62018 w 204611"/>
                  <a:gd name="connsiteY6" fmla="*/ 142169 h 225777"/>
                  <a:gd name="connsiteX7" fmla="*/ 58420 w 204611"/>
                  <a:gd name="connsiteY7" fmla="*/ 143157 h 225777"/>
                  <a:gd name="connsiteX8" fmla="*/ 54187 w 204611"/>
                  <a:gd name="connsiteY8" fmla="*/ 143581 h 225777"/>
                  <a:gd name="connsiteX9" fmla="*/ 39441 w 204611"/>
                  <a:gd name="connsiteY9" fmla="*/ 157621 h 225777"/>
                  <a:gd name="connsiteX10" fmla="*/ 48542 w 204611"/>
                  <a:gd name="connsiteY10" fmla="*/ 183938 h 225777"/>
                  <a:gd name="connsiteX11" fmla="*/ 54892 w 204611"/>
                  <a:gd name="connsiteY11" fmla="*/ 195580 h 225777"/>
                  <a:gd name="connsiteX12" fmla="*/ 55810 w 204611"/>
                  <a:gd name="connsiteY12" fmla="*/ 199037 h 225777"/>
                  <a:gd name="connsiteX13" fmla="*/ 59055 w 204611"/>
                  <a:gd name="connsiteY13" fmla="*/ 206798 h 225777"/>
                  <a:gd name="connsiteX14" fmla="*/ 71261 w 204611"/>
                  <a:gd name="connsiteY14" fmla="*/ 220839 h 225777"/>
                  <a:gd name="connsiteX15" fmla="*/ 71967 w 204611"/>
                  <a:gd name="connsiteY15" fmla="*/ 221544 h 225777"/>
                  <a:gd name="connsiteX16" fmla="*/ 74648 w 204611"/>
                  <a:gd name="connsiteY16" fmla="*/ 224155 h 225777"/>
                  <a:gd name="connsiteX17" fmla="*/ 77329 w 204611"/>
                  <a:gd name="connsiteY17" fmla="*/ 226836 h 225777"/>
                  <a:gd name="connsiteX18" fmla="*/ 40005 w 204611"/>
                  <a:gd name="connsiteY18" fmla="*/ 225848 h 225777"/>
                  <a:gd name="connsiteX19" fmla="*/ 26247 w 204611"/>
                  <a:gd name="connsiteY19" fmla="*/ 221897 h 225777"/>
                  <a:gd name="connsiteX20" fmla="*/ 21731 w 204611"/>
                  <a:gd name="connsiteY20" fmla="*/ 219851 h 225777"/>
                  <a:gd name="connsiteX21" fmla="*/ 21661 w 204611"/>
                  <a:gd name="connsiteY21" fmla="*/ 219781 h 225777"/>
                  <a:gd name="connsiteX22" fmla="*/ 0 w 204611"/>
                  <a:gd name="connsiteY22" fmla="*/ 134973 h 225777"/>
                  <a:gd name="connsiteX23" fmla="*/ 51647 w 204611"/>
                  <a:gd name="connsiteY23" fmla="*/ 10231 h 225777"/>
                  <a:gd name="connsiteX24" fmla="*/ 62724 w 204611"/>
                  <a:gd name="connsiteY24" fmla="*/ 0 h 225777"/>
                  <a:gd name="connsiteX25" fmla="*/ 65546 w 204611"/>
                  <a:gd name="connsiteY25" fmla="*/ 494 h 225777"/>
                  <a:gd name="connsiteX26" fmla="*/ 72319 w 204611"/>
                  <a:gd name="connsiteY26" fmla="*/ 1623 h 225777"/>
                  <a:gd name="connsiteX27" fmla="*/ 86713 w 204611"/>
                  <a:gd name="connsiteY27" fmla="*/ 3810 h 225777"/>
                  <a:gd name="connsiteX28" fmla="*/ 100894 w 204611"/>
                  <a:gd name="connsiteY28" fmla="*/ 5856 h 225777"/>
                  <a:gd name="connsiteX29" fmla="*/ 104775 w 204611"/>
                  <a:gd name="connsiteY29" fmla="*/ 6350 h 225777"/>
                  <a:gd name="connsiteX30" fmla="*/ 113383 w 204611"/>
                  <a:gd name="connsiteY30" fmla="*/ 7408 h 225777"/>
                  <a:gd name="connsiteX31" fmla="*/ 153106 w 204611"/>
                  <a:gd name="connsiteY31" fmla="*/ 22437 h 225777"/>
                  <a:gd name="connsiteX32" fmla="*/ 154940 w 204611"/>
                  <a:gd name="connsiteY32" fmla="*/ 25259 h 225777"/>
                  <a:gd name="connsiteX33" fmla="*/ 162348 w 204611"/>
                  <a:gd name="connsiteY33" fmla="*/ 34361 h 225777"/>
                  <a:gd name="connsiteX34" fmla="*/ 180199 w 204611"/>
                  <a:gd name="connsiteY34" fmla="*/ 43039 h 225777"/>
                  <a:gd name="connsiteX35" fmla="*/ 189865 w 204611"/>
                  <a:gd name="connsiteY35" fmla="*/ 46426 h 225777"/>
                  <a:gd name="connsiteX36" fmla="*/ 204258 w 204611"/>
                  <a:gd name="connsiteY36" fmla="*/ 71473 h 225777"/>
                  <a:gd name="connsiteX37" fmla="*/ 189441 w 204611"/>
                  <a:gd name="connsiteY37" fmla="*/ 90029 h 225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204611" h="225777">
                    <a:moveTo>
                      <a:pt x="189441" y="90029"/>
                    </a:moveTo>
                    <a:cubicBezTo>
                      <a:pt x="180834" y="92781"/>
                      <a:pt x="172579" y="96591"/>
                      <a:pt x="164677" y="100259"/>
                    </a:cubicBezTo>
                    <a:cubicBezTo>
                      <a:pt x="155928" y="104281"/>
                      <a:pt x="147673" y="108162"/>
                      <a:pt x="138924" y="110631"/>
                    </a:cubicBezTo>
                    <a:cubicBezTo>
                      <a:pt x="132504" y="112536"/>
                      <a:pt x="125448" y="113594"/>
                      <a:pt x="117969" y="114723"/>
                    </a:cubicBezTo>
                    <a:cubicBezTo>
                      <a:pt x="100471" y="117404"/>
                      <a:pt x="80716" y="120509"/>
                      <a:pt x="67098" y="135396"/>
                    </a:cubicBezTo>
                    <a:cubicBezTo>
                      <a:pt x="64841" y="137866"/>
                      <a:pt x="63641" y="139771"/>
                      <a:pt x="62795" y="141041"/>
                    </a:cubicBezTo>
                    <a:cubicBezTo>
                      <a:pt x="62512" y="141464"/>
                      <a:pt x="62089" y="142028"/>
                      <a:pt x="62018" y="142169"/>
                    </a:cubicBezTo>
                    <a:cubicBezTo>
                      <a:pt x="61877" y="142240"/>
                      <a:pt x="61242" y="142593"/>
                      <a:pt x="58420" y="143157"/>
                    </a:cubicBezTo>
                    <a:cubicBezTo>
                      <a:pt x="56938" y="143439"/>
                      <a:pt x="55598" y="143510"/>
                      <a:pt x="54187" y="143581"/>
                    </a:cubicBezTo>
                    <a:cubicBezTo>
                      <a:pt x="47414" y="144004"/>
                      <a:pt x="41628" y="145415"/>
                      <a:pt x="39441" y="157621"/>
                    </a:cubicBezTo>
                    <a:cubicBezTo>
                      <a:pt x="37747" y="167005"/>
                      <a:pt x="43462" y="176036"/>
                      <a:pt x="48542" y="183938"/>
                    </a:cubicBezTo>
                    <a:cubicBezTo>
                      <a:pt x="51223" y="188172"/>
                      <a:pt x="53763" y="192193"/>
                      <a:pt x="54892" y="195580"/>
                    </a:cubicBezTo>
                    <a:cubicBezTo>
                      <a:pt x="55386" y="197203"/>
                      <a:pt x="55598" y="198191"/>
                      <a:pt x="55810" y="199037"/>
                    </a:cubicBezTo>
                    <a:cubicBezTo>
                      <a:pt x="56303" y="201295"/>
                      <a:pt x="56727" y="202847"/>
                      <a:pt x="59055" y="206798"/>
                    </a:cubicBezTo>
                    <a:cubicBezTo>
                      <a:pt x="62230" y="212090"/>
                      <a:pt x="67169" y="216958"/>
                      <a:pt x="71261" y="220839"/>
                    </a:cubicBezTo>
                    <a:lnTo>
                      <a:pt x="71967" y="221544"/>
                    </a:lnTo>
                    <a:cubicBezTo>
                      <a:pt x="72813" y="222321"/>
                      <a:pt x="73660" y="223167"/>
                      <a:pt x="74648" y="224155"/>
                    </a:cubicBezTo>
                    <a:cubicBezTo>
                      <a:pt x="75495" y="225002"/>
                      <a:pt x="76341" y="225919"/>
                      <a:pt x="77329" y="226836"/>
                    </a:cubicBezTo>
                    <a:cubicBezTo>
                      <a:pt x="64629" y="227048"/>
                      <a:pt x="51647" y="227118"/>
                      <a:pt x="40005" y="225848"/>
                    </a:cubicBezTo>
                    <a:cubicBezTo>
                      <a:pt x="35348" y="225354"/>
                      <a:pt x="30762" y="223802"/>
                      <a:pt x="26247" y="221897"/>
                    </a:cubicBezTo>
                    <a:cubicBezTo>
                      <a:pt x="24694" y="221192"/>
                      <a:pt x="23213" y="220486"/>
                      <a:pt x="21731" y="219851"/>
                    </a:cubicBezTo>
                    <a:cubicBezTo>
                      <a:pt x="21731" y="219851"/>
                      <a:pt x="21731" y="219781"/>
                      <a:pt x="21661" y="219781"/>
                    </a:cubicBezTo>
                    <a:cubicBezTo>
                      <a:pt x="7549" y="193887"/>
                      <a:pt x="0" y="164677"/>
                      <a:pt x="0" y="134973"/>
                    </a:cubicBezTo>
                    <a:cubicBezTo>
                      <a:pt x="0" y="87771"/>
                      <a:pt x="18627" y="43251"/>
                      <a:pt x="51647" y="10231"/>
                    </a:cubicBezTo>
                    <a:cubicBezTo>
                      <a:pt x="55174" y="6703"/>
                      <a:pt x="58914" y="3316"/>
                      <a:pt x="62724" y="0"/>
                    </a:cubicBezTo>
                    <a:cubicBezTo>
                      <a:pt x="63641" y="141"/>
                      <a:pt x="64629" y="353"/>
                      <a:pt x="65546" y="494"/>
                    </a:cubicBezTo>
                    <a:cubicBezTo>
                      <a:pt x="67804" y="847"/>
                      <a:pt x="70062" y="1270"/>
                      <a:pt x="72319" y="1623"/>
                    </a:cubicBezTo>
                    <a:cubicBezTo>
                      <a:pt x="77117" y="2399"/>
                      <a:pt x="81915" y="3104"/>
                      <a:pt x="86713" y="3810"/>
                    </a:cubicBezTo>
                    <a:cubicBezTo>
                      <a:pt x="91511" y="4516"/>
                      <a:pt x="96167" y="5221"/>
                      <a:pt x="100894" y="5856"/>
                    </a:cubicBezTo>
                    <a:lnTo>
                      <a:pt x="104775" y="6350"/>
                    </a:lnTo>
                    <a:cubicBezTo>
                      <a:pt x="107527" y="6773"/>
                      <a:pt x="110420" y="7126"/>
                      <a:pt x="113383" y="7408"/>
                    </a:cubicBezTo>
                    <a:cubicBezTo>
                      <a:pt x="128411" y="9102"/>
                      <a:pt x="145486" y="11077"/>
                      <a:pt x="153106" y="22437"/>
                    </a:cubicBezTo>
                    <a:cubicBezTo>
                      <a:pt x="153811" y="23424"/>
                      <a:pt x="154376" y="24412"/>
                      <a:pt x="154940" y="25259"/>
                    </a:cubicBezTo>
                    <a:cubicBezTo>
                      <a:pt x="156986" y="28434"/>
                      <a:pt x="158750" y="31115"/>
                      <a:pt x="162348" y="34361"/>
                    </a:cubicBezTo>
                    <a:cubicBezTo>
                      <a:pt x="168205" y="39652"/>
                      <a:pt x="174343" y="41346"/>
                      <a:pt x="180199" y="43039"/>
                    </a:cubicBezTo>
                    <a:cubicBezTo>
                      <a:pt x="183515" y="43956"/>
                      <a:pt x="186690" y="44873"/>
                      <a:pt x="189865" y="46426"/>
                    </a:cubicBezTo>
                    <a:cubicBezTo>
                      <a:pt x="199178" y="50871"/>
                      <a:pt x="201507" y="60396"/>
                      <a:pt x="204258" y="71473"/>
                    </a:cubicBezTo>
                    <a:cubicBezTo>
                      <a:pt x="206869" y="82409"/>
                      <a:pt x="204823" y="85090"/>
                      <a:pt x="189441" y="90029"/>
                    </a:cubicBezTo>
                    <a:close/>
                  </a:path>
                </a:pathLst>
              </a:custGeom>
              <a:solidFill>
                <a:schemeClr val="accent6">
                  <a:lumMod val="60000"/>
                  <a:lumOff val="40000"/>
                </a:schemeClr>
              </a:solidFill>
              <a:ln w="7047" cap="flat">
                <a:noFill/>
                <a:prstDash val="solid"/>
                <a:miter/>
              </a:ln>
            </p:spPr>
            <p:txBody>
              <a:bodyPr rtlCol="0" anchor="ctr"/>
              <a:lstStyle/>
              <a:p>
                <a:endParaRPr lang="en-ID">
                  <a:cs typeface="B Nazanin" panose="00000700000000000000" pitchFamily="2" charset="-78"/>
                </a:endParaRPr>
              </a:p>
            </p:txBody>
          </p:sp>
        </p:grpSp>
      </p:grpSp>
      <p:grpSp>
        <p:nvGrpSpPr>
          <p:cNvPr id="3" name="Group 2">
            <a:extLst>
              <a:ext uri="{FF2B5EF4-FFF2-40B4-BE49-F238E27FC236}">
                <a16:creationId xmlns:a16="http://schemas.microsoft.com/office/drawing/2014/main" id="{25EE5B08-05BC-4792-9B21-CECE3A054CCC}"/>
              </a:ext>
            </a:extLst>
          </p:cNvPr>
          <p:cNvGrpSpPr/>
          <p:nvPr/>
        </p:nvGrpSpPr>
        <p:grpSpPr>
          <a:xfrm>
            <a:off x="6667571" y="2392186"/>
            <a:ext cx="4099789" cy="3285876"/>
            <a:chOff x="3599147" y="1701352"/>
            <a:chExt cx="2314224" cy="1854790"/>
          </a:xfrm>
        </p:grpSpPr>
        <p:sp>
          <p:nvSpPr>
            <p:cNvPr id="49" name="Freeform: Shape 48">
              <a:extLst>
                <a:ext uri="{FF2B5EF4-FFF2-40B4-BE49-F238E27FC236}">
                  <a16:creationId xmlns:a16="http://schemas.microsoft.com/office/drawing/2014/main" id="{530CE0A1-BB83-4DEF-BA91-9A3F1B5ECCB2}"/>
                </a:ext>
              </a:extLst>
            </p:cNvPr>
            <p:cNvSpPr/>
            <p:nvPr/>
          </p:nvSpPr>
          <p:spPr>
            <a:xfrm>
              <a:off x="4207357" y="2859514"/>
              <a:ext cx="1096095" cy="696628"/>
            </a:xfrm>
            <a:custGeom>
              <a:avLst/>
              <a:gdLst>
                <a:gd name="connsiteX0" fmla="*/ 321804 w 317499"/>
                <a:gd name="connsiteY0" fmla="*/ 3951 h 183444"/>
                <a:gd name="connsiteX1" fmla="*/ 321663 w 317499"/>
                <a:gd name="connsiteY1" fmla="*/ 6421 h 183444"/>
                <a:gd name="connsiteX2" fmla="*/ 321381 w 317499"/>
                <a:gd name="connsiteY2" fmla="*/ 8537 h 183444"/>
                <a:gd name="connsiteX3" fmla="*/ 321028 w 317499"/>
                <a:gd name="connsiteY3" fmla="*/ 10936 h 183444"/>
                <a:gd name="connsiteX4" fmla="*/ 320605 w 317499"/>
                <a:gd name="connsiteY4" fmla="*/ 13053 h 183444"/>
                <a:gd name="connsiteX5" fmla="*/ 320040 w 317499"/>
                <a:gd name="connsiteY5" fmla="*/ 15381 h 183444"/>
                <a:gd name="connsiteX6" fmla="*/ 319405 w 317499"/>
                <a:gd name="connsiteY6" fmla="*/ 17498 h 183444"/>
                <a:gd name="connsiteX7" fmla="*/ 318629 w 317499"/>
                <a:gd name="connsiteY7" fmla="*/ 19826 h 183444"/>
                <a:gd name="connsiteX8" fmla="*/ 317853 w 317499"/>
                <a:gd name="connsiteY8" fmla="*/ 21872 h 183444"/>
                <a:gd name="connsiteX9" fmla="*/ 316795 w 317499"/>
                <a:gd name="connsiteY9" fmla="*/ 24342 h 183444"/>
                <a:gd name="connsiteX10" fmla="*/ 315877 w 317499"/>
                <a:gd name="connsiteY10" fmla="*/ 26388 h 183444"/>
                <a:gd name="connsiteX11" fmla="*/ 314607 w 317499"/>
                <a:gd name="connsiteY11" fmla="*/ 28787 h 183444"/>
                <a:gd name="connsiteX12" fmla="*/ 313549 w 317499"/>
                <a:gd name="connsiteY12" fmla="*/ 30762 h 183444"/>
                <a:gd name="connsiteX13" fmla="*/ 311785 w 317499"/>
                <a:gd name="connsiteY13" fmla="*/ 33584 h 183444"/>
                <a:gd name="connsiteX14" fmla="*/ 310656 w 317499"/>
                <a:gd name="connsiteY14" fmla="*/ 35278 h 183444"/>
                <a:gd name="connsiteX15" fmla="*/ 308399 w 317499"/>
                <a:gd name="connsiteY15" fmla="*/ 38382 h 183444"/>
                <a:gd name="connsiteX16" fmla="*/ 307411 w 317499"/>
                <a:gd name="connsiteY16" fmla="*/ 39723 h 183444"/>
                <a:gd name="connsiteX17" fmla="*/ 303248 w 317499"/>
                <a:gd name="connsiteY17" fmla="*/ 44591 h 183444"/>
                <a:gd name="connsiteX18" fmla="*/ 302049 w 317499"/>
                <a:gd name="connsiteY18" fmla="*/ 45791 h 183444"/>
                <a:gd name="connsiteX19" fmla="*/ 298380 w 317499"/>
                <a:gd name="connsiteY19" fmla="*/ 49389 h 183444"/>
                <a:gd name="connsiteX20" fmla="*/ 296616 w 317499"/>
                <a:gd name="connsiteY20" fmla="*/ 51012 h 183444"/>
                <a:gd name="connsiteX21" fmla="*/ 294287 w 317499"/>
                <a:gd name="connsiteY21" fmla="*/ 53058 h 183444"/>
                <a:gd name="connsiteX22" fmla="*/ 292100 w 317499"/>
                <a:gd name="connsiteY22" fmla="*/ 54892 h 183444"/>
                <a:gd name="connsiteX23" fmla="*/ 289560 w 317499"/>
                <a:gd name="connsiteY23" fmla="*/ 56868 h 183444"/>
                <a:gd name="connsiteX24" fmla="*/ 287161 w 317499"/>
                <a:gd name="connsiteY24" fmla="*/ 58632 h 183444"/>
                <a:gd name="connsiteX25" fmla="*/ 284480 w 317499"/>
                <a:gd name="connsiteY25" fmla="*/ 60537 h 183444"/>
                <a:gd name="connsiteX26" fmla="*/ 281940 w 317499"/>
                <a:gd name="connsiteY26" fmla="*/ 62301 h 183444"/>
                <a:gd name="connsiteX27" fmla="*/ 279047 w 317499"/>
                <a:gd name="connsiteY27" fmla="*/ 64135 h 183444"/>
                <a:gd name="connsiteX28" fmla="*/ 275308 w 317499"/>
                <a:gd name="connsiteY28" fmla="*/ 66393 h 183444"/>
                <a:gd name="connsiteX29" fmla="*/ 267900 w 317499"/>
                <a:gd name="connsiteY29" fmla="*/ 70414 h 183444"/>
                <a:gd name="connsiteX30" fmla="*/ 265712 w 317499"/>
                <a:gd name="connsiteY30" fmla="*/ 71543 h 183444"/>
                <a:gd name="connsiteX31" fmla="*/ 259786 w 317499"/>
                <a:gd name="connsiteY31" fmla="*/ 74366 h 183444"/>
                <a:gd name="connsiteX32" fmla="*/ 257740 w 317499"/>
                <a:gd name="connsiteY32" fmla="*/ 75283 h 183444"/>
                <a:gd name="connsiteX33" fmla="*/ 249696 w 317499"/>
                <a:gd name="connsiteY33" fmla="*/ 78528 h 183444"/>
                <a:gd name="connsiteX34" fmla="*/ 248215 w 317499"/>
                <a:gd name="connsiteY34" fmla="*/ 79093 h 183444"/>
                <a:gd name="connsiteX35" fmla="*/ 241230 w 317499"/>
                <a:gd name="connsiteY35" fmla="*/ 81562 h 183444"/>
                <a:gd name="connsiteX36" fmla="*/ 238337 w 317499"/>
                <a:gd name="connsiteY36" fmla="*/ 82479 h 183444"/>
                <a:gd name="connsiteX37" fmla="*/ 234456 w 317499"/>
                <a:gd name="connsiteY37" fmla="*/ 83679 h 183444"/>
                <a:gd name="connsiteX38" fmla="*/ 231140 w 317499"/>
                <a:gd name="connsiteY38" fmla="*/ 84667 h 183444"/>
                <a:gd name="connsiteX39" fmla="*/ 227119 w 317499"/>
                <a:gd name="connsiteY39" fmla="*/ 85725 h 183444"/>
                <a:gd name="connsiteX40" fmla="*/ 223732 w 317499"/>
                <a:gd name="connsiteY40" fmla="*/ 86572 h 183444"/>
                <a:gd name="connsiteX41" fmla="*/ 219640 w 317499"/>
                <a:gd name="connsiteY41" fmla="*/ 87489 h 183444"/>
                <a:gd name="connsiteX42" fmla="*/ 216253 w 317499"/>
                <a:gd name="connsiteY42" fmla="*/ 88265 h 183444"/>
                <a:gd name="connsiteX43" fmla="*/ 212020 w 317499"/>
                <a:gd name="connsiteY43" fmla="*/ 89112 h 183444"/>
                <a:gd name="connsiteX44" fmla="*/ 208774 w 317499"/>
                <a:gd name="connsiteY44" fmla="*/ 89747 h 183444"/>
                <a:gd name="connsiteX45" fmla="*/ 199672 w 317499"/>
                <a:gd name="connsiteY45" fmla="*/ 91228 h 183444"/>
                <a:gd name="connsiteX46" fmla="*/ 198402 w 317499"/>
                <a:gd name="connsiteY46" fmla="*/ 91369 h 183444"/>
                <a:gd name="connsiteX47" fmla="*/ 190359 w 317499"/>
                <a:gd name="connsiteY47" fmla="*/ 92357 h 183444"/>
                <a:gd name="connsiteX48" fmla="*/ 187255 w 317499"/>
                <a:gd name="connsiteY48" fmla="*/ 92639 h 183444"/>
                <a:gd name="connsiteX49" fmla="*/ 182104 w 317499"/>
                <a:gd name="connsiteY49" fmla="*/ 93063 h 183444"/>
                <a:gd name="connsiteX50" fmla="*/ 178859 w 317499"/>
                <a:gd name="connsiteY50" fmla="*/ 93274 h 183444"/>
                <a:gd name="connsiteX51" fmla="*/ 173426 w 317499"/>
                <a:gd name="connsiteY51" fmla="*/ 93557 h 183444"/>
                <a:gd name="connsiteX52" fmla="*/ 170392 w 317499"/>
                <a:gd name="connsiteY52" fmla="*/ 93698 h 183444"/>
                <a:gd name="connsiteX53" fmla="*/ 165735 w 317499"/>
                <a:gd name="connsiteY53" fmla="*/ 93768 h 183444"/>
                <a:gd name="connsiteX54" fmla="*/ 162419 w 317499"/>
                <a:gd name="connsiteY54" fmla="*/ 93839 h 183444"/>
                <a:gd name="connsiteX55" fmla="*/ 157410 w 317499"/>
                <a:gd name="connsiteY55" fmla="*/ 93768 h 183444"/>
                <a:gd name="connsiteX56" fmla="*/ 154446 w 317499"/>
                <a:gd name="connsiteY56" fmla="*/ 93698 h 183444"/>
                <a:gd name="connsiteX57" fmla="*/ 149790 w 317499"/>
                <a:gd name="connsiteY57" fmla="*/ 93486 h 183444"/>
                <a:gd name="connsiteX58" fmla="*/ 146615 w 317499"/>
                <a:gd name="connsiteY58" fmla="*/ 93345 h 183444"/>
                <a:gd name="connsiteX59" fmla="*/ 141605 w 317499"/>
                <a:gd name="connsiteY59" fmla="*/ 92992 h 183444"/>
                <a:gd name="connsiteX60" fmla="*/ 138854 w 317499"/>
                <a:gd name="connsiteY60" fmla="*/ 92781 h 183444"/>
                <a:gd name="connsiteX61" fmla="*/ 132927 w 317499"/>
                <a:gd name="connsiteY61" fmla="*/ 92216 h 183444"/>
                <a:gd name="connsiteX62" fmla="*/ 131092 w 317499"/>
                <a:gd name="connsiteY62" fmla="*/ 92004 h 183444"/>
                <a:gd name="connsiteX63" fmla="*/ 123402 w 317499"/>
                <a:gd name="connsiteY63" fmla="*/ 91017 h 183444"/>
                <a:gd name="connsiteX64" fmla="*/ 122132 w 317499"/>
                <a:gd name="connsiteY64" fmla="*/ 90805 h 183444"/>
                <a:gd name="connsiteX65" fmla="*/ 115570 w 317499"/>
                <a:gd name="connsiteY65" fmla="*/ 89747 h 183444"/>
                <a:gd name="connsiteX66" fmla="*/ 112889 w 317499"/>
                <a:gd name="connsiteY66" fmla="*/ 89253 h 183444"/>
                <a:gd name="connsiteX67" fmla="*/ 107880 w 317499"/>
                <a:gd name="connsiteY67" fmla="*/ 88265 h 183444"/>
                <a:gd name="connsiteX68" fmla="*/ 105340 w 317499"/>
                <a:gd name="connsiteY68" fmla="*/ 87701 h 183444"/>
                <a:gd name="connsiteX69" fmla="*/ 99907 w 317499"/>
                <a:gd name="connsiteY69" fmla="*/ 86501 h 183444"/>
                <a:gd name="connsiteX70" fmla="*/ 96943 w 317499"/>
                <a:gd name="connsiteY70" fmla="*/ 85725 h 183444"/>
                <a:gd name="connsiteX71" fmla="*/ 92075 w 317499"/>
                <a:gd name="connsiteY71" fmla="*/ 84455 h 183444"/>
                <a:gd name="connsiteX72" fmla="*/ 89324 w 317499"/>
                <a:gd name="connsiteY72" fmla="*/ 83679 h 183444"/>
                <a:gd name="connsiteX73" fmla="*/ 81703 w 317499"/>
                <a:gd name="connsiteY73" fmla="*/ 81351 h 183444"/>
                <a:gd name="connsiteX74" fmla="*/ 80363 w 317499"/>
                <a:gd name="connsiteY74" fmla="*/ 80927 h 183444"/>
                <a:gd name="connsiteX75" fmla="*/ 71826 w 317499"/>
                <a:gd name="connsiteY75" fmla="*/ 77823 h 183444"/>
                <a:gd name="connsiteX76" fmla="*/ 70062 w 317499"/>
                <a:gd name="connsiteY76" fmla="*/ 77117 h 183444"/>
                <a:gd name="connsiteX77" fmla="*/ 59408 w 317499"/>
                <a:gd name="connsiteY77" fmla="*/ 72461 h 183444"/>
                <a:gd name="connsiteX78" fmla="*/ 58350 w 317499"/>
                <a:gd name="connsiteY78" fmla="*/ 71967 h 183444"/>
                <a:gd name="connsiteX79" fmla="*/ 47766 w 317499"/>
                <a:gd name="connsiteY79" fmla="*/ 66393 h 183444"/>
                <a:gd name="connsiteX80" fmla="*/ 283 w 317499"/>
                <a:gd name="connsiteY80" fmla="*/ 0 h 183444"/>
                <a:gd name="connsiteX81" fmla="*/ 0 w 317499"/>
                <a:gd name="connsiteY81" fmla="*/ 94403 h 183444"/>
                <a:gd name="connsiteX82" fmla="*/ 47484 w 317499"/>
                <a:gd name="connsiteY82" fmla="*/ 160796 h 183444"/>
                <a:gd name="connsiteX83" fmla="*/ 58068 w 317499"/>
                <a:gd name="connsiteY83" fmla="*/ 166370 h 183444"/>
                <a:gd name="connsiteX84" fmla="*/ 59126 w 317499"/>
                <a:gd name="connsiteY84" fmla="*/ 166864 h 183444"/>
                <a:gd name="connsiteX85" fmla="*/ 69780 w 317499"/>
                <a:gd name="connsiteY85" fmla="*/ 171521 h 183444"/>
                <a:gd name="connsiteX86" fmla="*/ 70697 w 317499"/>
                <a:gd name="connsiteY86" fmla="*/ 171944 h 183444"/>
                <a:gd name="connsiteX87" fmla="*/ 71543 w 317499"/>
                <a:gd name="connsiteY87" fmla="*/ 172226 h 183444"/>
                <a:gd name="connsiteX88" fmla="*/ 80010 w 317499"/>
                <a:gd name="connsiteY88" fmla="*/ 175331 h 183444"/>
                <a:gd name="connsiteX89" fmla="*/ 81351 w 317499"/>
                <a:gd name="connsiteY89" fmla="*/ 175754 h 183444"/>
                <a:gd name="connsiteX90" fmla="*/ 88971 w 317499"/>
                <a:gd name="connsiteY90" fmla="*/ 178153 h 183444"/>
                <a:gd name="connsiteX91" fmla="*/ 90241 w 317499"/>
                <a:gd name="connsiteY91" fmla="*/ 178576 h 183444"/>
                <a:gd name="connsiteX92" fmla="*/ 91722 w 317499"/>
                <a:gd name="connsiteY92" fmla="*/ 178999 h 183444"/>
                <a:gd name="connsiteX93" fmla="*/ 96591 w 317499"/>
                <a:gd name="connsiteY93" fmla="*/ 180269 h 183444"/>
                <a:gd name="connsiteX94" fmla="*/ 99625 w 317499"/>
                <a:gd name="connsiteY94" fmla="*/ 181046 h 183444"/>
                <a:gd name="connsiteX95" fmla="*/ 104987 w 317499"/>
                <a:gd name="connsiteY95" fmla="*/ 182245 h 183444"/>
                <a:gd name="connsiteX96" fmla="*/ 107033 w 317499"/>
                <a:gd name="connsiteY96" fmla="*/ 182739 h 183444"/>
                <a:gd name="connsiteX97" fmla="*/ 107597 w 317499"/>
                <a:gd name="connsiteY97" fmla="*/ 182880 h 183444"/>
                <a:gd name="connsiteX98" fmla="*/ 112536 w 317499"/>
                <a:gd name="connsiteY98" fmla="*/ 183797 h 183444"/>
                <a:gd name="connsiteX99" fmla="*/ 115288 w 317499"/>
                <a:gd name="connsiteY99" fmla="*/ 184291 h 183444"/>
                <a:gd name="connsiteX100" fmla="*/ 121779 w 317499"/>
                <a:gd name="connsiteY100" fmla="*/ 185349 h 183444"/>
                <a:gd name="connsiteX101" fmla="*/ 122979 w 317499"/>
                <a:gd name="connsiteY101" fmla="*/ 185561 h 183444"/>
                <a:gd name="connsiteX102" fmla="*/ 123049 w 317499"/>
                <a:gd name="connsiteY102" fmla="*/ 185561 h 183444"/>
                <a:gd name="connsiteX103" fmla="*/ 130740 w 317499"/>
                <a:gd name="connsiteY103" fmla="*/ 186549 h 183444"/>
                <a:gd name="connsiteX104" fmla="*/ 132363 w 317499"/>
                <a:gd name="connsiteY104" fmla="*/ 186690 h 183444"/>
                <a:gd name="connsiteX105" fmla="*/ 138430 w 317499"/>
                <a:gd name="connsiteY105" fmla="*/ 187254 h 183444"/>
                <a:gd name="connsiteX106" fmla="*/ 138571 w 317499"/>
                <a:gd name="connsiteY106" fmla="*/ 187254 h 183444"/>
                <a:gd name="connsiteX107" fmla="*/ 141323 w 317499"/>
                <a:gd name="connsiteY107" fmla="*/ 187466 h 183444"/>
                <a:gd name="connsiteX108" fmla="*/ 146262 w 317499"/>
                <a:gd name="connsiteY108" fmla="*/ 187819 h 183444"/>
                <a:gd name="connsiteX109" fmla="*/ 149507 w 317499"/>
                <a:gd name="connsiteY109" fmla="*/ 187960 h 183444"/>
                <a:gd name="connsiteX110" fmla="*/ 154094 w 317499"/>
                <a:gd name="connsiteY110" fmla="*/ 188172 h 183444"/>
                <a:gd name="connsiteX111" fmla="*/ 154446 w 317499"/>
                <a:gd name="connsiteY111" fmla="*/ 188172 h 183444"/>
                <a:gd name="connsiteX112" fmla="*/ 157057 w 317499"/>
                <a:gd name="connsiteY112" fmla="*/ 188172 h 183444"/>
                <a:gd name="connsiteX113" fmla="*/ 162066 w 317499"/>
                <a:gd name="connsiteY113" fmla="*/ 188242 h 183444"/>
                <a:gd name="connsiteX114" fmla="*/ 165382 w 317499"/>
                <a:gd name="connsiteY114" fmla="*/ 188172 h 183444"/>
                <a:gd name="connsiteX115" fmla="*/ 170039 w 317499"/>
                <a:gd name="connsiteY115" fmla="*/ 188101 h 183444"/>
                <a:gd name="connsiteX116" fmla="*/ 170886 w 317499"/>
                <a:gd name="connsiteY116" fmla="*/ 188101 h 183444"/>
                <a:gd name="connsiteX117" fmla="*/ 173073 w 317499"/>
                <a:gd name="connsiteY117" fmla="*/ 187960 h 183444"/>
                <a:gd name="connsiteX118" fmla="*/ 178506 w 317499"/>
                <a:gd name="connsiteY118" fmla="*/ 187678 h 183444"/>
                <a:gd name="connsiteX119" fmla="*/ 181751 w 317499"/>
                <a:gd name="connsiteY119" fmla="*/ 187466 h 183444"/>
                <a:gd name="connsiteX120" fmla="*/ 186902 w 317499"/>
                <a:gd name="connsiteY120" fmla="*/ 187043 h 183444"/>
                <a:gd name="connsiteX121" fmla="*/ 188736 w 317499"/>
                <a:gd name="connsiteY121" fmla="*/ 186902 h 183444"/>
                <a:gd name="connsiteX122" fmla="*/ 190006 w 317499"/>
                <a:gd name="connsiteY122" fmla="*/ 186761 h 183444"/>
                <a:gd name="connsiteX123" fmla="*/ 197979 w 317499"/>
                <a:gd name="connsiteY123" fmla="*/ 185773 h 183444"/>
                <a:gd name="connsiteX124" fmla="*/ 199320 w 317499"/>
                <a:gd name="connsiteY124" fmla="*/ 185632 h 183444"/>
                <a:gd name="connsiteX125" fmla="*/ 208421 w 317499"/>
                <a:gd name="connsiteY125" fmla="*/ 184150 h 183444"/>
                <a:gd name="connsiteX126" fmla="*/ 209268 w 317499"/>
                <a:gd name="connsiteY126" fmla="*/ 184009 h 183444"/>
                <a:gd name="connsiteX127" fmla="*/ 211667 w 317499"/>
                <a:gd name="connsiteY127" fmla="*/ 183515 h 183444"/>
                <a:gd name="connsiteX128" fmla="*/ 215900 w 317499"/>
                <a:gd name="connsiteY128" fmla="*/ 182668 h 183444"/>
                <a:gd name="connsiteX129" fmla="*/ 219287 w 317499"/>
                <a:gd name="connsiteY129" fmla="*/ 181892 h 183444"/>
                <a:gd name="connsiteX130" fmla="*/ 223379 w 317499"/>
                <a:gd name="connsiteY130" fmla="*/ 180975 h 183444"/>
                <a:gd name="connsiteX131" fmla="*/ 226766 w 317499"/>
                <a:gd name="connsiteY131" fmla="*/ 180128 h 183444"/>
                <a:gd name="connsiteX132" fmla="*/ 230787 w 317499"/>
                <a:gd name="connsiteY132" fmla="*/ 179070 h 183444"/>
                <a:gd name="connsiteX133" fmla="*/ 234104 w 317499"/>
                <a:gd name="connsiteY133" fmla="*/ 178082 h 183444"/>
                <a:gd name="connsiteX134" fmla="*/ 238055 w 317499"/>
                <a:gd name="connsiteY134" fmla="*/ 176883 h 183444"/>
                <a:gd name="connsiteX135" fmla="*/ 239748 w 317499"/>
                <a:gd name="connsiteY135" fmla="*/ 176389 h 183444"/>
                <a:gd name="connsiteX136" fmla="*/ 240947 w 317499"/>
                <a:gd name="connsiteY136" fmla="*/ 175966 h 183444"/>
                <a:gd name="connsiteX137" fmla="*/ 247932 w 317499"/>
                <a:gd name="connsiteY137" fmla="*/ 173496 h 183444"/>
                <a:gd name="connsiteX138" fmla="*/ 249414 w 317499"/>
                <a:gd name="connsiteY138" fmla="*/ 173002 h 183444"/>
                <a:gd name="connsiteX139" fmla="*/ 257457 w 317499"/>
                <a:gd name="connsiteY139" fmla="*/ 169757 h 183444"/>
                <a:gd name="connsiteX140" fmla="*/ 259504 w 317499"/>
                <a:gd name="connsiteY140" fmla="*/ 168839 h 183444"/>
                <a:gd name="connsiteX141" fmla="*/ 265501 w 317499"/>
                <a:gd name="connsiteY141" fmla="*/ 166017 h 183444"/>
                <a:gd name="connsiteX142" fmla="*/ 267688 w 317499"/>
                <a:gd name="connsiteY142" fmla="*/ 164959 h 183444"/>
                <a:gd name="connsiteX143" fmla="*/ 275096 w 317499"/>
                <a:gd name="connsiteY143" fmla="*/ 160937 h 183444"/>
                <a:gd name="connsiteX144" fmla="*/ 277072 w 317499"/>
                <a:gd name="connsiteY144" fmla="*/ 159808 h 183444"/>
                <a:gd name="connsiteX145" fmla="*/ 278836 w 317499"/>
                <a:gd name="connsiteY145" fmla="*/ 158679 h 183444"/>
                <a:gd name="connsiteX146" fmla="*/ 281729 w 317499"/>
                <a:gd name="connsiteY146" fmla="*/ 156845 h 183444"/>
                <a:gd name="connsiteX147" fmla="*/ 284269 w 317499"/>
                <a:gd name="connsiteY147" fmla="*/ 155081 h 183444"/>
                <a:gd name="connsiteX148" fmla="*/ 287020 w 317499"/>
                <a:gd name="connsiteY148" fmla="*/ 153176 h 183444"/>
                <a:gd name="connsiteX149" fmla="*/ 289419 w 317499"/>
                <a:gd name="connsiteY149" fmla="*/ 151412 h 183444"/>
                <a:gd name="connsiteX150" fmla="*/ 291959 w 317499"/>
                <a:gd name="connsiteY150" fmla="*/ 149437 h 183444"/>
                <a:gd name="connsiteX151" fmla="*/ 294146 w 317499"/>
                <a:gd name="connsiteY151" fmla="*/ 147602 h 183444"/>
                <a:gd name="connsiteX152" fmla="*/ 296475 w 317499"/>
                <a:gd name="connsiteY152" fmla="*/ 145556 h 183444"/>
                <a:gd name="connsiteX153" fmla="*/ 297392 w 317499"/>
                <a:gd name="connsiteY153" fmla="*/ 144709 h 183444"/>
                <a:gd name="connsiteX154" fmla="*/ 298168 w 317499"/>
                <a:gd name="connsiteY154" fmla="*/ 143933 h 183444"/>
                <a:gd name="connsiteX155" fmla="*/ 301837 w 317499"/>
                <a:gd name="connsiteY155" fmla="*/ 140335 h 183444"/>
                <a:gd name="connsiteX156" fmla="*/ 303036 w 317499"/>
                <a:gd name="connsiteY156" fmla="*/ 139136 h 183444"/>
                <a:gd name="connsiteX157" fmla="*/ 307199 w 317499"/>
                <a:gd name="connsiteY157" fmla="*/ 134267 h 183444"/>
                <a:gd name="connsiteX158" fmla="*/ 307411 w 317499"/>
                <a:gd name="connsiteY158" fmla="*/ 134056 h 183444"/>
                <a:gd name="connsiteX159" fmla="*/ 308257 w 317499"/>
                <a:gd name="connsiteY159" fmla="*/ 132927 h 183444"/>
                <a:gd name="connsiteX160" fmla="*/ 310515 w 317499"/>
                <a:gd name="connsiteY160" fmla="*/ 129822 h 183444"/>
                <a:gd name="connsiteX161" fmla="*/ 311644 w 317499"/>
                <a:gd name="connsiteY161" fmla="*/ 128058 h 183444"/>
                <a:gd name="connsiteX162" fmla="*/ 313408 w 317499"/>
                <a:gd name="connsiteY162" fmla="*/ 125236 h 183444"/>
                <a:gd name="connsiteX163" fmla="*/ 313902 w 317499"/>
                <a:gd name="connsiteY163" fmla="*/ 124460 h 183444"/>
                <a:gd name="connsiteX164" fmla="*/ 314537 w 317499"/>
                <a:gd name="connsiteY164" fmla="*/ 123261 h 183444"/>
                <a:gd name="connsiteX165" fmla="*/ 315807 w 317499"/>
                <a:gd name="connsiteY165" fmla="*/ 120862 h 183444"/>
                <a:gd name="connsiteX166" fmla="*/ 316724 w 317499"/>
                <a:gd name="connsiteY166" fmla="*/ 118816 h 183444"/>
                <a:gd name="connsiteX167" fmla="*/ 317783 w 317499"/>
                <a:gd name="connsiteY167" fmla="*/ 116346 h 183444"/>
                <a:gd name="connsiteX168" fmla="*/ 318276 w 317499"/>
                <a:gd name="connsiteY168" fmla="*/ 115288 h 183444"/>
                <a:gd name="connsiteX169" fmla="*/ 318629 w 317499"/>
                <a:gd name="connsiteY169" fmla="*/ 114300 h 183444"/>
                <a:gd name="connsiteX170" fmla="*/ 319405 w 317499"/>
                <a:gd name="connsiteY170" fmla="*/ 111972 h 183444"/>
                <a:gd name="connsiteX171" fmla="*/ 320040 w 317499"/>
                <a:gd name="connsiteY171" fmla="*/ 109855 h 183444"/>
                <a:gd name="connsiteX172" fmla="*/ 320605 w 317499"/>
                <a:gd name="connsiteY172" fmla="*/ 107527 h 183444"/>
                <a:gd name="connsiteX173" fmla="*/ 320887 w 317499"/>
                <a:gd name="connsiteY173" fmla="*/ 106257 h 183444"/>
                <a:gd name="connsiteX174" fmla="*/ 321028 w 317499"/>
                <a:gd name="connsiteY174" fmla="*/ 105410 h 183444"/>
                <a:gd name="connsiteX175" fmla="*/ 321381 w 317499"/>
                <a:gd name="connsiteY175" fmla="*/ 103011 h 183444"/>
                <a:gd name="connsiteX176" fmla="*/ 321663 w 317499"/>
                <a:gd name="connsiteY176" fmla="*/ 100894 h 183444"/>
                <a:gd name="connsiteX177" fmla="*/ 321804 w 317499"/>
                <a:gd name="connsiteY177" fmla="*/ 98496 h 183444"/>
                <a:gd name="connsiteX178" fmla="*/ 321875 w 317499"/>
                <a:gd name="connsiteY178" fmla="*/ 97084 h 183444"/>
                <a:gd name="connsiteX179" fmla="*/ 321875 w 317499"/>
                <a:gd name="connsiteY179" fmla="*/ 95673 h 183444"/>
                <a:gd name="connsiteX180" fmla="*/ 322157 w 317499"/>
                <a:gd name="connsiteY180" fmla="*/ 1341 h 183444"/>
                <a:gd name="connsiteX181" fmla="*/ 321804 w 317499"/>
                <a:gd name="connsiteY181" fmla="*/ 3951 h 183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Lst>
              <a:rect l="l" t="t" r="r" b="b"/>
              <a:pathLst>
                <a:path w="317499" h="183444">
                  <a:moveTo>
                    <a:pt x="321804" y="3951"/>
                  </a:moveTo>
                  <a:cubicBezTo>
                    <a:pt x="321734" y="4798"/>
                    <a:pt x="321734" y="5574"/>
                    <a:pt x="321663" y="6421"/>
                  </a:cubicBezTo>
                  <a:cubicBezTo>
                    <a:pt x="321592" y="7126"/>
                    <a:pt x="321522" y="7832"/>
                    <a:pt x="321381" y="8537"/>
                  </a:cubicBezTo>
                  <a:cubicBezTo>
                    <a:pt x="321240" y="9313"/>
                    <a:pt x="321169" y="10160"/>
                    <a:pt x="321028" y="10936"/>
                  </a:cubicBezTo>
                  <a:cubicBezTo>
                    <a:pt x="320887" y="11642"/>
                    <a:pt x="320746" y="12347"/>
                    <a:pt x="320605" y="13053"/>
                  </a:cubicBezTo>
                  <a:cubicBezTo>
                    <a:pt x="320463" y="13829"/>
                    <a:pt x="320252" y="14605"/>
                    <a:pt x="320040" y="15381"/>
                  </a:cubicBezTo>
                  <a:cubicBezTo>
                    <a:pt x="319828" y="16087"/>
                    <a:pt x="319617" y="16792"/>
                    <a:pt x="319405" y="17498"/>
                  </a:cubicBezTo>
                  <a:cubicBezTo>
                    <a:pt x="319193" y="18274"/>
                    <a:pt x="318911" y="19050"/>
                    <a:pt x="318629" y="19826"/>
                  </a:cubicBezTo>
                  <a:cubicBezTo>
                    <a:pt x="318417" y="20532"/>
                    <a:pt x="318135" y="21237"/>
                    <a:pt x="317853" y="21872"/>
                  </a:cubicBezTo>
                  <a:cubicBezTo>
                    <a:pt x="317500" y="22719"/>
                    <a:pt x="317218" y="23495"/>
                    <a:pt x="316795" y="24342"/>
                  </a:cubicBezTo>
                  <a:cubicBezTo>
                    <a:pt x="316512" y="25047"/>
                    <a:pt x="316160" y="25682"/>
                    <a:pt x="315877" y="26388"/>
                  </a:cubicBezTo>
                  <a:cubicBezTo>
                    <a:pt x="315454" y="27164"/>
                    <a:pt x="315031" y="28011"/>
                    <a:pt x="314607" y="28787"/>
                  </a:cubicBezTo>
                  <a:cubicBezTo>
                    <a:pt x="314255" y="29422"/>
                    <a:pt x="313902" y="30057"/>
                    <a:pt x="313549" y="30762"/>
                  </a:cubicBezTo>
                  <a:cubicBezTo>
                    <a:pt x="312985" y="31750"/>
                    <a:pt x="312420" y="32667"/>
                    <a:pt x="311785" y="33584"/>
                  </a:cubicBezTo>
                  <a:cubicBezTo>
                    <a:pt x="311432" y="34149"/>
                    <a:pt x="311080" y="34713"/>
                    <a:pt x="310656" y="35278"/>
                  </a:cubicBezTo>
                  <a:cubicBezTo>
                    <a:pt x="309951" y="36336"/>
                    <a:pt x="309175" y="37394"/>
                    <a:pt x="308399" y="38382"/>
                  </a:cubicBezTo>
                  <a:cubicBezTo>
                    <a:pt x="308046" y="38806"/>
                    <a:pt x="307764" y="39299"/>
                    <a:pt x="307411" y="39723"/>
                  </a:cubicBezTo>
                  <a:cubicBezTo>
                    <a:pt x="306141" y="41346"/>
                    <a:pt x="304730" y="42968"/>
                    <a:pt x="303248" y="44591"/>
                  </a:cubicBezTo>
                  <a:cubicBezTo>
                    <a:pt x="302895" y="45014"/>
                    <a:pt x="302472" y="45438"/>
                    <a:pt x="302049" y="45791"/>
                  </a:cubicBezTo>
                  <a:cubicBezTo>
                    <a:pt x="300849" y="46990"/>
                    <a:pt x="299650" y="48260"/>
                    <a:pt x="298380" y="49389"/>
                  </a:cubicBezTo>
                  <a:cubicBezTo>
                    <a:pt x="297815" y="49953"/>
                    <a:pt x="297251" y="50447"/>
                    <a:pt x="296616" y="51012"/>
                  </a:cubicBezTo>
                  <a:cubicBezTo>
                    <a:pt x="295840" y="51717"/>
                    <a:pt x="295064" y="52352"/>
                    <a:pt x="294287" y="53058"/>
                  </a:cubicBezTo>
                  <a:cubicBezTo>
                    <a:pt x="293582" y="53693"/>
                    <a:pt x="292806" y="54328"/>
                    <a:pt x="292100" y="54892"/>
                  </a:cubicBezTo>
                  <a:cubicBezTo>
                    <a:pt x="291254" y="55527"/>
                    <a:pt x="290407" y="56233"/>
                    <a:pt x="289560" y="56868"/>
                  </a:cubicBezTo>
                  <a:cubicBezTo>
                    <a:pt x="288784" y="57503"/>
                    <a:pt x="288008" y="58067"/>
                    <a:pt x="287161" y="58632"/>
                  </a:cubicBezTo>
                  <a:cubicBezTo>
                    <a:pt x="286244" y="59267"/>
                    <a:pt x="285397" y="59902"/>
                    <a:pt x="284480" y="60537"/>
                  </a:cubicBezTo>
                  <a:cubicBezTo>
                    <a:pt x="283633" y="61101"/>
                    <a:pt x="282787" y="61666"/>
                    <a:pt x="281940" y="62301"/>
                  </a:cubicBezTo>
                  <a:cubicBezTo>
                    <a:pt x="280953" y="62936"/>
                    <a:pt x="280035" y="63571"/>
                    <a:pt x="279047" y="64135"/>
                  </a:cubicBezTo>
                  <a:cubicBezTo>
                    <a:pt x="277848" y="64911"/>
                    <a:pt x="276578" y="65687"/>
                    <a:pt x="275308" y="66393"/>
                  </a:cubicBezTo>
                  <a:cubicBezTo>
                    <a:pt x="272909" y="67804"/>
                    <a:pt x="270440" y="69144"/>
                    <a:pt x="267900" y="70414"/>
                  </a:cubicBezTo>
                  <a:cubicBezTo>
                    <a:pt x="267194" y="70767"/>
                    <a:pt x="266418" y="71120"/>
                    <a:pt x="265712" y="71543"/>
                  </a:cubicBezTo>
                  <a:cubicBezTo>
                    <a:pt x="263737" y="72531"/>
                    <a:pt x="261761" y="73448"/>
                    <a:pt x="259786" y="74366"/>
                  </a:cubicBezTo>
                  <a:cubicBezTo>
                    <a:pt x="259080" y="74648"/>
                    <a:pt x="258445" y="75001"/>
                    <a:pt x="257740" y="75283"/>
                  </a:cubicBezTo>
                  <a:cubicBezTo>
                    <a:pt x="255129" y="76412"/>
                    <a:pt x="252448" y="77541"/>
                    <a:pt x="249696" y="78528"/>
                  </a:cubicBezTo>
                  <a:cubicBezTo>
                    <a:pt x="249203" y="78740"/>
                    <a:pt x="248709" y="78881"/>
                    <a:pt x="248215" y="79093"/>
                  </a:cubicBezTo>
                  <a:cubicBezTo>
                    <a:pt x="245886" y="79939"/>
                    <a:pt x="243629" y="80786"/>
                    <a:pt x="241230" y="81562"/>
                  </a:cubicBezTo>
                  <a:cubicBezTo>
                    <a:pt x="240242" y="81915"/>
                    <a:pt x="239254" y="82197"/>
                    <a:pt x="238337" y="82479"/>
                  </a:cubicBezTo>
                  <a:cubicBezTo>
                    <a:pt x="237067" y="82903"/>
                    <a:pt x="235726" y="83256"/>
                    <a:pt x="234456" y="83679"/>
                  </a:cubicBezTo>
                  <a:cubicBezTo>
                    <a:pt x="233328" y="84032"/>
                    <a:pt x="232199" y="84314"/>
                    <a:pt x="231140" y="84667"/>
                  </a:cubicBezTo>
                  <a:cubicBezTo>
                    <a:pt x="229800" y="85019"/>
                    <a:pt x="228459" y="85372"/>
                    <a:pt x="227119" y="85725"/>
                  </a:cubicBezTo>
                  <a:cubicBezTo>
                    <a:pt x="225990" y="86007"/>
                    <a:pt x="224861" y="86289"/>
                    <a:pt x="223732" y="86572"/>
                  </a:cubicBezTo>
                  <a:cubicBezTo>
                    <a:pt x="222391" y="86924"/>
                    <a:pt x="220980" y="87207"/>
                    <a:pt x="219640" y="87489"/>
                  </a:cubicBezTo>
                  <a:cubicBezTo>
                    <a:pt x="218511" y="87771"/>
                    <a:pt x="217382" y="87983"/>
                    <a:pt x="216253" y="88265"/>
                  </a:cubicBezTo>
                  <a:cubicBezTo>
                    <a:pt x="214842" y="88547"/>
                    <a:pt x="213431" y="88829"/>
                    <a:pt x="212020" y="89112"/>
                  </a:cubicBezTo>
                  <a:cubicBezTo>
                    <a:pt x="210961" y="89323"/>
                    <a:pt x="209832" y="89535"/>
                    <a:pt x="208774" y="89747"/>
                  </a:cubicBezTo>
                  <a:cubicBezTo>
                    <a:pt x="205740" y="90311"/>
                    <a:pt x="202706" y="90805"/>
                    <a:pt x="199672" y="91228"/>
                  </a:cubicBezTo>
                  <a:cubicBezTo>
                    <a:pt x="199249" y="91299"/>
                    <a:pt x="198826" y="91299"/>
                    <a:pt x="198402" y="91369"/>
                  </a:cubicBezTo>
                  <a:cubicBezTo>
                    <a:pt x="195721" y="91722"/>
                    <a:pt x="193040" y="92075"/>
                    <a:pt x="190359" y="92357"/>
                  </a:cubicBezTo>
                  <a:cubicBezTo>
                    <a:pt x="189301" y="92498"/>
                    <a:pt x="188313" y="92569"/>
                    <a:pt x="187255" y="92639"/>
                  </a:cubicBezTo>
                  <a:cubicBezTo>
                    <a:pt x="185561" y="92781"/>
                    <a:pt x="183797" y="92922"/>
                    <a:pt x="182104" y="93063"/>
                  </a:cubicBezTo>
                  <a:cubicBezTo>
                    <a:pt x="181046" y="93133"/>
                    <a:pt x="179917" y="93204"/>
                    <a:pt x="178859" y="93274"/>
                  </a:cubicBezTo>
                  <a:cubicBezTo>
                    <a:pt x="177024" y="93416"/>
                    <a:pt x="175260" y="93486"/>
                    <a:pt x="173426" y="93557"/>
                  </a:cubicBezTo>
                  <a:cubicBezTo>
                    <a:pt x="172438" y="93627"/>
                    <a:pt x="171380" y="93627"/>
                    <a:pt x="170392" y="93698"/>
                  </a:cubicBezTo>
                  <a:cubicBezTo>
                    <a:pt x="168840" y="93768"/>
                    <a:pt x="167287" y="93768"/>
                    <a:pt x="165735" y="93768"/>
                  </a:cubicBezTo>
                  <a:cubicBezTo>
                    <a:pt x="164606" y="93768"/>
                    <a:pt x="163548" y="93839"/>
                    <a:pt x="162419" y="93839"/>
                  </a:cubicBezTo>
                  <a:cubicBezTo>
                    <a:pt x="160726" y="93839"/>
                    <a:pt x="159033" y="93839"/>
                    <a:pt x="157410" y="93768"/>
                  </a:cubicBezTo>
                  <a:cubicBezTo>
                    <a:pt x="156422" y="93768"/>
                    <a:pt x="155434" y="93768"/>
                    <a:pt x="154446" y="93698"/>
                  </a:cubicBezTo>
                  <a:cubicBezTo>
                    <a:pt x="152894" y="93627"/>
                    <a:pt x="151342" y="93557"/>
                    <a:pt x="149790" y="93486"/>
                  </a:cubicBezTo>
                  <a:cubicBezTo>
                    <a:pt x="148731" y="93416"/>
                    <a:pt x="147673" y="93416"/>
                    <a:pt x="146615" y="93345"/>
                  </a:cubicBezTo>
                  <a:cubicBezTo>
                    <a:pt x="144921" y="93274"/>
                    <a:pt x="143299" y="93133"/>
                    <a:pt x="141605" y="92992"/>
                  </a:cubicBezTo>
                  <a:cubicBezTo>
                    <a:pt x="140688" y="92922"/>
                    <a:pt x="139771" y="92851"/>
                    <a:pt x="138854" y="92781"/>
                  </a:cubicBezTo>
                  <a:cubicBezTo>
                    <a:pt x="136878" y="92639"/>
                    <a:pt x="134902" y="92428"/>
                    <a:pt x="132927" y="92216"/>
                  </a:cubicBezTo>
                  <a:cubicBezTo>
                    <a:pt x="132292" y="92146"/>
                    <a:pt x="131727" y="92075"/>
                    <a:pt x="131092" y="92004"/>
                  </a:cubicBezTo>
                  <a:cubicBezTo>
                    <a:pt x="128552" y="91722"/>
                    <a:pt x="125942" y="91369"/>
                    <a:pt x="123402" y="91017"/>
                  </a:cubicBezTo>
                  <a:cubicBezTo>
                    <a:pt x="122979" y="90946"/>
                    <a:pt x="122555" y="90876"/>
                    <a:pt x="122132" y="90805"/>
                  </a:cubicBezTo>
                  <a:cubicBezTo>
                    <a:pt x="119945" y="90452"/>
                    <a:pt x="117757" y="90170"/>
                    <a:pt x="115570" y="89747"/>
                  </a:cubicBezTo>
                  <a:cubicBezTo>
                    <a:pt x="114653" y="89606"/>
                    <a:pt x="113806" y="89394"/>
                    <a:pt x="112889" y="89253"/>
                  </a:cubicBezTo>
                  <a:cubicBezTo>
                    <a:pt x="111196" y="88971"/>
                    <a:pt x="109502" y="88618"/>
                    <a:pt x="107880" y="88265"/>
                  </a:cubicBezTo>
                  <a:cubicBezTo>
                    <a:pt x="107033" y="88124"/>
                    <a:pt x="106186" y="87912"/>
                    <a:pt x="105340" y="87701"/>
                  </a:cubicBezTo>
                  <a:cubicBezTo>
                    <a:pt x="103505" y="87277"/>
                    <a:pt x="101741" y="86924"/>
                    <a:pt x="99907" y="86501"/>
                  </a:cubicBezTo>
                  <a:cubicBezTo>
                    <a:pt x="98919" y="86289"/>
                    <a:pt x="97931" y="86007"/>
                    <a:pt x="96943" y="85725"/>
                  </a:cubicBezTo>
                  <a:cubicBezTo>
                    <a:pt x="95321" y="85302"/>
                    <a:pt x="93698" y="84878"/>
                    <a:pt x="92075" y="84455"/>
                  </a:cubicBezTo>
                  <a:cubicBezTo>
                    <a:pt x="91158" y="84173"/>
                    <a:pt x="90241" y="83961"/>
                    <a:pt x="89324" y="83679"/>
                  </a:cubicBezTo>
                  <a:cubicBezTo>
                    <a:pt x="86783" y="82903"/>
                    <a:pt x="84244" y="82127"/>
                    <a:pt x="81703" y="81351"/>
                  </a:cubicBezTo>
                  <a:cubicBezTo>
                    <a:pt x="81280" y="81209"/>
                    <a:pt x="80786" y="81068"/>
                    <a:pt x="80363" y="80927"/>
                  </a:cubicBezTo>
                  <a:cubicBezTo>
                    <a:pt x="77470" y="79939"/>
                    <a:pt x="74648" y="78881"/>
                    <a:pt x="71826" y="77823"/>
                  </a:cubicBezTo>
                  <a:cubicBezTo>
                    <a:pt x="71261" y="77611"/>
                    <a:pt x="70626" y="77329"/>
                    <a:pt x="70062" y="77117"/>
                  </a:cubicBezTo>
                  <a:cubicBezTo>
                    <a:pt x="66393" y="75636"/>
                    <a:pt x="62865" y="74154"/>
                    <a:pt x="59408" y="72461"/>
                  </a:cubicBezTo>
                  <a:cubicBezTo>
                    <a:pt x="59055" y="72319"/>
                    <a:pt x="58703" y="72108"/>
                    <a:pt x="58350" y="71967"/>
                  </a:cubicBezTo>
                  <a:cubicBezTo>
                    <a:pt x="54751" y="70203"/>
                    <a:pt x="51153" y="68368"/>
                    <a:pt x="47766" y="66393"/>
                  </a:cubicBezTo>
                  <a:cubicBezTo>
                    <a:pt x="16016" y="48048"/>
                    <a:pt x="212" y="24059"/>
                    <a:pt x="283" y="0"/>
                  </a:cubicBezTo>
                  <a:lnTo>
                    <a:pt x="0" y="94403"/>
                  </a:lnTo>
                  <a:cubicBezTo>
                    <a:pt x="-70" y="118392"/>
                    <a:pt x="15805" y="142452"/>
                    <a:pt x="47484" y="160796"/>
                  </a:cubicBezTo>
                  <a:cubicBezTo>
                    <a:pt x="50871" y="162772"/>
                    <a:pt x="54469" y="164606"/>
                    <a:pt x="58068" y="166370"/>
                  </a:cubicBezTo>
                  <a:cubicBezTo>
                    <a:pt x="58420" y="166511"/>
                    <a:pt x="58773" y="166723"/>
                    <a:pt x="59126" y="166864"/>
                  </a:cubicBezTo>
                  <a:cubicBezTo>
                    <a:pt x="62583" y="168487"/>
                    <a:pt x="66181" y="170039"/>
                    <a:pt x="69780" y="171521"/>
                  </a:cubicBezTo>
                  <a:cubicBezTo>
                    <a:pt x="70132" y="171662"/>
                    <a:pt x="70415" y="171803"/>
                    <a:pt x="70697" y="171944"/>
                  </a:cubicBezTo>
                  <a:cubicBezTo>
                    <a:pt x="70979" y="172085"/>
                    <a:pt x="71261" y="172156"/>
                    <a:pt x="71543" y="172226"/>
                  </a:cubicBezTo>
                  <a:cubicBezTo>
                    <a:pt x="74366" y="173284"/>
                    <a:pt x="77188" y="174343"/>
                    <a:pt x="80010" y="175331"/>
                  </a:cubicBezTo>
                  <a:cubicBezTo>
                    <a:pt x="80434" y="175472"/>
                    <a:pt x="80927" y="175613"/>
                    <a:pt x="81351" y="175754"/>
                  </a:cubicBezTo>
                  <a:cubicBezTo>
                    <a:pt x="83891" y="176601"/>
                    <a:pt x="86431" y="177377"/>
                    <a:pt x="88971" y="178153"/>
                  </a:cubicBezTo>
                  <a:cubicBezTo>
                    <a:pt x="89394" y="178294"/>
                    <a:pt x="89818" y="178435"/>
                    <a:pt x="90241" y="178576"/>
                  </a:cubicBezTo>
                  <a:cubicBezTo>
                    <a:pt x="90735" y="178717"/>
                    <a:pt x="91229" y="178858"/>
                    <a:pt x="91722" y="178999"/>
                  </a:cubicBezTo>
                  <a:cubicBezTo>
                    <a:pt x="93345" y="179423"/>
                    <a:pt x="94968" y="179846"/>
                    <a:pt x="96591" y="180269"/>
                  </a:cubicBezTo>
                  <a:cubicBezTo>
                    <a:pt x="97578" y="180552"/>
                    <a:pt x="98566" y="180763"/>
                    <a:pt x="99625" y="181046"/>
                  </a:cubicBezTo>
                  <a:cubicBezTo>
                    <a:pt x="101389" y="181469"/>
                    <a:pt x="103223" y="181892"/>
                    <a:pt x="104987" y="182245"/>
                  </a:cubicBezTo>
                  <a:cubicBezTo>
                    <a:pt x="105693" y="182386"/>
                    <a:pt x="106328" y="182598"/>
                    <a:pt x="107033" y="182739"/>
                  </a:cubicBezTo>
                  <a:cubicBezTo>
                    <a:pt x="107245" y="182809"/>
                    <a:pt x="107386" y="182809"/>
                    <a:pt x="107597" y="182880"/>
                  </a:cubicBezTo>
                  <a:cubicBezTo>
                    <a:pt x="109220" y="183233"/>
                    <a:pt x="110914" y="183515"/>
                    <a:pt x="112536" y="183797"/>
                  </a:cubicBezTo>
                  <a:cubicBezTo>
                    <a:pt x="113453" y="183938"/>
                    <a:pt x="114371" y="184150"/>
                    <a:pt x="115288" y="184291"/>
                  </a:cubicBezTo>
                  <a:cubicBezTo>
                    <a:pt x="117475" y="184644"/>
                    <a:pt x="119592" y="184997"/>
                    <a:pt x="121779" y="185349"/>
                  </a:cubicBezTo>
                  <a:cubicBezTo>
                    <a:pt x="122203" y="185420"/>
                    <a:pt x="122555" y="185491"/>
                    <a:pt x="122979" y="185561"/>
                  </a:cubicBezTo>
                  <a:cubicBezTo>
                    <a:pt x="122979" y="185561"/>
                    <a:pt x="123049" y="185561"/>
                    <a:pt x="123049" y="185561"/>
                  </a:cubicBezTo>
                  <a:cubicBezTo>
                    <a:pt x="125589" y="185914"/>
                    <a:pt x="128200" y="186267"/>
                    <a:pt x="130740" y="186549"/>
                  </a:cubicBezTo>
                  <a:cubicBezTo>
                    <a:pt x="131304" y="186619"/>
                    <a:pt x="131869" y="186619"/>
                    <a:pt x="132363" y="186690"/>
                  </a:cubicBezTo>
                  <a:cubicBezTo>
                    <a:pt x="134408" y="186902"/>
                    <a:pt x="136455" y="187113"/>
                    <a:pt x="138430" y="187254"/>
                  </a:cubicBezTo>
                  <a:cubicBezTo>
                    <a:pt x="138501" y="187254"/>
                    <a:pt x="138501" y="187254"/>
                    <a:pt x="138571" y="187254"/>
                  </a:cubicBezTo>
                  <a:cubicBezTo>
                    <a:pt x="139488" y="187325"/>
                    <a:pt x="140406" y="187396"/>
                    <a:pt x="141323" y="187466"/>
                  </a:cubicBezTo>
                  <a:cubicBezTo>
                    <a:pt x="142946" y="187607"/>
                    <a:pt x="144639" y="187678"/>
                    <a:pt x="146262" y="187819"/>
                  </a:cubicBezTo>
                  <a:cubicBezTo>
                    <a:pt x="147320" y="187889"/>
                    <a:pt x="148449" y="187889"/>
                    <a:pt x="149507" y="187960"/>
                  </a:cubicBezTo>
                  <a:cubicBezTo>
                    <a:pt x="151060" y="188031"/>
                    <a:pt x="152541" y="188101"/>
                    <a:pt x="154094" y="188172"/>
                  </a:cubicBezTo>
                  <a:cubicBezTo>
                    <a:pt x="154235" y="188172"/>
                    <a:pt x="154376" y="188172"/>
                    <a:pt x="154446" y="188172"/>
                  </a:cubicBezTo>
                  <a:cubicBezTo>
                    <a:pt x="155293" y="188172"/>
                    <a:pt x="156210" y="188172"/>
                    <a:pt x="157057" y="188172"/>
                  </a:cubicBezTo>
                  <a:cubicBezTo>
                    <a:pt x="158750" y="188172"/>
                    <a:pt x="160373" y="188242"/>
                    <a:pt x="162066" y="188242"/>
                  </a:cubicBezTo>
                  <a:cubicBezTo>
                    <a:pt x="163195" y="188242"/>
                    <a:pt x="164254" y="188242"/>
                    <a:pt x="165382" y="188172"/>
                  </a:cubicBezTo>
                  <a:cubicBezTo>
                    <a:pt x="166935" y="188172"/>
                    <a:pt x="168487" y="188101"/>
                    <a:pt x="170039" y="188101"/>
                  </a:cubicBezTo>
                  <a:cubicBezTo>
                    <a:pt x="170321" y="188101"/>
                    <a:pt x="170604" y="188101"/>
                    <a:pt x="170886" y="188101"/>
                  </a:cubicBezTo>
                  <a:cubicBezTo>
                    <a:pt x="171591" y="188101"/>
                    <a:pt x="172367" y="188031"/>
                    <a:pt x="173073" y="187960"/>
                  </a:cubicBezTo>
                  <a:cubicBezTo>
                    <a:pt x="174908" y="187889"/>
                    <a:pt x="176671" y="187819"/>
                    <a:pt x="178506" y="187678"/>
                  </a:cubicBezTo>
                  <a:cubicBezTo>
                    <a:pt x="179564" y="187607"/>
                    <a:pt x="180693" y="187537"/>
                    <a:pt x="181751" y="187466"/>
                  </a:cubicBezTo>
                  <a:cubicBezTo>
                    <a:pt x="183445" y="187325"/>
                    <a:pt x="185209" y="187184"/>
                    <a:pt x="186902" y="187043"/>
                  </a:cubicBezTo>
                  <a:cubicBezTo>
                    <a:pt x="187537" y="186972"/>
                    <a:pt x="188101" y="186972"/>
                    <a:pt x="188736" y="186902"/>
                  </a:cubicBezTo>
                  <a:cubicBezTo>
                    <a:pt x="189160" y="186831"/>
                    <a:pt x="189583" y="186761"/>
                    <a:pt x="190006" y="186761"/>
                  </a:cubicBezTo>
                  <a:cubicBezTo>
                    <a:pt x="192687" y="186478"/>
                    <a:pt x="195369" y="186196"/>
                    <a:pt x="197979" y="185773"/>
                  </a:cubicBezTo>
                  <a:cubicBezTo>
                    <a:pt x="198402" y="185702"/>
                    <a:pt x="198826" y="185632"/>
                    <a:pt x="199320" y="185632"/>
                  </a:cubicBezTo>
                  <a:cubicBezTo>
                    <a:pt x="202354" y="185208"/>
                    <a:pt x="205387" y="184714"/>
                    <a:pt x="208421" y="184150"/>
                  </a:cubicBezTo>
                  <a:cubicBezTo>
                    <a:pt x="208703" y="184079"/>
                    <a:pt x="208986" y="184079"/>
                    <a:pt x="209268" y="184009"/>
                  </a:cubicBezTo>
                  <a:cubicBezTo>
                    <a:pt x="210044" y="183868"/>
                    <a:pt x="210891" y="183656"/>
                    <a:pt x="211667" y="183515"/>
                  </a:cubicBezTo>
                  <a:cubicBezTo>
                    <a:pt x="213078" y="183233"/>
                    <a:pt x="214489" y="182951"/>
                    <a:pt x="215900" y="182668"/>
                  </a:cubicBezTo>
                  <a:cubicBezTo>
                    <a:pt x="217029" y="182457"/>
                    <a:pt x="218158" y="182174"/>
                    <a:pt x="219287" y="181892"/>
                  </a:cubicBezTo>
                  <a:cubicBezTo>
                    <a:pt x="220627" y="181610"/>
                    <a:pt x="222039" y="181257"/>
                    <a:pt x="223379" y="180975"/>
                  </a:cubicBezTo>
                  <a:cubicBezTo>
                    <a:pt x="224508" y="180693"/>
                    <a:pt x="225637" y="180411"/>
                    <a:pt x="226766" y="180128"/>
                  </a:cubicBezTo>
                  <a:cubicBezTo>
                    <a:pt x="228106" y="179776"/>
                    <a:pt x="229447" y="179423"/>
                    <a:pt x="230787" y="179070"/>
                  </a:cubicBezTo>
                  <a:cubicBezTo>
                    <a:pt x="231916" y="178788"/>
                    <a:pt x="233045" y="178435"/>
                    <a:pt x="234104" y="178082"/>
                  </a:cubicBezTo>
                  <a:cubicBezTo>
                    <a:pt x="235444" y="177729"/>
                    <a:pt x="236714" y="177306"/>
                    <a:pt x="238055" y="176883"/>
                  </a:cubicBezTo>
                  <a:cubicBezTo>
                    <a:pt x="238619" y="176671"/>
                    <a:pt x="239184" y="176530"/>
                    <a:pt x="239748" y="176389"/>
                  </a:cubicBezTo>
                  <a:cubicBezTo>
                    <a:pt x="240171" y="176248"/>
                    <a:pt x="240524" y="176107"/>
                    <a:pt x="240947" y="175966"/>
                  </a:cubicBezTo>
                  <a:cubicBezTo>
                    <a:pt x="243276" y="175189"/>
                    <a:pt x="245604" y="174343"/>
                    <a:pt x="247932" y="173496"/>
                  </a:cubicBezTo>
                  <a:cubicBezTo>
                    <a:pt x="248426" y="173284"/>
                    <a:pt x="248920" y="173143"/>
                    <a:pt x="249414" y="173002"/>
                  </a:cubicBezTo>
                  <a:cubicBezTo>
                    <a:pt x="252166" y="171944"/>
                    <a:pt x="254776" y="170886"/>
                    <a:pt x="257457" y="169757"/>
                  </a:cubicBezTo>
                  <a:cubicBezTo>
                    <a:pt x="258163" y="169474"/>
                    <a:pt x="258798" y="169122"/>
                    <a:pt x="259504" y="168839"/>
                  </a:cubicBezTo>
                  <a:cubicBezTo>
                    <a:pt x="261550" y="167922"/>
                    <a:pt x="263525" y="167005"/>
                    <a:pt x="265501" y="166017"/>
                  </a:cubicBezTo>
                  <a:cubicBezTo>
                    <a:pt x="266206" y="165664"/>
                    <a:pt x="266982" y="165312"/>
                    <a:pt x="267688" y="164959"/>
                  </a:cubicBezTo>
                  <a:cubicBezTo>
                    <a:pt x="270228" y="163689"/>
                    <a:pt x="272697" y="162348"/>
                    <a:pt x="275096" y="160937"/>
                  </a:cubicBezTo>
                  <a:cubicBezTo>
                    <a:pt x="275731" y="160584"/>
                    <a:pt x="276437" y="160161"/>
                    <a:pt x="277072" y="159808"/>
                  </a:cubicBezTo>
                  <a:cubicBezTo>
                    <a:pt x="277707" y="159456"/>
                    <a:pt x="278271" y="159032"/>
                    <a:pt x="278836" y="158679"/>
                  </a:cubicBezTo>
                  <a:cubicBezTo>
                    <a:pt x="279824" y="158044"/>
                    <a:pt x="280811" y="157480"/>
                    <a:pt x="281729" y="156845"/>
                  </a:cubicBezTo>
                  <a:cubicBezTo>
                    <a:pt x="282575" y="156281"/>
                    <a:pt x="283422" y="155716"/>
                    <a:pt x="284269" y="155081"/>
                  </a:cubicBezTo>
                  <a:cubicBezTo>
                    <a:pt x="285186" y="154446"/>
                    <a:pt x="286103" y="153811"/>
                    <a:pt x="287020" y="153176"/>
                  </a:cubicBezTo>
                  <a:cubicBezTo>
                    <a:pt x="287867" y="152612"/>
                    <a:pt x="288643" y="151977"/>
                    <a:pt x="289419" y="151412"/>
                  </a:cubicBezTo>
                  <a:cubicBezTo>
                    <a:pt x="290266" y="150777"/>
                    <a:pt x="291113" y="150072"/>
                    <a:pt x="291959" y="149437"/>
                  </a:cubicBezTo>
                  <a:cubicBezTo>
                    <a:pt x="292735" y="148802"/>
                    <a:pt x="293441" y="148237"/>
                    <a:pt x="294146" y="147602"/>
                  </a:cubicBezTo>
                  <a:cubicBezTo>
                    <a:pt x="294922" y="146897"/>
                    <a:pt x="295699" y="146262"/>
                    <a:pt x="296475" y="145556"/>
                  </a:cubicBezTo>
                  <a:cubicBezTo>
                    <a:pt x="296757" y="145274"/>
                    <a:pt x="297110" y="144992"/>
                    <a:pt x="297392" y="144709"/>
                  </a:cubicBezTo>
                  <a:cubicBezTo>
                    <a:pt x="297674" y="144427"/>
                    <a:pt x="297886" y="144145"/>
                    <a:pt x="298168" y="143933"/>
                  </a:cubicBezTo>
                  <a:cubicBezTo>
                    <a:pt x="299438" y="142734"/>
                    <a:pt x="300637" y="141534"/>
                    <a:pt x="301837" y="140335"/>
                  </a:cubicBezTo>
                  <a:cubicBezTo>
                    <a:pt x="302260" y="139912"/>
                    <a:pt x="302613" y="139488"/>
                    <a:pt x="303036" y="139136"/>
                  </a:cubicBezTo>
                  <a:cubicBezTo>
                    <a:pt x="304518" y="137513"/>
                    <a:pt x="305929" y="135890"/>
                    <a:pt x="307199" y="134267"/>
                  </a:cubicBezTo>
                  <a:cubicBezTo>
                    <a:pt x="307270" y="134197"/>
                    <a:pt x="307340" y="134126"/>
                    <a:pt x="307411" y="134056"/>
                  </a:cubicBezTo>
                  <a:cubicBezTo>
                    <a:pt x="307693" y="133703"/>
                    <a:pt x="307975" y="133279"/>
                    <a:pt x="308257" y="132927"/>
                  </a:cubicBezTo>
                  <a:cubicBezTo>
                    <a:pt x="309033" y="131868"/>
                    <a:pt x="309810" y="130881"/>
                    <a:pt x="310515" y="129822"/>
                  </a:cubicBezTo>
                  <a:cubicBezTo>
                    <a:pt x="310939" y="129258"/>
                    <a:pt x="311291" y="128693"/>
                    <a:pt x="311644" y="128058"/>
                  </a:cubicBezTo>
                  <a:cubicBezTo>
                    <a:pt x="312279" y="127141"/>
                    <a:pt x="312844" y="126153"/>
                    <a:pt x="313408" y="125236"/>
                  </a:cubicBezTo>
                  <a:cubicBezTo>
                    <a:pt x="313549" y="124954"/>
                    <a:pt x="313761" y="124742"/>
                    <a:pt x="313902" y="124460"/>
                  </a:cubicBezTo>
                  <a:cubicBezTo>
                    <a:pt x="314113" y="124037"/>
                    <a:pt x="314325" y="123684"/>
                    <a:pt x="314537" y="123261"/>
                  </a:cubicBezTo>
                  <a:cubicBezTo>
                    <a:pt x="314960" y="122484"/>
                    <a:pt x="315383" y="121638"/>
                    <a:pt x="315807" y="120862"/>
                  </a:cubicBezTo>
                  <a:cubicBezTo>
                    <a:pt x="316160" y="120156"/>
                    <a:pt x="316442" y="119521"/>
                    <a:pt x="316724" y="118816"/>
                  </a:cubicBezTo>
                  <a:cubicBezTo>
                    <a:pt x="317077" y="118039"/>
                    <a:pt x="317430" y="117193"/>
                    <a:pt x="317783" y="116346"/>
                  </a:cubicBezTo>
                  <a:cubicBezTo>
                    <a:pt x="317924" y="115993"/>
                    <a:pt x="318135" y="115641"/>
                    <a:pt x="318276" y="115288"/>
                  </a:cubicBezTo>
                  <a:cubicBezTo>
                    <a:pt x="318417" y="114935"/>
                    <a:pt x="318488" y="114653"/>
                    <a:pt x="318629" y="114300"/>
                  </a:cubicBezTo>
                  <a:cubicBezTo>
                    <a:pt x="318911" y="113524"/>
                    <a:pt x="319193" y="112748"/>
                    <a:pt x="319405" y="111972"/>
                  </a:cubicBezTo>
                  <a:cubicBezTo>
                    <a:pt x="319617" y="111266"/>
                    <a:pt x="319828" y="110561"/>
                    <a:pt x="320040" y="109855"/>
                  </a:cubicBezTo>
                  <a:cubicBezTo>
                    <a:pt x="320252" y="109079"/>
                    <a:pt x="320463" y="108303"/>
                    <a:pt x="320605" y="107527"/>
                  </a:cubicBezTo>
                  <a:cubicBezTo>
                    <a:pt x="320675" y="107103"/>
                    <a:pt x="320816" y="106680"/>
                    <a:pt x="320887" y="106257"/>
                  </a:cubicBezTo>
                  <a:cubicBezTo>
                    <a:pt x="320957" y="105974"/>
                    <a:pt x="320957" y="105692"/>
                    <a:pt x="321028" y="105410"/>
                  </a:cubicBezTo>
                  <a:cubicBezTo>
                    <a:pt x="321169" y="104634"/>
                    <a:pt x="321310" y="103787"/>
                    <a:pt x="321381" y="103011"/>
                  </a:cubicBezTo>
                  <a:cubicBezTo>
                    <a:pt x="321451" y="102306"/>
                    <a:pt x="321592" y="101600"/>
                    <a:pt x="321663" y="100894"/>
                  </a:cubicBezTo>
                  <a:cubicBezTo>
                    <a:pt x="321734" y="100118"/>
                    <a:pt x="321804" y="99272"/>
                    <a:pt x="321804" y="98496"/>
                  </a:cubicBezTo>
                  <a:cubicBezTo>
                    <a:pt x="321804" y="98002"/>
                    <a:pt x="321875" y="97578"/>
                    <a:pt x="321875" y="97084"/>
                  </a:cubicBezTo>
                  <a:cubicBezTo>
                    <a:pt x="321875" y="96591"/>
                    <a:pt x="321875" y="96167"/>
                    <a:pt x="321875" y="95673"/>
                  </a:cubicBezTo>
                  <a:lnTo>
                    <a:pt x="322157" y="1341"/>
                  </a:lnTo>
                  <a:cubicBezTo>
                    <a:pt x="321945" y="2046"/>
                    <a:pt x="321875" y="2963"/>
                    <a:pt x="321804" y="3951"/>
                  </a:cubicBezTo>
                  <a:close/>
                </a:path>
              </a:pathLst>
            </a:custGeom>
            <a:solidFill>
              <a:schemeClr val="accent5"/>
            </a:solidFill>
            <a:ln w="7047" cap="flat">
              <a:noFill/>
              <a:prstDash val="solid"/>
              <a:miter/>
            </a:ln>
          </p:spPr>
          <p:txBody>
            <a:bodyPr rtlCol="0" anchor="ctr"/>
            <a:lstStyle/>
            <a:p>
              <a:endParaRPr lang="en-ID">
                <a:cs typeface="B Nazanin" panose="00000700000000000000" pitchFamily="2" charset="-78"/>
              </a:endParaRPr>
            </a:p>
          </p:txBody>
        </p:sp>
        <p:sp>
          <p:nvSpPr>
            <p:cNvPr id="51" name="Freeform: Shape 50">
              <a:extLst>
                <a:ext uri="{FF2B5EF4-FFF2-40B4-BE49-F238E27FC236}">
                  <a16:creationId xmlns:a16="http://schemas.microsoft.com/office/drawing/2014/main" id="{07C46452-4ED0-4ECE-BA4E-545001DF7EE9}"/>
                </a:ext>
              </a:extLst>
            </p:cNvPr>
            <p:cNvSpPr/>
            <p:nvPr/>
          </p:nvSpPr>
          <p:spPr>
            <a:xfrm>
              <a:off x="4206138" y="2629210"/>
              <a:ext cx="1096095" cy="589455"/>
            </a:xfrm>
            <a:custGeom>
              <a:avLst/>
              <a:gdLst>
                <a:gd name="connsiteX0" fmla="*/ 322087 w 317499"/>
                <a:gd name="connsiteY0" fmla="*/ 4022 h 155222"/>
                <a:gd name="connsiteX1" fmla="*/ 321945 w 317499"/>
                <a:gd name="connsiteY1" fmla="*/ 6491 h 155222"/>
                <a:gd name="connsiteX2" fmla="*/ 321663 w 317499"/>
                <a:gd name="connsiteY2" fmla="*/ 8608 h 155222"/>
                <a:gd name="connsiteX3" fmla="*/ 321310 w 317499"/>
                <a:gd name="connsiteY3" fmla="*/ 11007 h 155222"/>
                <a:gd name="connsiteX4" fmla="*/ 320887 w 317499"/>
                <a:gd name="connsiteY4" fmla="*/ 13123 h 155222"/>
                <a:gd name="connsiteX5" fmla="*/ 320323 w 317499"/>
                <a:gd name="connsiteY5" fmla="*/ 15452 h 155222"/>
                <a:gd name="connsiteX6" fmla="*/ 319688 w 317499"/>
                <a:gd name="connsiteY6" fmla="*/ 17568 h 155222"/>
                <a:gd name="connsiteX7" fmla="*/ 318911 w 317499"/>
                <a:gd name="connsiteY7" fmla="*/ 19897 h 155222"/>
                <a:gd name="connsiteX8" fmla="*/ 318135 w 317499"/>
                <a:gd name="connsiteY8" fmla="*/ 21943 h 155222"/>
                <a:gd name="connsiteX9" fmla="*/ 317077 w 317499"/>
                <a:gd name="connsiteY9" fmla="*/ 24412 h 155222"/>
                <a:gd name="connsiteX10" fmla="*/ 316160 w 317499"/>
                <a:gd name="connsiteY10" fmla="*/ 26458 h 155222"/>
                <a:gd name="connsiteX11" fmla="*/ 314890 w 317499"/>
                <a:gd name="connsiteY11" fmla="*/ 28857 h 155222"/>
                <a:gd name="connsiteX12" fmla="*/ 313831 w 317499"/>
                <a:gd name="connsiteY12" fmla="*/ 30833 h 155222"/>
                <a:gd name="connsiteX13" fmla="*/ 312068 w 317499"/>
                <a:gd name="connsiteY13" fmla="*/ 33655 h 155222"/>
                <a:gd name="connsiteX14" fmla="*/ 310939 w 317499"/>
                <a:gd name="connsiteY14" fmla="*/ 35419 h 155222"/>
                <a:gd name="connsiteX15" fmla="*/ 308681 w 317499"/>
                <a:gd name="connsiteY15" fmla="*/ 38523 h 155222"/>
                <a:gd name="connsiteX16" fmla="*/ 307693 w 317499"/>
                <a:gd name="connsiteY16" fmla="*/ 39864 h 155222"/>
                <a:gd name="connsiteX17" fmla="*/ 303530 w 317499"/>
                <a:gd name="connsiteY17" fmla="*/ 44732 h 155222"/>
                <a:gd name="connsiteX18" fmla="*/ 302331 w 317499"/>
                <a:gd name="connsiteY18" fmla="*/ 45932 h 155222"/>
                <a:gd name="connsiteX19" fmla="*/ 298662 w 317499"/>
                <a:gd name="connsiteY19" fmla="*/ 49530 h 155222"/>
                <a:gd name="connsiteX20" fmla="*/ 296898 w 317499"/>
                <a:gd name="connsiteY20" fmla="*/ 51153 h 155222"/>
                <a:gd name="connsiteX21" fmla="*/ 294570 w 317499"/>
                <a:gd name="connsiteY21" fmla="*/ 53199 h 155222"/>
                <a:gd name="connsiteX22" fmla="*/ 292312 w 317499"/>
                <a:gd name="connsiteY22" fmla="*/ 55033 h 155222"/>
                <a:gd name="connsiteX23" fmla="*/ 289772 w 317499"/>
                <a:gd name="connsiteY23" fmla="*/ 57009 h 155222"/>
                <a:gd name="connsiteX24" fmla="*/ 287373 w 317499"/>
                <a:gd name="connsiteY24" fmla="*/ 58773 h 155222"/>
                <a:gd name="connsiteX25" fmla="*/ 284622 w 317499"/>
                <a:gd name="connsiteY25" fmla="*/ 60678 h 155222"/>
                <a:gd name="connsiteX26" fmla="*/ 282081 w 317499"/>
                <a:gd name="connsiteY26" fmla="*/ 62442 h 155222"/>
                <a:gd name="connsiteX27" fmla="*/ 279118 w 317499"/>
                <a:gd name="connsiteY27" fmla="*/ 64276 h 155222"/>
                <a:gd name="connsiteX28" fmla="*/ 275379 w 317499"/>
                <a:gd name="connsiteY28" fmla="*/ 66534 h 155222"/>
                <a:gd name="connsiteX29" fmla="*/ 267970 w 317499"/>
                <a:gd name="connsiteY29" fmla="*/ 70556 h 155222"/>
                <a:gd name="connsiteX30" fmla="*/ 265783 w 317499"/>
                <a:gd name="connsiteY30" fmla="*/ 71614 h 155222"/>
                <a:gd name="connsiteX31" fmla="*/ 259786 w 317499"/>
                <a:gd name="connsiteY31" fmla="*/ 74436 h 155222"/>
                <a:gd name="connsiteX32" fmla="*/ 257740 w 317499"/>
                <a:gd name="connsiteY32" fmla="*/ 75353 h 155222"/>
                <a:gd name="connsiteX33" fmla="*/ 249696 w 317499"/>
                <a:gd name="connsiteY33" fmla="*/ 78599 h 155222"/>
                <a:gd name="connsiteX34" fmla="*/ 248285 w 317499"/>
                <a:gd name="connsiteY34" fmla="*/ 79093 h 155222"/>
                <a:gd name="connsiteX35" fmla="*/ 241300 w 317499"/>
                <a:gd name="connsiteY35" fmla="*/ 81562 h 155222"/>
                <a:gd name="connsiteX36" fmla="*/ 238408 w 317499"/>
                <a:gd name="connsiteY36" fmla="*/ 82479 h 155222"/>
                <a:gd name="connsiteX37" fmla="*/ 234456 w 317499"/>
                <a:gd name="connsiteY37" fmla="*/ 83679 h 155222"/>
                <a:gd name="connsiteX38" fmla="*/ 231140 w 317499"/>
                <a:gd name="connsiteY38" fmla="*/ 84667 h 155222"/>
                <a:gd name="connsiteX39" fmla="*/ 227119 w 317499"/>
                <a:gd name="connsiteY39" fmla="*/ 85725 h 155222"/>
                <a:gd name="connsiteX40" fmla="*/ 223732 w 317499"/>
                <a:gd name="connsiteY40" fmla="*/ 86572 h 155222"/>
                <a:gd name="connsiteX41" fmla="*/ 219640 w 317499"/>
                <a:gd name="connsiteY41" fmla="*/ 87489 h 155222"/>
                <a:gd name="connsiteX42" fmla="*/ 216253 w 317499"/>
                <a:gd name="connsiteY42" fmla="*/ 88265 h 155222"/>
                <a:gd name="connsiteX43" fmla="*/ 212020 w 317499"/>
                <a:gd name="connsiteY43" fmla="*/ 89112 h 155222"/>
                <a:gd name="connsiteX44" fmla="*/ 208774 w 317499"/>
                <a:gd name="connsiteY44" fmla="*/ 89747 h 155222"/>
                <a:gd name="connsiteX45" fmla="*/ 199673 w 317499"/>
                <a:gd name="connsiteY45" fmla="*/ 91228 h 155222"/>
                <a:gd name="connsiteX46" fmla="*/ 198403 w 317499"/>
                <a:gd name="connsiteY46" fmla="*/ 91369 h 155222"/>
                <a:gd name="connsiteX47" fmla="*/ 190359 w 317499"/>
                <a:gd name="connsiteY47" fmla="*/ 92357 h 155222"/>
                <a:gd name="connsiteX48" fmla="*/ 187325 w 317499"/>
                <a:gd name="connsiteY48" fmla="*/ 92639 h 155222"/>
                <a:gd name="connsiteX49" fmla="*/ 182104 w 317499"/>
                <a:gd name="connsiteY49" fmla="*/ 93063 h 155222"/>
                <a:gd name="connsiteX50" fmla="*/ 178859 w 317499"/>
                <a:gd name="connsiteY50" fmla="*/ 93274 h 155222"/>
                <a:gd name="connsiteX51" fmla="*/ 173426 w 317499"/>
                <a:gd name="connsiteY51" fmla="*/ 93557 h 155222"/>
                <a:gd name="connsiteX52" fmla="*/ 170392 w 317499"/>
                <a:gd name="connsiteY52" fmla="*/ 93698 h 155222"/>
                <a:gd name="connsiteX53" fmla="*/ 165665 w 317499"/>
                <a:gd name="connsiteY53" fmla="*/ 93768 h 155222"/>
                <a:gd name="connsiteX54" fmla="*/ 162349 w 317499"/>
                <a:gd name="connsiteY54" fmla="*/ 93839 h 155222"/>
                <a:gd name="connsiteX55" fmla="*/ 157269 w 317499"/>
                <a:gd name="connsiteY55" fmla="*/ 93768 h 155222"/>
                <a:gd name="connsiteX56" fmla="*/ 154305 w 317499"/>
                <a:gd name="connsiteY56" fmla="*/ 93698 h 155222"/>
                <a:gd name="connsiteX57" fmla="*/ 149649 w 317499"/>
                <a:gd name="connsiteY57" fmla="*/ 93486 h 155222"/>
                <a:gd name="connsiteX58" fmla="*/ 146474 w 317499"/>
                <a:gd name="connsiteY58" fmla="*/ 93345 h 155222"/>
                <a:gd name="connsiteX59" fmla="*/ 141464 w 317499"/>
                <a:gd name="connsiteY59" fmla="*/ 92992 h 155222"/>
                <a:gd name="connsiteX60" fmla="*/ 138712 w 317499"/>
                <a:gd name="connsiteY60" fmla="*/ 92781 h 155222"/>
                <a:gd name="connsiteX61" fmla="*/ 132574 w 317499"/>
                <a:gd name="connsiteY61" fmla="*/ 92216 h 155222"/>
                <a:gd name="connsiteX62" fmla="*/ 130952 w 317499"/>
                <a:gd name="connsiteY62" fmla="*/ 92075 h 155222"/>
                <a:gd name="connsiteX63" fmla="*/ 123261 w 317499"/>
                <a:gd name="connsiteY63" fmla="*/ 91087 h 155222"/>
                <a:gd name="connsiteX64" fmla="*/ 122061 w 317499"/>
                <a:gd name="connsiteY64" fmla="*/ 90876 h 155222"/>
                <a:gd name="connsiteX65" fmla="*/ 115500 w 317499"/>
                <a:gd name="connsiteY65" fmla="*/ 89817 h 155222"/>
                <a:gd name="connsiteX66" fmla="*/ 112819 w 317499"/>
                <a:gd name="connsiteY66" fmla="*/ 89323 h 155222"/>
                <a:gd name="connsiteX67" fmla="*/ 107809 w 317499"/>
                <a:gd name="connsiteY67" fmla="*/ 88336 h 155222"/>
                <a:gd name="connsiteX68" fmla="*/ 105269 w 317499"/>
                <a:gd name="connsiteY68" fmla="*/ 87771 h 155222"/>
                <a:gd name="connsiteX69" fmla="*/ 99837 w 317499"/>
                <a:gd name="connsiteY69" fmla="*/ 86572 h 155222"/>
                <a:gd name="connsiteX70" fmla="*/ 96873 w 317499"/>
                <a:gd name="connsiteY70" fmla="*/ 85796 h 155222"/>
                <a:gd name="connsiteX71" fmla="*/ 92005 w 317499"/>
                <a:gd name="connsiteY71" fmla="*/ 84526 h 155222"/>
                <a:gd name="connsiteX72" fmla="*/ 89253 w 317499"/>
                <a:gd name="connsiteY72" fmla="*/ 83749 h 155222"/>
                <a:gd name="connsiteX73" fmla="*/ 81633 w 317499"/>
                <a:gd name="connsiteY73" fmla="*/ 81351 h 155222"/>
                <a:gd name="connsiteX74" fmla="*/ 80292 w 317499"/>
                <a:gd name="connsiteY74" fmla="*/ 80927 h 155222"/>
                <a:gd name="connsiteX75" fmla="*/ 71755 w 317499"/>
                <a:gd name="connsiteY75" fmla="*/ 77823 h 155222"/>
                <a:gd name="connsiteX76" fmla="*/ 69991 w 317499"/>
                <a:gd name="connsiteY76" fmla="*/ 77117 h 155222"/>
                <a:gd name="connsiteX77" fmla="*/ 59337 w 317499"/>
                <a:gd name="connsiteY77" fmla="*/ 72461 h 155222"/>
                <a:gd name="connsiteX78" fmla="*/ 58279 w 317499"/>
                <a:gd name="connsiteY78" fmla="*/ 71967 h 155222"/>
                <a:gd name="connsiteX79" fmla="*/ 47696 w 317499"/>
                <a:gd name="connsiteY79" fmla="*/ 66393 h 155222"/>
                <a:gd name="connsiteX80" fmla="*/ 212 w 317499"/>
                <a:gd name="connsiteY80" fmla="*/ 0 h 155222"/>
                <a:gd name="connsiteX81" fmla="*/ 0 w 317499"/>
                <a:gd name="connsiteY81" fmla="*/ 62936 h 155222"/>
                <a:gd name="connsiteX82" fmla="*/ 47484 w 317499"/>
                <a:gd name="connsiteY82" fmla="*/ 129328 h 155222"/>
                <a:gd name="connsiteX83" fmla="*/ 58068 w 317499"/>
                <a:gd name="connsiteY83" fmla="*/ 134902 h 155222"/>
                <a:gd name="connsiteX84" fmla="*/ 59126 w 317499"/>
                <a:gd name="connsiteY84" fmla="*/ 135396 h 155222"/>
                <a:gd name="connsiteX85" fmla="*/ 69780 w 317499"/>
                <a:gd name="connsiteY85" fmla="*/ 140053 h 155222"/>
                <a:gd name="connsiteX86" fmla="*/ 70697 w 317499"/>
                <a:gd name="connsiteY86" fmla="*/ 140476 h 155222"/>
                <a:gd name="connsiteX87" fmla="*/ 71544 w 317499"/>
                <a:gd name="connsiteY87" fmla="*/ 140758 h 155222"/>
                <a:gd name="connsiteX88" fmla="*/ 80081 w 317499"/>
                <a:gd name="connsiteY88" fmla="*/ 143863 h 155222"/>
                <a:gd name="connsiteX89" fmla="*/ 81421 w 317499"/>
                <a:gd name="connsiteY89" fmla="*/ 144286 h 155222"/>
                <a:gd name="connsiteX90" fmla="*/ 89042 w 317499"/>
                <a:gd name="connsiteY90" fmla="*/ 146685 h 155222"/>
                <a:gd name="connsiteX91" fmla="*/ 90311 w 317499"/>
                <a:gd name="connsiteY91" fmla="*/ 147108 h 155222"/>
                <a:gd name="connsiteX92" fmla="*/ 91793 w 317499"/>
                <a:gd name="connsiteY92" fmla="*/ 147532 h 155222"/>
                <a:gd name="connsiteX93" fmla="*/ 96661 w 317499"/>
                <a:gd name="connsiteY93" fmla="*/ 148802 h 155222"/>
                <a:gd name="connsiteX94" fmla="*/ 99625 w 317499"/>
                <a:gd name="connsiteY94" fmla="*/ 149578 h 155222"/>
                <a:gd name="connsiteX95" fmla="*/ 105058 w 317499"/>
                <a:gd name="connsiteY95" fmla="*/ 150777 h 155222"/>
                <a:gd name="connsiteX96" fmla="*/ 107104 w 317499"/>
                <a:gd name="connsiteY96" fmla="*/ 151201 h 155222"/>
                <a:gd name="connsiteX97" fmla="*/ 107668 w 317499"/>
                <a:gd name="connsiteY97" fmla="*/ 151271 h 155222"/>
                <a:gd name="connsiteX98" fmla="*/ 112677 w 317499"/>
                <a:gd name="connsiteY98" fmla="*/ 152259 h 155222"/>
                <a:gd name="connsiteX99" fmla="*/ 115359 w 317499"/>
                <a:gd name="connsiteY99" fmla="*/ 152753 h 155222"/>
                <a:gd name="connsiteX100" fmla="*/ 121991 w 317499"/>
                <a:gd name="connsiteY100" fmla="*/ 153811 h 155222"/>
                <a:gd name="connsiteX101" fmla="*/ 123049 w 317499"/>
                <a:gd name="connsiteY101" fmla="*/ 153952 h 155222"/>
                <a:gd name="connsiteX102" fmla="*/ 123120 w 317499"/>
                <a:gd name="connsiteY102" fmla="*/ 153952 h 155222"/>
                <a:gd name="connsiteX103" fmla="*/ 130810 w 317499"/>
                <a:gd name="connsiteY103" fmla="*/ 154940 h 155222"/>
                <a:gd name="connsiteX104" fmla="*/ 132645 w 317499"/>
                <a:gd name="connsiteY104" fmla="*/ 155152 h 155222"/>
                <a:gd name="connsiteX105" fmla="*/ 138571 w 317499"/>
                <a:gd name="connsiteY105" fmla="*/ 155716 h 155222"/>
                <a:gd name="connsiteX106" fmla="*/ 138712 w 317499"/>
                <a:gd name="connsiteY106" fmla="*/ 155716 h 155222"/>
                <a:gd name="connsiteX107" fmla="*/ 141253 w 317499"/>
                <a:gd name="connsiteY107" fmla="*/ 155857 h 155222"/>
                <a:gd name="connsiteX108" fmla="*/ 146333 w 317499"/>
                <a:gd name="connsiteY108" fmla="*/ 156210 h 155222"/>
                <a:gd name="connsiteX109" fmla="*/ 149437 w 317499"/>
                <a:gd name="connsiteY109" fmla="*/ 156351 h 155222"/>
                <a:gd name="connsiteX110" fmla="*/ 154164 w 317499"/>
                <a:gd name="connsiteY110" fmla="*/ 156563 h 155222"/>
                <a:gd name="connsiteX111" fmla="*/ 154517 w 317499"/>
                <a:gd name="connsiteY111" fmla="*/ 156563 h 155222"/>
                <a:gd name="connsiteX112" fmla="*/ 157128 w 317499"/>
                <a:gd name="connsiteY112" fmla="*/ 156563 h 155222"/>
                <a:gd name="connsiteX113" fmla="*/ 162137 w 317499"/>
                <a:gd name="connsiteY113" fmla="*/ 156633 h 155222"/>
                <a:gd name="connsiteX114" fmla="*/ 165453 w 317499"/>
                <a:gd name="connsiteY114" fmla="*/ 156563 h 155222"/>
                <a:gd name="connsiteX115" fmla="*/ 170110 w 317499"/>
                <a:gd name="connsiteY115" fmla="*/ 156492 h 155222"/>
                <a:gd name="connsiteX116" fmla="*/ 170956 w 317499"/>
                <a:gd name="connsiteY116" fmla="*/ 156492 h 155222"/>
                <a:gd name="connsiteX117" fmla="*/ 173144 w 317499"/>
                <a:gd name="connsiteY117" fmla="*/ 156351 h 155222"/>
                <a:gd name="connsiteX118" fmla="*/ 178577 w 317499"/>
                <a:gd name="connsiteY118" fmla="*/ 156069 h 155222"/>
                <a:gd name="connsiteX119" fmla="*/ 181822 w 317499"/>
                <a:gd name="connsiteY119" fmla="*/ 155857 h 155222"/>
                <a:gd name="connsiteX120" fmla="*/ 186972 w 317499"/>
                <a:gd name="connsiteY120" fmla="*/ 155434 h 155222"/>
                <a:gd name="connsiteX121" fmla="*/ 188807 w 317499"/>
                <a:gd name="connsiteY121" fmla="*/ 155293 h 155222"/>
                <a:gd name="connsiteX122" fmla="*/ 190077 w 317499"/>
                <a:gd name="connsiteY122" fmla="*/ 155152 h 155222"/>
                <a:gd name="connsiteX123" fmla="*/ 198120 w 317499"/>
                <a:gd name="connsiteY123" fmla="*/ 154164 h 155222"/>
                <a:gd name="connsiteX124" fmla="*/ 199390 w 317499"/>
                <a:gd name="connsiteY124" fmla="*/ 154023 h 155222"/>
                <a:gd name="connsiteX125" fmla="*/ 208492 w 317499"/>
                <a:gd name="connsiteY125" fmla="*/ 152541 h 155222"/>
                <a:gd name="connsiteX126" fmla="*/ 209339 w 317499"/>
                <a:gd name="connsiteY126" fmla="*/ 152400 h 155222"/>
                <a:gd name="connsiteX127" fmla="*/ 211738 w 317499"/>
                <a:gd name="connsiteY127" fmla="*/ 151906 h 155222"/>
                <a:gd name="connsiteX128" fmla="*/ 215971 w 317499"/>
                <a:gd name="connsiteY128" fmla="*/ 151059 h 155222"/>
                <a:gd name="connsiteX129" fmla="*/ 219358 w 317499"/>
                <a:gd name="connsiteY129" fmla="*/ 150283 h 155222"/>
                <a:gd name="connsiteX130" fmla="*/ 223450 w 317499"/>
                <a:gd name="connsiteY130" fmla="*/ 149366 h 155222"/>
                <a:gd name="connsiteX131" fmla="*/ 226837 w 317499"/>
                <a:gd name="connsiteY131" fmla="*/ 148519 h 155222"/>
                <a:gd name="connsiteX132" fmla="*/ 230858 w 317499"/>
                <a:gd name="connsiteY132" fmla="*/ 147461 h 155222"/>
                <a:gd name="connsiteX133" fmla="*/ 234245 w 317499"/>
                <a:gd name="connsiteY133" fmla="*/ 146473 h 155222"/>
                <a:gd name="connsiteX134" fmla="*/ 238125 w 317499"/>
                <a:gd name="connsiteY134" fmla="*/ 145274 h 155222"/>
                <a:gd name="connsiteX135" fmla="*/ 239819 w 317499"/>
                <a:gd name="connsiteY135" fmla="*/ 144780 h 155222"/>
                <a:gd name="connsiteX136" fmla="*/ 241018 w 317499"/>
                <a:gd name="connsiteY136" fmla="*/ 144357 h 155222"/>
                <a:gd name="connsiteX137" fmla="*/ 248003 w 317499"/>
                <a:gd name="connsiteY137" fmla="*/ 141887 h 155222"/>
                <a:gd name="connsiteX138" fmla="*/ 249485 w 317499"/>
                <a:gd name="connsiteY138" fmla="*/ 141323 h 155222"/>
                <a:gd name="connsiteX139" fmla="*/ 257528 w 317499"/>
                <a:gd name="connsiteY139" fmla="*/ 138077 h 155222"/>
                <a:gd name="connsiteX140" fmla="*/ 259574 w 317499"/>
                <a:gd name="connsiteY140" fmla="*/ 137160 h 155222"/>
                <a:gd name="connsiteX141" fmla="*/ 265501 w 317499"/>
                <a:gd name="connsiteY141" fmla="*/ 134338 h 155222"/>
                <a:gd name="connsiteX142" fmla="*/ 267688 w 317499"/>
                <a:gd name="connsiteY142" fmla="*/ 133209 h 155222"/>
                <a:gd name="connsiteX143" fmla="*/ 275096 w 317499"/>
                <a:gd name="connsiteY143" fmla="*/ 129187 h 155222"/>
                <a:gd name="connsiteX144" fmla="*/ 277072 w 317499"/>
                <a:gd name="connsiteY144" fmla="*/ 128058 h 155222"/>
                <a:gd name="connsiteX145" fmla="*/ 278836 w 317499"/>
                <a:gd name="connsiteY145" fmla="*/ 126929 h 155222"/>
                <a:gd name="connsiteX146" fmla="*/ 281729 w 317499"/>
                <a:gd name="connsiteY146" fmla="*/ 125095 h 155222"/>
                <a:gd name="connsiteX147" fmla="*/ 284269 w 317499"/>
                <a:gd name="connsiteY147" fmla="*/ 123331 h 155222"/>
                <a:gd name="connsiteX148" fmla="*/ 286950 w 317499"/>
                <a:gd name="connsiteY148" fmla="*/ 121426 h 155222"/>
                <a:gd name="connsiteX149" fmla="*/ 289349 w 317499"/>
                <a:gd name="connsiteY149" fmla="*/ 119662 h 155222"/>
                <a:gd name="connsiteX150" fmla="*/ 291889 w 317499"/>
                <a:gd name="connsiteY150" fmla="*/ 117687 h 155222"/>
                <a:gd name="connsiteX151" fmla="*/ 294076 w 317499"/>
                <a:gd name="connsiteY151" fmla="*/ 115852 h 155222"/>
                <a:gd name="connsiteX152" fmla="*/ 296404 w 317499"/>
                <a:gd name="connsiteY152" fmla="*/ 113806 h 155222"/>
                <a:gd name="connsiteX153" fmla="*/ 297321 w 317499"/>
                <a:gd name="connsiteY153" fmla="*/ 112959 h 155222"/>
                <a:gd name="connsiteX154" fmla="*/ 298097 w 317499"/>
                <a:gd name="connsiteY154" fmla="*/ 112183 h 155222"/>
                <a:gd name="connsiteX155" fmla="*/ 301766 w 317499"/>
                <a:gd name="connsiteY155" fmla="*/ 108585 h 155222"/>
                <a:gd name="connsiteX156" fmla="*/ 302966 w 317499"/>
                <a:gd name="connsiteY156" fmla="*/ 107386 h 155222"/>
                <a:gd name="connsiteX157" fmla="*/ 307129 w 317499"/>
                <a:gd name="connsiteY157" fmla="*/ 102517 h 155222"/>
                <a:gd name="connsiteX158" fmla="*/ 307340 w 317499"/>
                <a:gd name="connsiteY158" fmla="*/ 102306 h 155222"/>
                <a:gd name="connsiteX159" fmla="*/ 308187 w 317499"/>
                <a:gd name="connsiteY159" fmla="*/ 101177 h 155222"/>
                <a:gd name="connsiteX160" fmla="*/ 310445 w 317499"/>
                <a:gd name="connsiteY160" fmla="*/ 98072 h 155222"/>
                <a:gd name="connsiteX161" fmla="*/ 311574 w 317499"/>
                <a:gd name="connsiteY161" fmla="*/ 96379 h 155222"/>
                <a:gd name="connsiteX162" fmla="*/ 313337 w 317499"/>
                <a:gd name="connsiteY162" fmla="*/ 93557 h 155222"/>
                <a:gd name="connsiteX163" fmla="*/ 313831 w 317499"/>
                <a:gd name="connsiteY163" fmla="*/ 92781 h 155222"/>
                <a:gd name="connsiteX164" fmla="*/ 314466 w 317499"/>
                <a:gd name="connsiteY164" fmla="*/ 91581 h 155222"/>
                <a:gd name="connsiteX165" fmla="*/ 315736 w 317499"/>
                <a:gd name="connsiteY165" fmla="*/ 89182 h 155222"/>
                <a:gd name="connsiteX166" fmla="*/ 316654 w 317499"/>
                <a:gd name="connsiteY166" fmla="*/ 87136 h 155222"/>
                <a:gd name="connsiteX167" fmla="*/ 317712 w 317499"/>
                <a:gd name="connsiteY167" fmla="*/ 84667 h 155222"/>
                <a:gd name="connsiteX168" fmla="*/ 318206 w 317499"/>
                <a:gd name="connsiteY168" fmla="*/ 83608 h 155222"/>
                <a:gd name="connsiteX169" fmla="*/ 318559 w 317499"/>
                <a:gd name="connsiteY169" fmla="*/ 82621 h 155222"/>
                <a:gd name="connsiteX170" fmla="*/ 319335 w 317499"/>
                <a:gd name="connsiteY170" fmla="*/ 80292 h 155222"/>
                <a:gd name="connsiteX171" fmla="*/ 319970 w 317499"/>
                <a:gd name="connsiteY171" fmla="*/ 78176 h 155222"/>
                <a:gd name="connsiteX172" fmla="*/ 320534 w 317499"/>
                <a:gd name="connsiteY172" fmla="*/ 75847 h 155222"/>
                <a:gd name="connsiteX173" fmla="*/ 320816 w 317499"/>
                <a:gd name="connsiteY173" fmla="*/ 74577 h 155222"/>
                <a:gd name="connsiteX174" fmla="*/ 320958 w 317499"/>
                <a:gd name="connsiteY174" fmla="*/ 73731 h 155222"/>
                <a:gd name="connsiteX175" fmla="*/ 321310 w 317499"/>
                <a:gd name="connsiteY175" fmla="*/ 71332 h 155222"/>
                <a:gd name="connsiteX176" fmla="*/ 321593 w 317499"/>
                <a:gd name="connsiteY176" fmla="*/ 69215 h 155222"/>
                <a:gd name="connsiteX177" fmla="*/ 321734 w 317499"/>
                <a:gd name="connsiteY177" fmla="*/ 66816 h 155222"/>
                <a:gd name="connsiteX178" fmla="*/ 321804 w 317499"/>
                <a:gd name="connsiteY178" fmla="*/ 65405 h 155222"/>
                <a:gd name="connsiteX179" fmla="*/ 321804 w 317499"/>
                <a:gd name="connsiteY179" fmla="*/ 63994 h 155222"/>
                <a:gd name="connsiteX180" fmla="*/ 322016 w 317499"/>
                <a:gd name="connsiteY180" fmla="*/ 1058 h 155222"/>
                <a:gd name="connsiteX181" fmla="*/ 322087 w 317499"/>
                <a:gd name="connsiteY181" fmla="*/ 4022 h 1552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Lst>
              <a:rect l="l" t="t" r="r" b="b"/>
              <a:pathLst>
                <a:path w="317499" h="155222">
                  <a:moveTo>
                    <a:pt x="322087" y="4022"/>
                  </a:moveTo>
                  <a:cubicBezTo>
                    <a:pt x="322016" y="4868"/>
                    <a:pt x="322016" y="5644"/>
                    <a:pt x="321945" y="6491"/>
                  </a:cubicBezTo>
                  <a:cubicBezTo>
                    <a:pt x="321875" y="7197"/>
                    <a:pt x="321804" y="7902"/>
                    <a:pt x="321663" y="8608"/>
                  </a:cubicBezTo>
                  <a:cubicBezTo>
                    <a:pt x="321522" y="9384"/>
                    <a:pt x="321452" y="10231"/>
                    <a:pt x="321310" y="11007"/>
                  </a:cubicBezTo>
                  <a:cubicBezTo>
                    <a:pt x="321169" y="11712"/>
                    <a:pt x="321028" y="12418"/>
                    <a:pt x="320887" y="13123"/>
                  </a:cubicBezTo>
                  <a:cubicBezTo>
                    <a:pt x="320746" y="13899"/>
                    <a:pt x="320534" y="14676"/>
                    <a:pt x="320323" y="15452"/>
                  </a:cubicBezTo>
                  <a:cubicBezTo>
                    <a:pt x="320111" y="16157"/>
                    <a:pt x="319899" y="16863"/>
                    <a:pt x="319688" y="17568"/>
                  </a:cubicBezTo>
                  <a:cubicBezTo>
                    <a:pt x="319476" y="18344"/>
                    <a:pt x="319194" y="19121"/>
                    <a:pt x="318911" y="19897"/>
                  </a:cubicBezTo>
                  <a:cubicBezTo>
                    <a:pt x="318700" y="20602"/>
                    <a:pt x="318417" y="21308"/>
                    <a:pt x="318135" y="21943"/>
                  </a:cubicBezTo>
                  <a:cubicBezTo>
                    <a:pt x="317783" y="22789"/>
                    <a:pt x="317500" y="23566"/>
                    <a:pt x="317077" y="24412"/>
                  </a:cubicBezTo>
                  <a:cubicBezTo>
                    <a:pt x="316795" y="25118"/>
                    <a:pt x="316442" y="25753"/>
                    <a:pt x="316160" y="26458"/>
                  </a:cubicBezTo>
                  <a:cubicBezTo>
                    <a:pt x="315736" y="27234"/>
                    <a:pt x="315384" y="28081"/>
                    <a:pt x="314890" y="28857"/>
                  </a:cubicBezTo>
                  <a:cubicBezTo>
                    <a:pt x="314537" y="29492"/>
                    <a:pt x="314184" y="30198"/>
                    <a:pt x="313831" y="30833"/>
                  </a:cubicBezTo>
                  <a:cubicBezTo>
                    <a:pt x="313267" y="31750"/>
                    <a:pt x="312703" y="32738"/>
                    <a:pt x="312068" y="33655"/>
                  </a:cubicBezTo>
                  <a:cubicBezTo>
                    <a:pt x="311715" y="34219"/>
                    <a:pt x="311362" y="34784"/>
                    <a:pt x="310939" y="35419"/>
                  </a:cubicBezTo>
                  <a:cubicBezTo>
                    <a:pt x="310233" y="36477"/>
                    <a:pt x="309457" y="37465"/>
                    <a:pt x="308681" y="38523"/>
                  </a:cubicBezTo>
                  <a:cubicBezTo>
                    <a:pt x="308328" y="38947"/>
                    <a:pt x="308046" y="39441"/>
                    <a:pt x="307693" y="39864"/>
                  </a:cubicBezTo>
                  <a:cubicBezTo>
                    <a:pt x="306423" y="41487"/>
                    <a:pt x="305012" y="43109"/>
                    <a:pt x="303530" y="44732"/>
                  </a:cubicBezTo>
                  <a:cubicBezTo>
                    <a:pt x="303177" y="45156"/>
                    <a:pt x="302754" y="45579"/>
                    <a:pt x="302331" y="45932"/>
                  </a:cubicBezTo>
                  <a:cubicBezTo>
                    <a:pt x="301202" y="47131"/>
                    <a:pt x="299932" y="48331"/>
                    <a:pt x="298662" y="49530"/>
                  </a:cubicBezTo>
                  <a:cubicBezTo>
                    <a:pt x="298097" y="50094"/>
                    <a:pt x="297533" y="50659"/>
                    <a:pt x="296898" y="51153"/>
                  </a:cubicBezTo>
                  <a:cubicBezTo>
                    <a:pt x="296122" y="51858"/>
                    <a:pt x="295346" y="52493"/>
                    <a:pt x="294570" y="53199"/>
                  </a:cubicBezTo>
                  <a:cubicBezTo>
                    <a:pt x="293864" y="53834"/>
                    <a:pt x="293088" y="54469"/>
                    <a:pt x="292312" y="55033"/>
                  </a:cubicBezTo>
                  <a:cubicBezTo>
                    <a:pt x="291465" y="55668"/>
                    <a:pt x="290619" y="56374"/>
                    <a:pt x="289772" y="57009"/>
                  </a:cubicBezTo>
                  <a:cubicBezTo>
                    <a:pt x="288996" y="57644"/>
                    <a:pt x="288220" y="58208"/>
                    <a:pt x="287373" y="58773"/>
                  </a:cubicBezTo>
                  <a:cubicBezTo>
                    <a:pt x="286456" y="59408"/>
                    <a:pt x="285539" y="60043"/>
                    <a:pt x="284622" y="60678"/>
                  </a:cubicBezTo>
                  <a:cubicBezTo>
                    <a:pt x="283775" y="61242"/>
                    <a:pt x="282928" y="61807"/>
                    <a:pt x="282081" y="62442"/>
                  </a:cubicBezTo>
                  <a:cubicBezTo>
                    <a:pt x="281094" y="63077"/>
                    <a:pt x="280106" y="63712"/>
                    <a:pt x="279118" y="64276"/>
                  </a:cubicBezTo>
                  <a:cubicBezTo>
                    <a:pt x="277919" y="65052"/>
                    <a:pt x="276649" y="65828"/>
                    <a:pt x="275379" y="66534"/>
                  </a:cubicBezTo>
                  <a:cubicBezTo>
                    <a:pt x="272980" y="67945"/>
                    <a:pt x="270510" y="69286"/>
                    <a:pt x="267970" y="70556"/>
                  </a:cubicBezTo>
                  <a:cubicBezTo>
                    <a:pt x="267265" y="70908"/>
                    <a:pt x="266489" y="71261"/>
                    <a:pt x="265783" y="71614"/>
                  </a:cubicBezTo>
                  <a:cubicBezTo>
                    <a:pt x="263808" y="72602"/>
                    <a:pt x="261832" y="73519"/>
                    <a:pt x="259786" y="74436"/>
                  </a:cubicBezTo>
                  <a:cubicBezTo>
                    <a:pt x="259080" y="74718"/>
                    <a:pt x="258445" y="75071"/>
                    <a:pt x="257740" y="75353"/>
                  </a:cubicBezTo>
                  <a:cubicBezTo>
                    <a:pt x="255129" y="76482"/>
                    <a:pt x="252448" y="77611"/>
                    <a:pt x="249696" y="78599"/>
                  </a:cubicBezTo>
                  <a:cubicBezTo>
                    <a:pt x="249202" y="78811"/>
                    <a:pt x="248709" y="78952"/>
                    <a:pt x="248285" y="79093"/>
                  </a:cubicBezTo>
                  <a:cubicBezTo>
                    <a:pt x="245957" y="79939"/>
                    <a:pt x="243629" y="80786"/>
                    <a:pt x="241300" y="81562"/>
                  </a:cubicBezTo>
                  <a:cubicBezTo>
                    <a:pt x="240313" y="81915"/>
                    <a:pt x="239395" y="82197"/>
                    <a:pt x="238408" y="82479"/>
                  </a:cubicBezTo>
                  <a:cubicBezTo>
                    <a:pt x="237138" y="82903"/>
                    <a:pt x="235797" y="83256"/>
                    <a:pt x="234456" y="83679"/>
                  </a:cubicBezTo>
                  <a:cubicBezTo>
                    <a:pt x="233328" y="84032"/>
                    <a:pt x="232269" y="84314"/>
                    <a:pt x="231140" y="84667"/>
                  </a:cubicBezTo>
                  <a:cubicBezTo>
                    <a:pt x="229800" y="85019"/>
                    <a:pt x="228459" y="85372"/>
                    <a:pt x="227119" y="85725"/>
                  </a:cubicBezTo>
                  <a:cubicBezTo>
                    <a:pt x="225990" y="86007"/>
                    <a:pt x="224861" y="86289"/>
                    <a:pt x="223732" y="86572"/>
                  </a:cubicBezTo>
                  <a:cubicBezTo>
                    <a:pt x="222391" y="86924"/>
                    <a:pt x="220980" y="87207"/>
                    <a:pt x="219640" y="87489"/>
                  </a:cubicBezTo>
                  <a:cubicBezTo>
                    <a:pt x="218511" y="87771"/>
                    <a:pt x="217382" y="87983"/>
                    <a:pt x="216253" y="88265"/>
                  </a:cubicBezTo>
                  <a:cubicBezTo>
                    <a:pt x="214842" y="88547"/>
                    <a:pt x="213431" y="88829"/>
                    <a:pt x="212020" y="89112"/>
                  </a:cubicBezTo>
                  <a:cubicBezTo>
                    <a:pt x="210962" y="89323"/>
                    <a:pt x="209833" y="89535"/>
                    <a:pt x="208774" y="89747"/>
                  </a:cubicBezTo>
                  <a:cubicBezTo>
                    <a:pt x="205740" y="90311"/>
                    <a:pt x="202706" y="90805"/>
                    <a:pt x="199673" y="91228"/>
                  </a:cubicBezTo>
                  <a:cubicBezTo>
                    <a:pt x="199249" y="91299"/>
                    <a:pt x="198826" y="91299"/>
                    <a:pt x="198403" y="91369"/>
                  </a:cubicBezTo>
                  <a:cubicBezTo>
                    <a:pt x="195721" y="91722"/>
                    <a:pt x="193040" y="92075"/>
                    <a:pt x="190359" y="92357"/>
                  </a:cubicBezTo>
                  <a:cubicBezTo>
                    <a:pt x="189372" y="92428"/>
                    <a:pt x="188313" y="92569"/>
                    <a:pt x="187325" y="92639"/>
                  </a:cubicBezTo>
                  <a:cubicBezTo>
                    <a:pt x="185561" y="92781"/>
                    <a:pt x="183868" y="92922"/>
                    <a:pt x="182104" y="93063"/>
                  </a:cubicBezTo>
                  <a:cubicBezTo>
                    <a:pt x="181046" y="93133"/>
                    <a:pt x="179917" y="93204"/>
                    <a:pt x="178859" y="93274"/>
                  </a:cubicBezTo>
                  <a:cubicBezTo>
                    <a:pt x="177024" y="93416"/>
                    <a:pt x="175260" y="93486"/>
                    <a:pt x="173426" y="93557"/>
                  </a:cubicBezTo>
                  <a:cubicBezTo>
                    <a:pt x="172438" y="93627"/>
                    <a:pt x="171380" y="93627"/>
                    <a:pt x="170392" y="93698"/>
                  </a:cubicBezTo>
                  <a:cubicBezTo>
                    <a:pt x="168840" y="93768"/>
                    <a:pt x="167288" y="93768"/>
                    <a:pt x="165665" y="93768"/>
                  </a:cubicBezTo>
                  <a:cubicBezTo>
                    <a:pt x="164536" y="93768"/>
                    <a:pt x="163478" y="93839"/>
                    <a:pt x="162349" y="93839"/>
                  </a:cubicBezTo>
                  <a:cubicBezTo>
                    <a:pt x="160655" y="93839"/>
                    <a:pt x="158962" y="93839"/>
                    <a:pt x="157269" y="93768"/>
                  </a:cubicBezTo>
                  <a:cubicBezTo>
                    <a:pt x="156281" y="93768"/>
                    <a:pt x="155293" y="93768"/>
                    <a:pt x="154305" y="93698"/>
                  </a:cubicBezTo>
                  <a:cubicBezTo>
                    <a:pt x="152753" y="93627"/>
                    <a:pt x="151201" y="93557"/>
                    <a:pt x="149649" y="93486"/>
                  </a:cubicBezTo>
                  <a:cubicBezTo>
                    <a:pt x="148590" y="93416"/>
                    <a:pt x="147532" y="93416"/>
                    <a:pt x="146474" y="93345"/>
                  </a:cubicBezTo>
                  <a:cubicBezTo>
                    <a:pt x="144780" y="93274"/>
                    <a:pt x="143158" y="93133"/>
                    <a:pt x="141464" y="92992"/>
                  </a:cubicBezTo>
                  <a:cubicBezTo>
                    <a:pt x="140547" y="92922"/>
                    <a:pt x="139630" y="92851"/>
                    <a:pt x="138712" y="92781"/>
                  </a:cubicBezTo>
                  <a:cubicBezTo>
                    <a:pt x="136667" y="92639"/>
                    <a:pt x="134620" y="92428"/>
                    <a:pt x="132574" y="92216"/>
                  </a:cubicBezTo>
                  <a:cubicBezTo>
                    <a:pt x="132010" y="92146"/>
                    <a:pt x="131516" y="92146"/>
                    <a:pt x="130952" y="92075"/>
                  </a:cubicBezTo>
                  <a:cubicBezTo>
                    <a:pt x="128411" y="91793"/>
                    <a:pt x="125801" y="91440"/>
                    <a:pt x="123261" y="91087"/>
                  </a:cubicBezTo>
                  <a:cubicBezTo>
                    <a:pt x="122837" y="91017"/>
                    <a:pt x="122414" y="90946"/>
                    <a:pt x="122061" y="90876"/>
                  </a:cubicBezTo>
                  <a:cubicBezTo>
                    <a:pt x="119874" y="90523"/>
                    <a:pt x="117687" y="90241"/>
                    <a:pt x="115500" y="89817"/>
                  </a:cubicBezTo>
                  <a:cubicBezTo>
                    <a:pt x="114583" y="89676"/>
                    <a:pt x="113736" y="89464"/>
                    <a:pt x="112819" y="89323"/>
                  </a:cubicBezTo>
                  <a:cubicBezTo>
                    <a:pt x="111125" y="89041"/>
                    <a:pt x="109432" y="88688"/>
                    <a:pt x="107809" y="88336"/>
                  </a:cubicBezTo>
                  <a:cubicBezTo>
                    <a:pt x="106962" y="88194"/>
                    <a:pt x="106116" y="87983"/>
                    <a:pt x="105269" y="87771"/>
                  </a:cubicBezTo>
                  <a:cubicBezTo>
                    <a:pt x="103435" y="87348"/>
                    <a:pt x="101671" y="86995"/>
                    <a:pt x="99837" y="86572"/>
                  </a:cubicBezTo>
                  <a:cubicBezTo>
                    <a:pt x="98849" y="86360"/>
                    <a:pt x="97861" y="86078"/>
                    <a:pt x="96873" y="85796"/>
                  </a:cubicBezTo>
                  <a:cubicBezTo>
                    <a:pt x="95250" y="85372"/>
                    <a:pt x="93628" y="84949"/>
                    <a:pt x="92005" y="84526"/>
                  </a:cubicBezTo>
                  <a:cubicBezTo>
                    <a:pt x="91087" y="84243"/>
                    <a:pt x="90170" y="84032"/>
                    <a:pt x="89253" y="83749"/>
                  </a:cubicBezTo>
                  <a:cubicBezTo>
                    <a:pt x="86713" y="82973"/>
                    <a:pt x="84173" y="82197"/>
                    <a:pt x="81633" y="81351"/>
                  </a:cubicBezTo>
                  <a:cubicBezTo>
                    <a:pt x="81210" y="81209"/>
                    <a:pt x="80716" y="81068"/>
                    <a:pt x="80292" y="80927"/>
                  </a:cubicBezTo>
                  <a:cubicBezTo>
                    <a:pt x="77400" y="79939"/>
                    <a:pt x="74578" y="78881"/>
                    <a:pt x="71755" y="77823"/>
                  </a:cubicBezTo>
                  <a:cubicBezTo>
                    <a:pt x="71191" y="77611"/>
                    <a:pt x="70556" y="77329"/>
                    <a:pt x="69991" y="77117"/>
                  </a:cubicBezTo>
                  <a:cubicBezTo>
                    <a:pt x="66393" y="75636"/>
                    <a:pt x="62795" y="74154"/>
                    <a:pt x="59337" y="72461"/>
                  </a:cubicBezTo>
                  <a:cubicBezTo>
                    <a:pt x="58985" y="72319"/>
                    <a:pt x="58632" y="72108"/>
                    <a:pt x="58279" y="71967"/>
                  </a:cubicBezTo>
                  <a:cubicBezTo>
                    <a:pt x="54681" y="70203"/>
                    <a:pt x="51083" y="68368"/>
                    <a:pt x="47696" y="66393"/>
                  </a:cubicBezTo>
                  <a:cubicBezTo>
                    <a:pt x="15946" y="48048"/>
                    <a:pt x="141" y="24059"/>
                    <a:pt x="212" y="0"/>
                  </a:cubicBezTo>
                  <a:lnTo>
                    <a:pt x="0" y="62936"/>
                  </a:lnTo>
                  <a:cubicBezTo>
                    <a:pt x="-70" y="86924"/>
                    <a:pt x="15805" y="110984"/>
                    <a:pt x="47484" y="129328"/>
                  </a:cubicBezTo>
                  <a:cubicBezTo>
                    <a:pt x="50871" y="131304"/>
                    <a:pt x="54469" y="133138"/>
                    <a:pt x="58068" y="134902"/>
                  </a:cubicBezTo>
                  <a:cubicBezTo>
                    <a:pt x="58420" y="135043"/>
                    <a:pt x="58773" y="135255"/>
                    <a:pt x="59126" y="135396"/>
                  </a:cubicBezTo>
                  <a:cubicBezTo>
                    <a:pt x="62583" y="137019"/>
                    <a:pt x="66181" y="138571"/>
                    <a:pt x="69780" y="140053"/>
                  </a:cubicBezTo>
                  <a:cubicBezTo>
                    <a:pt x="70132" y="140194"/>
                    <a:pt x="70415" y="140335"/>
                    <a:pt x="70697" y="140476"/>
                  </a:cubicBezTo>
                  <a:cubicBezTo>
                    <a:pt x="70979" y="140617"/>
                    <a:pt x="71261" y="140688"/>
                    <a:pt x="71544" y="140758"/>
                  </a:cubicBezTo>
                  <a:cubicBezTo>
                    <a:pt x="74366" y="141817"/>
                    <a:pt x="77188" y="142875"/>
                    <a:pt x="80081" y="143863"/>
                  </a:cubicBezTo>
                  <a:cubicBezTo>
                    <a:pt x="80504" y="144004"/>
                    <a:pt x="80998" y="144145"/>
                    <a:pt x="81421" y="144286"/>
                  </a:cubicBezTo>
                  <a:cubicBezTo>
                    <a:pt x="83962" y="145133"/>
                    <a:pt x="86501" y="145909"/>
                    <a:pt x="89042" y="146685"/>
                  </a:cubicBezTo>
                  <a:cubicBezTo>
                    <a:pt x="89465" y="146826"/>
                    <a:pt x="89888" y="146967"/>
                    <a:pt x="90311" y="147108"/>
                  </a:cubicBezTo>
                  <a:cubicBezTo>
                    <a:pt x="90805" y="147249"/>
                    <a:pt x="91299" y="147391"/>
                    <a:pt x="91793" y="147532"/>
                  </a:cubicBezTo>
                  <a:cubicBezTo>
                    <a:pt x="93416" y="147955"/>
                    <a:pt x="95039" y="148378"/>
                    <a:pt x="96661" y="148802"/>
                  </a:cubicBezTo>
                  <a:cubicBezTo>
                    <a:pt x="97649" y="149084"/>
                    <a:pt x="98637" y="149296"/>
                    <a:pt x="99625" y="149578"/>
                  </a:cubicBezTo>
                  <a:cubicBezTo>
                    <a:pt x="101389" y="150001"/>
                    <a:pt x="103223" y="150424"/>
                    <a:pt x="105058" y="150777"/>
                  </a:cubicBezTo>
                  <a:cubicBezTo>
                    <a:pt x="105763" y="150918"/>
                    <a:pt x="106398" y="151059"/>
                    <a:pt x="107104" y="151201"/>
                  </a:cubicBezTo>
                  <a:cubicBezTo>
                    <a:pt x="107315" y="151271"/>
                    <a:pt x="107456" y="151271"/>
                    <a:pt x="107668" y="151271"/>
                  </a:cubicBezTo>
                  <a:cubicBezTo>
                    <a:pt x="109361" y="151624"/>
                    <a:pt x="110984" y="151906"/>
                    <a:pt x="112677" y="152259"/>
                  </a:cubicBezTo>
                  <a:cubicBezTo>
                    <a:pt x="113595" y="152400"/>
                    <a:pt x="114441" y="152612"/>
                    <a:pt x="115359" y="152753"/>
                  </a:cubicBezTo>
                  <a:cubicBezTo>
                    <a:pt x="117546" y="153106"/>
                    <a:pt x="119804" y="153458"/>
                    <a:pt x="121991" y="153811"/>
                  </a:cubicBezTo>
                  <a:cubicBezTo>
                    <a:pt x="122344" y="153882"/>
                    <a:pt x="122696" y="153952"/>
                    <a:pt x="123049" y="153952"/>
                  </a:cubicBezTo>
                  <a:cubicBezTo>
                    <a:pt x="123049" y="153952"/>
                    <a:pt x="123120" y="153952"/>
                    <a:pt x="123120" y="153952"/>
                  </a:cubicBezTo>
                  <a:cubicBezTo>
                    <a:pt x="125660" y="154305"/>
                    <a:pt x="128270" y="154658"/>
                    <a:pt x="130810" y="154940"/>
                  </a:cubicBezTo>
                  <a:cubicBezTo>
                    <a:pt x="131445" y="155011"/>
                    <a:pt x="132010" y="155081"/>
                    <a:pt x="132645" y="155152"/>
                  </a:cubicBezTo>
                  <a:cubicBezTo>
                    <a:pt x="134620" y="155363"/>
                    <a:pt x="136596" y="155575"/>
                    <a:pt x="138571" y="155716"/>
                  </a:cubicBezTo>
                  <a:cubicBezTo>
                    <a:pt x="138642" y="155716"/>
                    <a:pt x="138642" y="155716"/>
                    <a:pt x="138712" y="155716"/>
                  </a:cubicBezTo>
                  <a:cubicBezTo>
                    <a:pt x="139559" y="155787"/>
                    <a:pt x="140406" y="155857"/>
                    <a:pt x="141253" y="155857"/>
                  </a:cubicBezTo>
                  <a:cubicBezTo>
                    <a:pt x="142946" y="155998"/>
                    <a:pt x="144639" y="156139"/>
                    <a:pt x="146333" y="156210"/>
                  </a:cubicBezTo>
                  <a:cubicBezTo>
                    <a:pt x="147391" y="156281"/>
                    <a:pt x="148449" y="156281"/>
                    <a:pt x="149437" y="156351"/>
                  </a:cubicBezTo>
                  <a:cubicBezTo>
                    <a:pt x="150989" y="156422"/>
                    <a:pt x="152542" y="156492"/>
                    <a:pt x="154164" y="156563"/>
                  </a:cubicBezTo>
                  <a:cubicBezTo>
                    <a:pt x="154305" y="156563"/>
                    <a:pt x="154446" y="156563"/>
                    <a:pt x="154517" y="156563"/>
                  </a:cubicBezTo>
                  <a:cubicBezTo>
                    <a:pt x="155364" y="156563"/>
                    <a:pt x="156210" y="156563"/>
                    <a:pt x="157128" y="156563"/>
                  </a:cubicBezTo>
                  <a:cubicBezTo>
                    <a:pt x="158821" y="156563"/>
                    <a:pt x="160514" y="156633"/>
                    <a:pt x="162137" y="156633"/>
                  </a:cubicBezTo>
                  <a:cubicBezTo>
                    <a:pt x="163266" y="156633"/>
                    <a:pt x="164324" y="156633"/>
                    <a:pt x="165453" y="156563"/>
                  </a:cubicBezTo>
                  <a:cubicBezTo>
                    <a:pt x="167005" y="156563"/>
                    <a:pt x="168558" y="156492"/>
                    <a:pt x="170110" y="156492"/>
                  </a:cubicBezTo>
                  <a:cubicBezTo>
                    <a:pt x="170392" y="156492"/>
                    <a:pt x="170674" y="156492"/>
                    <a:pt x="170956" y="156492"/>
                  </a:cubicBezTo>
                  <a:cubicBezTo>
                    <a:pt x="171662" y="156492"/>
                    <a:pt x="172438" y="156422"/>
                    <a:pt x="173144" y="156351"/>
                  </a:cubicBezTo>
                  <a:cubicBezTo>
                    <a:pt x="174978" y="156281"/>
                    <a:pt x="176742" y="156210"/>
                    <a:pt x="178577" y="156069"/>
                  </a:cubicBezTo>
                  <a:cubicBezTo>
                    <a:pt x="179635" y="155998"/>
                    <a:pt x="180764" y="155928"/>
                    <a:pt x="181822" y="155857"/>
                  </a:cubicBezTo>
                  <a:cubicBezTo>
                    <a:pt x="183586" y="155716"/>
                    <a:pt x="185279" y="155575"/>
                    <a:pt x="186972" y="155434"/>
                  </a:cubicBezTo>
                  <a:cubicBezTo>
                    <a:pt x="187608" y="155363"/>
                    <a:pt x="188172" y="155363"/>
                    <a:pt x="188807" y="155293"/>
                  </a:cubicBezTo>
                  <a:cubicBezTo>
                    <a:pt x="189230" y="155222"/>
                    <a:pt x="189654" y="155222"/>
                    <a:pt x="190077" y="155152"/>
                  </a:cubicBezTo>
                  <a:cubicBezTo>
                    <a:pt x="192758" y="154869"/>
                    <a:pt x="195439" y="154587"/>
                    <a:pt x="198120" y="154164"/>
                  </a:cubicBezTo>
                  <a:cubicBezTo>
                    <a:pt x="198544" y="154093"/>
                    <a:pt x="198967" y="154093"/>
                    <a:pt x="199390" y="154023"/>
                  </a:cubicBezTo>
                  <a:cubicBezTo>
                    <a:pt x="202424" y="153599"/>
                    <a:pt x="205458" y="153106"/>
                    <a:pt x="208492" y="152541"/>
                  </a:cubicBezTo>
                  <a:cubicBezTo>
                    <a:pt x="208774" y="152471"/>
                    <a:pt x="209056" y="152471"/>
                    <a:pt x="209339" y="152400"/>
                  </a:cubicBezTo>
                  <a:cubicBezTo>
                    <a:pt x="210115" y="152259"/>
                    <a:pt x="210962" y="152118"/>
                    <a:pt x="211738" y="151906"/>
                  </a:cubicBezTo>
                  <a:cubicBezTo>
                    <a:pt x="213149" y="151624"/>
                    <a:pt x="214560" y="151342"/>
                    <a:pt x="215971" y="151059"/>
                  </a:cubicBezTo>
                  <a:cubicBezTo>
                    <a:pt x="217100" y="150848"/>
                    <a:pt x="218229" y="150566"/>
                    <a:pt x="219358" y="150283"/>
                  </a:cubicBezTo>
                  <a:cubicBezTo>
                    <a:pt x="220698" y="150001"/>
                    <a:pt x="222109" y="149648"/>
                    <a:pt x="223450" y="149366"/>
                  </a:cubicBezTo>
                  <a:cubicBezTo>
                    <a:pt x="224579" y="149084"/>
                    <a:pt x="225708" y="148802"/>
                    <a:pt x="226837" y="148519"/>
                  </a:cubicBezTo>
                  <a:cubicBezTo>
                    <a:pt x="228177" y="148167"/>
                    <a:pt x="229518" y="147814"/>
                    <a:pt x="230858" y="147461"/>
                  </a:cubicBezTo>
                  <a:cubicBezTo>
                    <a:pt x="231987" y="147179"/>
                    <a:pt x="233116" y="146826"/>
                    <a:pt x="234245" y="146473"/>
                  </a:cubicBezTo>
                  <a:cubicBezTo>
                    <a:pt x="235585" y="146121"/>
                    <a:pt x="236855" y="145697"/>
                    <a:pt x="238125" y="145274"/>
                  </a:cubicBezTo>
                  <a:cubicBezTo>
                    <a:pt x="238690" y="145062"/>
                    <a:pt x="239254" y="144921"/>
                    <a:pt x="239819" y="144780"/>
                  </a:cubicBezTo>
                  <a:cubicBezTo>
                    <a:pt x="240242" y="144639"/>
                    <a:pt x="240595" y="144498"/>
                    <a:pt x="241018" y="144357"/>
                  </a:cubicBezTo>
                  <a:cubicBezTo>
                    <a:pt x="243346" y="143581"/>
                    <a:pt x="245675" y="142734"/>
                    <a:pt x="248003" y="141887"/>
                  </a:cubicBezTo>
                  <a:cubicBezTo>
                    <a:pt x="248497" y="141676"/>
                    <a:pt x="248991" y="141534"/>
                    <a:pt x="249485" y="141323"/>
                  </a:cubicBezTo>
                  <a:cubicBezTo>
                    <a:pt x="252236" y="140264"/>
                    <a:pt x="254847" y="139206"/>
                    <a:pt x="257528" y="138077"/>
                  </a:cubicBezTo>
                  <a:cubicBezTo>
                    <a:pt x="258234" y="137795"/>
                    <a:pt x="258869" y="137442"/>
                    <a:pt x="259574" y="137160"/>
                  </a:cubicBezTo>
                  <a:cubicBezTo>
                    <a:pt x="261620" y="136243"/>
                    <a:pt x="263596" y="135326"/>
                    <a:pt x="265501" y="134338"/>
                  </a:cubicBezTo>
                  <a:cubicBezTo>
                    <a:pt x="266206" y="133985"/>
                    <a:pt x="266983" y="133632"/>
                    <a:pt x="267688" y="133209"/>
                  </a:cubicBezTo>
                  <a:cubicBezTo>
                    <a:pt x="270228" y="131939"/>
                    <a:pt x="272698" y="130598"/>
                    <a:pt x="275096" y="129187"/>
                  </a:cubicBezTo>
                  <a:cubicBezTo>
                    <a:pt x="275731" y="128834"/>
                    <a:pt x="276437" y="128411"/>
                    <a:pt x="277072" y="128058"/>
                  </a:cubicBezTo>
                  <a:cubicBezTo>
                    <a:pt x="277707" y="127706"/>
                    <a:pt x="278271" y="127282"/>
                    <a:pt x="278836" y="126929"/>
                  </a:cubicBezTo>
                  <a:cubicBezTo>
                    <a:pt x="279824" y="126294"/>
                    <a:pt x="280811" y="125730"/>
                    <a:pt x="281729" y="125095"/>
                  </a:cubicBezTo>
                  <a:cubicBezTo>
                    <a:pt x="282575" y="124531"/>
                    <a:pt x="283422" y="123966"/>
                    <a:pt x="284269" y="123331"/>
                  </a:cubicBezTo>
                  <a:cubicBezTo>
                    <a:pt x="285186" y="122696"/>
                    <a:pt x="286103" y="122061"/>
                    <a:pt x="286950" y="121426"/>
                  </a:cubicBezTo>
                  <a:cubicBezTo>
                    <a:pt x="287796" y="120862"/>
                    <a:pt x="288573" y="120227"/>
                    <a:pt x="289349" y="119662"/>
                  </a:cubicBezTo>
                  <a:cubicBezTo>
                    <a:pt x="290195" y="119027"/>
                    <a:pt x="291042" y="118322"/>
                    <a:pt x="291889" y="117687"/>
                  </a:cubicBezTo>
                  <a:cubicBezTo>
                    <a:pt x="292665" y="117052"/>
                    <a:pt x="293370" y="116487"/>
                    <a:pt x="294076" y="115852"/>
                  </a:cubicBezTo>
                  <a:cubicBezTo>
                    <a:pt x="294852" y="115147"/>
                    <a:pt x="295628" y="114512"/>
                    <a:pt x="296404" y="113806"/>
                  </a:cubicBezTo>
                  <a:cubicBezTo>
                    <a:pt x="296686" y="113524"/>
                    <a:pt x="297039" y="113242"/>
                    <a:pt x="297321" y="112959"/>
                  </a:cubicBezTo>
                  <a:cubicBezTo>
                    <a:pt x="297604" y="112677"/>
                    <a:pt x="297815" y="112395"/>
                    <a:pt x="298097" y="112183"/>
                  </a:cubicBezTo>
                  <a:cubicBezTo>
                    <a:pt x="299368" y="110984"/>
                    <a:pt x="300567" y="109784"/>
                    <a:pt x="301766" y="108585"/>
                  </a:cubicBezTo>
                  <a:cubicBezTo>
                    <a:pt x="302190" y="108162"/>
                    <a:pt x="302542" y="107809"/>
                    <a:pt x="302966" y="107386"/>
                  </a:cubicBezTo>
                  <a:cubicBezTo>
                    <a:pt x="304448" y="105763"/>
                    <a:pt x="305859" y="104140"/>
                    <a:pt x="307129" y="102517"/>
                  </a:cubicBezTo>
                  <a:cubicBezTo>
                    <a:pt x="307199" y="102447"/>
                    <a:pt x="307270" y="102376"/>
                    <a:pt x="307340" y="102306"/>
                  </a:cubicBezTo>
                  <a:cubicBezTo>
                    <a:pt x="307622" y="101953"/>
                    <a:pt x="307905" y="101529"/>
                    <a:pt x="308187" y="101177"/>
                  </a:cubicBezTo>
                  <a:cubicBezTo>
                    <a:pt x="308963" y="100118"/>
                    <a:pt x="309739" y="99131"/>
                    <a:pt x="310445" y="98072"/>
                  </a:cubicBezTo>
                  <a:cubicBezTo>
                    <a:pt x="310868" y="97508"/>
                    <a:pt x="311221" y="96943"/>
                    <a:pt x="311574" y="96379"/>
                  </a:cubicBezTo>
                  <a:cubicBezTo>
                    <a:pt x="312209" y="95462"/>
                    <a:pt x="312773" y="94474"/>
                    <a:pt x="313337" y="93557"/>
                  </a:cubicBezTo>
                  <a:cubicBezTo>
                    <a:pt x="313479" y="93274"/>
                    <a:pt x="313690" y="93063"/>
                    <a:pt x="313831" y="92781"/>
                  </a:cubicBezTo>
                  <a:cubicBezTo>
                    <a:pt x="314043" y="92357"/>
                    <a:pt x="314255" y="92004"/>
                    <a:pt x="314466" y="91581"/>
                  </a:cubicBezTo>
                  <a:cubicBezTo>
                    <a:pt x="314890" y="90805"/>
                    <a:pt x="315313" y="89958"/>
                    <a:pt x="315736" y="89182"/>
                  </a:cubicBezTo>
                  <a:cubicBezTo>
                    <a:pt x="316089" y="88477"/>
                    <a:pt x="316372" y="87842"/>
                    <a:pt x="316654" y="87136"/>
                  </a:cubicBezTo>
                  <a:cubicBezTo>
                    <a:pt x="317007" y="86360"/>
                    <a:pt x="317359" y="85513"/>
                    <a:pt x="317712" y="84667"/>
                  </a:cubicBezTo>
                  <a:cubicBezTo>
                    <a:pt x="317853" y="84314"/>
                    <a:pt x="318065" y="83961"/>
                    <a:pt x="318206" y="83608"/>
                  </a:cubicBezTo>
                  <a:cubicBezTo>
                    <a:pt x="318347" y="83256"/>
                    <a:pt x="318417" y="82973"/>
                    <a:pt x="318559" y="82621"/>
                  </a:cubicBezTo>
                  <a:cubicBezTo>
                    <a:pt x="318841" y="81844"/>
                    <a:pt x="319123" y="81068"/>
                    <a:pt x="319335" y="80292"/>
                  </a:cubicBezTo>
                  <a:cubicBezTo>
                    <a:pt x="319546" y="79587"/>
                    <a:pt x="319758" y="78881"/>
                    <a:pt x="319970" y="78176"/>
                  </a:cubicBezTo>
                  <a:cubicBezTo>
                    <a:pt x="320181" y="77399"/>
                    <a:pt x="320393" y="76623"/>
                    <a:pt x="320534" y="75847"/>
                  </a:cubicBezTo>
                  <a:cubicBezTo>
                    <a:pt x="320605" y="75424"/>
                    <a:pt x="320746" y="75001"/>
                    <a:pt x="320816" y="74577"/>
                  </a:cubicBezTo>
                  <a:cubicBezTo>
                    <a:pt x="320887" y="74295"/>
                    <a:pt x="320887" y="74013"/>
                    <a:pt x="320958" y="73731"/>
                  </a:cubicBezTo>
                  <a:cubicBezTo>
                    <a:pt x="321099" y="72954"/>
                    <a:pt x="321240" y="72108"/>
                    <a:pt x="321310" y="71332"/>
                  </a:cubicBezTo>
                  <a:cubicBezTo>
                    <a:pt x="321381" y="70626"/>
                    <a:pt x="321522" y="69921"/>
                    <a:pt x="321593" y="69215"/>
                  </a:cubicBezTo>
                  <a:cubicBezTo>
                    <a:pt x="321663" y="68439"/>
                    <a:pt x="321734" y="67592"/>
                    <a:pt x="321734" y="66816"/>
                  </a:cubicBezTo>
                  <a:cubicBezTo>
                    <a:pt x="321734" y="66322"/>
                    <a:pt x="321804" y="65899"/>
                    <a:pt x="321804" y="65405"/>
                  </a:cubicBezTo>
                  <a:cubicBezTo>
                    <a:pt x="321804" y="64911"/>
                    <a:pt x="321804" y="64488"/>
                    <a:pt x="321804" y="63994"/>
                  </a:cubicBezTo>
                  <a:lnTo>
                    <a:pt x="322016" y="1058"/>
                  </a:lnTo>
                  <a:cubicBezTo>
                    <a:pt x="322228" y="2117"/>
                    <a:pt x="322157" y="3104"/>
                    <a:pt x="322087" y="4022"/>
                  </a:cubicBezTo>
                  <a:close/>
                </a:path>
              </a:pathLst>
            </a:custGeom>
            <a:solidFill>
              <a:schemeClr val="accent5"/>
            </a:solidFill>
            <a:ln w="7047" cap="flat">
              <a:noFill/>
              <a:prstDash val="solid"/>
              <a:miter/>
            </a:ln>
          </p:spPr>
          <p:txBody>
            <a:bodyPr rtlCol="0" anchor="ctr"/>
            <a:lstStyle/>
            <a:p>
              <a:endParaRPr lang="en-ID">
                <a:cs typeface="B Nazanin" panose="00000700000000000000" pitchFamily="2" charset="-78"/>
              </a:endParaRPr>
            </a:p>
          </p:txBody>
        </p:sp>
        <p:sp>
          <p:nvSpPr>
            <p:cNvPr id="52" name="Freeform: Shape 51">
              <a:extLst>
                <a:ext uri="{FF2B5EF4-FFF2-40B4-BE49-F238E27FC236}">
                  <a16:creationId xmlns:a16="http://schemas.microsoft.com/office/drawing/2014/main" id="{5D3B85CD-0FDC-4934-993F-907FE03A7FF1}"/>
                </a:ext>
              </a:extLst>
            </p:cNvPr>
            <p:cNvSpPr/>
            <p:nvPr/>
          </p:nvSpPr>
          <p:spPr>
            <a:xfrm>
              <a:off x="4207506" y="2277915"/>
              <a:ext cx="1096095" cy="696628"/>
            </a:xfrm>
            <a:custGeom>
              <a:avLst/>
              <a:gdLst>
                <a:gd name="connsiteX0" fmla="*/ 274347 w 317499"/>
                <a:gd name="connsiteY0" fmla="*/ 27314 h 183444"/>
                <a:gd name="connsiteX1" fmla="*/ 275123 w 317499"/>
                <a:gd name="connsiteY1" fmla="*/ 159112 h 183444"/>
                <a:gd name="connsiteX2" fmla="*/ 47511 w 317499"/>
                <a:gd name="connsiteY2" fmla="*/ 159112 h 183444"/>
                <a:gd name="connsiteX3" fmla="*/ 46735 w 317499"/>
                <a:gd name="connsiteY3" fmla="*/ 27243 h 183444"/>
                <a:gd name="connsiteX4" fmla="*/ 274347 w 317499"/>
                <a:gd name="connsiteY4" fmla="*/ 27314 h 1834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7499" h="183444">
                  <a:moveTo>
                    <a:pt x="274347" y="27314"/>
                  </a:moveTo>
                  <a:cubicBezTo>
                    <a:pt x="337424" y="63721"/>
                    <a:pt x="337777" y="122705"/>
                    <a:pt x="275123" y="159112"/>
                  </a:cubicBezTo>
                  <a:cubicBezTo>
                    <a:pt x="212470" y="195518"/>
                    <a:pt x="110588" y="195518"/>
                    <a:pt x="47511" y="159112"/>
                  </a:cubicBezTo>
                  <a:cubicBezTo>
                    <a:pt x="-15566" y="122705"/>
                    <a:pt x="-15848" y="63650"/>
                    <a:pt x="46735" y="27243"/>
                  </a:cubicBezTo>
                  <a:cubicBezTo>
                    <a:pt x="109388" y="-9093"/>
                    <a:pt x="211271" y="-9093"/>
                    <a:pt x="274347" y="27314"/>
                  </a:cubicBezTo>
                  <a:close/>
                </a:path>
              </a:pathLst>
            </a:custGeom>
            <a:solidFill>
              <a:srgbClr val="A09ED1"/>
            </a:solidFill>
            <a:ln w="7047" cap="flat">
              <a:noFill/>
              <a:prstDash val="solid"/>
              <a:miter/>
            </a:ln>
          </p:spPr>
          <p:txBody>
            <a:bodyPr rtlCol="0" anchor="ctr"/>
            <a:lstStyle/>
            <a:p>
              <a:endParaRPr lang="en-ID">
                <a:cs typeface="B Nazanin" panose="00000700000000000000" pitchFamily="2" charset="-78"/>
              </a:endParaRPr>
            </a:p>
          </p:txBody>
        </p:sp>
        <p:sp>
          <p:nvSpPr>
            <p:cNvPr id="53" name="Freeform: Shape 52">
              <a:extLst>
                <a:ext uri="{FF2B5EF4-FFF2-40B4-BE49-F238E27FC236}">
                  <a16:creationId xmlns:a16="http://schemas.microsoft.com/office/drawing/2014/main" id="{FC853D88-B7AA-4A8D-89A1-2690EA2B2EA9}"/>
                </a:ext>
              </a:extLst>
            </p:cNvPr>
            <p:cNvSpPr/>
            <p:nvPr/>
          </p:nvSpPr>
          <p:spPr>
            <a:xfrm>
              <a:off x="4766366" y="2442460"/>
              <a:ext cx="1144810" cy="830596"/>
            </a:xfrm>
            <a:custGeom>
              <a:avLst/>
              <a:gdLst>
                <a:gd name="connsiteX0" fmla="*/ 335986 w 331611"/>
                <a:gd name="connsiteY0" fmla="*/ 0 h 218722"/>
                <a:gd name="connsiteX1" fmla="*/ 335915 w 331611"/>
                <a:gd name="connsiteY1" fmla="*/ 25188 h 218722"/>
                <a:gd name="connsiteX2" fmla="*/ 0 w 331611"/>
                <a:gd name="connsiteY2" fmla="*/ 220416 h 218722"/>
                <a:gd name="connsiteX3" fmla="*/ 71 w 331611"/>
                <a:gd name="connsiteY3" fmla="*/ 195227 h 218722"/>
              </a:gdLst>
              <a:ahLst/>
              <a:cxnLst>
                <a:cxn ang="0">
                  <a:pos x="connsiteX0" y="connsiteY0"/>
                </a:cxn>
                <a:cxn ang="0">
                  <a:pos x="connsiteX1" y="connsiteY1"/>
                </a:cxn>
                <a:cxn ang="0">
                  <a:pos x="connsiteX2" y="connsiteY2"/>
                </a:cxn>
                <a:cxn ang="0">
                  <a:pos x="connsiteX3" y="connsiteY3"/>
                </a:cxn>
              </a:cxnLst>
              <a:rect l="l" t="t" r="r" b="b"/>
              <a:pathLst>
                <a:path w="331611" h="218722">
                  <a:moveTo>
                    <a:pt x="335986" y="0"/>
                  </a:moveTo>
                  <a:lnTo>
                    <a:pt x="335915" y="25188"/>
                  </a:lnTo>
                  <a:lnTo>
                    <a:pt x="0" y="220416"/>
                  </a:lnTo>
                  <a:lnTo>
                    <a:pt x="71" y="195227"/>
                  </a:lnTo>
                  <a:close/>
                </a:path>
              </a:pathLst>
            </a:custGeom>
            <a:solidFill>
              <a:schemeClr val="accent5">
                <a:lumMod val="75000"/>
              </a:schemeClr>
            </a:solidFill>
            <a:ln w="7047" cap="flat">
              <a:noFill/>
              <a:prstDash val="solid"/>
              <a:miter/>
            </a:ln>
          </p:spPr>
          <p:txBody>
            <a:bodyPr rtlCol="0" anchor="ctr"/>
            <a:lstStyle/>
            <a:p>
              <a:endParaRPr lang="en-ID">
                <a:cs typeface="B Nazanin" panose="00000700000000000000" pitchFamily="2" charset="-78"/>
              </a:endParaRPr>
            </a:p>
          </p:txBody>
        </p:sp>
        <p:sp>
          <p:nvSpPr>
            <p:cNvPr id="54" name="Freeform: Shape 53">
              <a:extLst>
                <a:ext uri="{FF2B5EF4-FFF2-40B4-BE49-F238E27FC236}">
                  <a16:creationId xmlns:a16="http://schemas.microsoft.com/office/drawing/2014/main" id="{D9C11B80-CF6A-431E-983F-41EA72DB7984}"/>
                </a:ext>
              </a:extLst>
            </p:cNvPr>
            <p:cNvSpPr/>
            <p:nvPr/>
          </p:nvSpPr>
          <p:spPr>
            <a:xfrm>
              <a:off x="3599147" y="2442460"/>
              <a:ext cx="1144810" cy="830596"/>
            </a:xfrm>
            <a:custGeom>
              <a:avLst/>
              <a:gdLst>
                <a:gd name="connsiteX0" fmla="*/ 338173 w 331611"/>
                <a:gd name="connsiteY0" fmla="*/ 195227 h 218722"/>
                <a:gd name="connsiteX1" fmla="*/ 338102 w 331611"/>
                <a:gd name="connsiteY1" fmla="*/ 220416 h 218722"/>
                <a:gd name="connsiteX2" fmla="*/ 0 w 331611"/>
                <a:gd name="connsiteY2" fmla="*/ 25188 h 218722"/>
                <a:gd name="connsiteX3" fmla="*/ 71 w 331611"/>
                <a:gd name="connsiteY3" fmla="*/ 0 h 218722"/>
              </a:gdLst>
              <a:ahLst/>
              <a:cxnLst>
                <a:cxn ang="0">
                  <a:pos x="connsiteX0" y="connsiteY0"/>
                </a:cxn>
                <a:cxn ang="0">
                  <a:pos x="connsiteX1" y="connsiteY1"/>
                </a:cxn>
                <a:cxn ang="0">
                  <a:pos x="connsiteX2" y="connsiteY2"/>
                </a:cxn>
                <a:cxn ang="0">
                  <a:pos x="connsiteX3" y="connsiteY3"/>
                </a:cxn>
              </a:cxnLst>
              <a:rect l="l" t="t" r="r" b="b"/>
              <a:pathLst>
                <a:path w="331611" h="218722">
                  <a:moveTo>
                    <a:pt x="338173" y="195227"/>
                  </a:moveTo>
                  <a:lnTo>
                    <a:pt x="338102" y="220416"/>
                  </a:lnTo>
                  <a:lnTo>
                    <a:pt x="0" y="25188"/>
                  </a:lnTo>
                  <a:lnTo>
                    <a:pt x="71" y="0"/>
                  </a:lnTo>
                  <a:close/>
                </a:path>
              </a:pathLst>
            </a:custGeom>
            <a:solidFill>
              <a:schemeClr val="accent5">
                <a:lumMod val="75000"/>
              </a:schemeClr>
            </a:solidFill>
            <a:ln w="7047" cap="flat">
              <a:noFill/>
              <a:prstDash val="solid"/>
              <a:miter/>
            </a:ln>
          </p:spPr>
          <p:txBody>
            <a:bodyPr rtlCol="0" anchor="ctr"/>
            <a:lstStyle/>
            <a:p>
              <a:endParaRPr lang="en-ID">
                <a:cs typeface="B Nazanin" panose="00000700000000000000" pitchFamily="2" charset="-78"/>
              </a:endParaRPr>
            </a:p>
          </p:txBody>
        </p:sp>
        <p:sp>
          <p:nvSpPr>
            <p:cNvPr id="55" name="Freeform: Shape 54">
              <a:extLst>
                <a:ext uri="{FF2B5EF4-FFF2-40B4-BE49-F238E27FC236}">
                  <a16:creationId xmlns:a16="http://schemas.microsoft.com/office/drawing/2014/main" id="{913F9B7E-43A6-42BB-8AC3-92BD553DD9E5}"/>
                </a:ext>
              </a:extLst>
            </p:cNvPr>
            <p:cNvSpPr/>
            <p:nvPr/>
          </p:nvSpPr>
          <p:spPr>
            <a:xfrm>
              <a:off x="3599392" y="1701352"/>
              <a:ext cx="2313979" cy="1473641"/>
            </a:xfrm>
            <a:custGeom>
              <a:avLst/>
              <a:gdLst>
                <a:gd name="connsiteX0" fmla="*/ 674017 w 670277"/>
                <a:gd name="connsiteY0" fmla="*/ 195157 h 388055"/>
                <a:gd name="connsiteX1" fmla="*/ 338102 w 670277"/>
                <a:gd name="connsiteY1" fmla="*/ 390384 h 388055"/>
                <a:gd name="connsiteX2" fmla="*/ 0 w 670277"/>
                <a:gd name="connsiteY2" fmla="*/ 195157 h 388055"/>
                <a:gd name="connsiteX3" fmla="*/ 335915 w 670277"/>
                <a:gd name="connsiteY3" fmla="*/ 0 h 388055"/>
              </a:gdLst>
              <a:ahLst/>
              <a:cxnLst>
                <a:cxn ang="0">
                  <a:pos x="connsiteX0" y="connsiteY0"/>
                </a:cxn>
                <a:cxn ang="0">
                  <a:pos x="connsiteX1" y="connsiteY1"/>
                </a:cxn>
                <a:cxn ang="0">
                  <a:pos x="connsiteX2" y="connsiteY2"/>
                </a:cxn>
                <a:cxn ang="0">
                  <a:pos x="connsiteX3" y="connsiteY3"/>
                </a:cxn>
              </a:cxnLst>
              <a:rect l="l" t="t" r="r" b="b"/>
              <a:pathLst>
                <a:path w="670277" h="388055">
                  <a:moveTo>
                    <a:pt x="674017" y="195157"/>
                  </a:moveTo>
                  <a:lnTo>
                    <a:pt x="338102" y="390384"/>
                  </a:lnTo>
                  <a:lnTo>
                    <a:pt x="0" y="195157"/>
                  </a:lnTo>
                  <a:lnTo>
                    <a:pt x="335915" y="0"/>
                  </a:lnTo>
                  <a:close/>
                </a:path>
              </a:pathLst>
            </a:custGeom>
            <a:solidFill>
              <a:schemeClr val="accent5">
                <a:lumMod val="40000"/>
                <a:lumOff val="60000"/>
              </a:schemeClr>
            </a:solidFill>
            <a:ln w="7047" cap="flat">
              <a:noFill/>
              <a:prstDash val="solid"/>
              <a:miter/>
            </a:ln>
          </p:spPr>
          <p:txBody>
            <a:bodyPr rtlCol="0" anchor="ctr"/>
            <a:lstStyle/>
            <a:p>
              <a:endParaRPr lang="en-ID">
                <a:cs typeface="B Nazanin" panose="00000700000000000000" pitchFamily="2" charset="-78"/>
              </a:endParaRPr>
            </a:p>
          </p:txBody>
        </p:sp>
        <p:sp>
          <p:nvSpPr>
            <p:cNvPr id="56" name="Freeform: Shape 55">
              <a:extLst>
                <a:ext uri="{FF2B5EF4-FFF2-40B4-BE49-F238E27FC236}">
                  <a16:creationId xmlns:a16="http://schemas.microsoft.com/office/drawing/2014/main" id="{64C2CA1D-1946-460B-97EB-D628CDC83999}"/>
                </a:ext>
              </a:extLst>
            </p:cNvPr>
            <p:cNvSpPr/>
            <p:nvPr/>
          </p:nvSpPr>
          <p:spPr>
            <a:xfrm>
              <a:off x="5284454" y="2746833"/>
              <a:ext cx="146145" cy="803805"/>
            </a:xfrm>
            <a:custGeom>
              <a:avLst/>
              <a:gdLst>
                <a:gd name="connsiteX0" fmla="*/ 48613 w 42333"/>
                <a:gd name="connsiteY0" fmla="*/ 0 h 211666"/>
                <a:gd name="connsiteX1" fmla="*/ 48613 w 42333"/>
                <a:gd name="connsiteY1" fmla="*/ 211808 h 211666"/>
                <a:gd name="connsiteX2" fmla="*/ 24765 w 42333"/>
                <a:gd name="connsiteY2" fmla="*/ 182033 h 211666"/>
                <a:gd name="connsiteX3" fmla="*/ 0 w 42333"/>
                <a:gd name="connsiteY3" fmla="*/ 211808 h 211666"/>
                <a:gd name="connsiteX4" fmla="*/ 0 w 42333"/>
                <a:gd name="connsiteY4" fmla="*/ 26176 h 2116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333" h="211666">
                  <a:moveTo>
                    <a:pt x="48613" y="0"/>
                  </a:moveTo>
                  <a:lnTo>
                    <a:pt x="48613" y="211808"/>
                  </a:lnTo>
                  <a:lnTo>
                    <a:pt x="24765" y="182033"/>
                  </a:lnTo>
                  <a:lnTo>
                    <a:pt x="0" y="211808"/>
                  </a:lnTo>
                  <a:lnTo>
                    <a:pt x="0" y="26176"/>
                  </a:lnTo>
                  <a:close/>
                </a:path>
              </a:pathLst>
            </a:custGeom>
            <a:solidFill>
              <a:schemeClr val="accent3">
                <a:lumMod val="75000"/>
              </a:schemeClr>
            </a:solidFill>
            <a:ln w="7047" cap="flat">
              <a:noFill/>
              <a:prstDash val="solid"/>
              <a:miter/>
            </a:ln>
          </p:spPr>
          <p:txBody>
            <a:bodyPr rtlCol="0" anchor="ctr"/>
            <a:lstStyle/>
            <a:p>
              <a:endParaRPr lang="en-ID">
                <a:cs typeface="B Nazanin" panose="00000700000000000000" pitchFamily="2" charset="-78"/>
              </a:endParaRPr>
            </a:p>
          </p:txBody>
        </p:sp>
        <p:sp>
          <p:nvSpPr>
            <p:cNvPr id="57" name="Freeform: Shape 56">
              <a:extLst>
                <a:ext uri="{FF2B5EF4-FFF2-40B4-BE49-F238E27FC236}">
                  <a16:creationId xmlns:a16="http://schemas.microsoft.com/office/drawing/2014/main" id="{D577EAB3-4C60-4879-9FA8-29EFA81ABEBD}"/>
                </a:ext>
              </a:extLst>
            </p:cNvPr>
            <p:cNvSpPr/>
            <p:nvPr/>
          </p:nvSpPr>
          <p:spPr>
            <a:xfrm>
              <a:off x="4651153" y="2307786"/>
              <a:ext cx="779446" cy="535869"/>
            </a:xfrm>
            <a:custGeom>
              <a:avLst/>
              <a:gdLst>
                <a:gd name="connsiteX0" fmla="*/ 232057 w 225777"/>
                <a:gd name="connsiteY0" fmla="*/ 115615 h 141111"/>
                <a:gd name="connsiteX1" fmla="*/ 183444 w 225777"/>
                <a:gd name="connsiteY1" fmla="*/ 141791 h 141111"/>
                <a:gd name="connsiteX2" fmla="*/ 11642 w 225777"/>
                <a:gd name="connsiteY2" fmla="*/ 43225 h 141111"/>
                <a:gd name="connsiteX3" fmla="*/ 0 w 225777"/>
                <a:gd name="connsiteY3" fmla="*/ 23187 h 141111"/>
                <a:gd name="connsiteX4" fmla="*/ 11430 w 225777"/>
                <a:gd name="connsiteY4" fmla="*/ 3220 h 141111"/>
                <a:gd name="connsiteX5" fmla="*/ 34643 w 225777"/>
                <a:gd name="connsiteY5" fmla="*/ 3078 h 141111"/>
                <a:gd name="connsiteX6" fmla="*/ 232057 w 225777"/>
                <a:gd name="connsiteY6" fmla="*/ 115615 h 141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5777" h="141111">
                  <a:moveTo>
                    <a:pt x="232057" y="115615"/>
                  </a:moveTo>
                  <a:lnTo>
                    <a:pt x="183444" y="141791"/>
                  </a:lnTo>
                  <a:lnTo>
                    <a:pt x="11642" y="43225"/>
                  </a:lnTo>
                  <a:cubicBezTo>
                    <a:pt x="3880" y="38780"/>
                    <a:pt x="0" y="31018"/>
                    <a:pt x="0" y="23187"/>
                  </a:cubicBezTo>
                  <a:cubicBezTo>
                    <a:pt x="0" y="15496"/>
                    <a:pt x="3810" y="7735"/>
                    <a:pt x="11430" y="3220"/>
                  </a:cubicBezTo>
                  <a:cubicBezTo>
                    <a:pt x="18556" y="-1014"/>
                    <a:pt x="27446" y="-1084"/>
                    <a:pt x="34643" y="3078"/>
                  </a:cubicBezTo>
                  <a:lnTo>
                    <a:pt x="232057" y="115615"/>
                  </a:lnTo>
                  <a:close/>
                </a:path>
              </a:pathLst>
            </a:custGeom>
            <a:solidFill>
              <a:schemeClr val="accent3"/>
            </a:solidFill>
            <a:ln w="7047" cap="flat">
              <a:noFill/>
              <a:prstDash val="solid"/>
              <a:miter/>
            </a:ln>
          </p:spPr>
          <p:txBody>
            <a:bodyPr rtlCol="0" anchor="ctr"/>
            <a:lstStyle/>
            <a:p>
              <a:endParaRPr lang="en-ID">
                <a:cs typeface="B Nazanin" panose="00000700000000000000" pitchFamily="2" charset="-78"/>
              </a:endParaRPr>
            </a:p>
          </p:txBody>
        </p:sp>
      </p:grpSp>
      <p:grpSp>
        <p:nvGrpSpPr>
          <p:cNvPr id="43" name="Group 42">
            <a:extLst>
              <a:ext uri="{FF2B5EF4-FFF2-40B4-BE49-F238E27FC236}">
                <a16:creationId xmlns:a16="http://schemas.microsoft.com/office/drawing/2014/main" id="{4FA6E873-EB69-403B-8C3D-074C7DC97C35}"/>
              </a:ext>
            </a:extLst>
          </p:cNvPr>
          <p:cNvGrpSpPr/>
          <p:nvPr/>
        </p:nvGrpSpPr>
        <p:grpSpPr>
          <a:xfrm>
            <a:off x="8430821" y="5225700"/>
            <a:ext cx="479406" cy="1297435"/>
            <a:chOff x="6921417" y="930241"/>
            <a:chExt cx="1027648" cy="2781167"/>
          </a:xfrm>
        </p:grpSpPr>
        <p:grpSp>
          <p:nvGrpSpPr>
            <p:cNvPr id="5" name="Graphic 3">
              <a:extLst>
                <a:ext uri="{FF2B5EF4-FFF2-40B4-BE49-F238E27FC236}">
                  <a16:creationId xmlns:a16="http://schemas.microsoft.com/office/drawing/2014/main" id="{E57B4A45-0AFC-4E10-9156-D869143E9532}"/>
                </a:ext>
              </a:extLst>
            </p:cNvPr>
            <p:cNvGrpSpPr/>
            <p:nvPr/>
          </p:nvGrpSpPr>
          <p:grpSpPr>
            <a:xfrm>
              <a:off x="6921417" y="930241"/>
              <a:ext cx="539762" cy="2655508"/>
              <a:chOff x="4084533" y="-1"/>
              <a:chExt cx="156350" cy="699278"/>
            </a:xfrm>
            <a:solidFill>
              <a:schemeClr val="accent1"/>
            </a:solidFill>
          </p:grpSpPr>
          <p:sp>
            <p:nvSpPr>
              <p:cNvPr id="27" name="Freeform: Shape 26">
                <a:extLst>
                  <a:ext uri="{FF2B5EF4-FFF2-40B4-BE49-F238E27FC236}">
                    <a16:creationId xmlns:a16="http://schemas.microsoft.com/office/drawing/2014/main" id="{68B254EA-A899-4485-AF5E-C1198BD89307}"/>
                  </a:ext>
                </a:extLst>
              </p:cNvPr>
              <p:cNvSpPr/>
              <p:nvPr/>
            </p:nvSpPr>
            <p:spPr>
              <a:xfrm>
                <a:off x="4204053" y="57221"/>
                <a:ext cx="35278" cy="642056"/>
              </a:xfrm>
              <a:custGeom>
                <a:avLst/>
                <a:gdLst>
                  <a:gd name="connsiteX0" fmla="*/ 1764 w 35277"/>
                  <a:gd name="connsiteY0" fmla="*/ 20532 h 642055"/>
                  <a:gd name="connsiteX1" fmla="*/ 37112 w 35277"/>
                  <a:gd name="connsiteY1" fmla="*/ 0 h 642055"/>
                  <a:gd name="connsiteX2" fmla="*/ 35348 w 35277"/>
                  <a:gd name="connsiteY2" fmla="*/ 623217 h 642055"/>
                  <a:gd name="connsiteX3" fmla="*/ 0 w 35277"/>
                  <a:gd name="connsiteY3" fmla="*/ 643819 h 642055"/>
                </a:gdLst>
                <a:ahLst/>
                <a:cxnLst>
                  <a:cxn ang="0">
                    <a:pos x="connsiteX0" y="connsiteY0"/>
                  </a:cxn>
                  <a:cxn ang="0">
                    <a:pos x="connsiteX1" y="connsiteY1"/>
                  </a:cxn>
                  <a:cxn ang="0">
                    <a:pos x="connsiteX2" y="connsiteY2"/>
                  </a:cxn>
                  <a:cxn ang="0">
                    <a:pos x="connsiteX3" y="connsiteY3"/>
                  </a:cxn>
                </a:cxnLst>
                <a:rect l="l" t="t" r="r" b="b"/>
                <a:pathLst>
                  <a:path w="35277" h="642055">
                    <a:moveTo>
                      <a:pt x="1764" y="20532"/>
                    </a:moveTo>
                    <a:lnTo>
                      <a:pt x="37112" y="0"/>
                    </a:lnTo>
                    <a:lnTo>
                      <a:pt x="35348" y="623217"/>
                    </a:lnTo>
                    <a:lnTo>
                      <a:pt x="0" y="643819"/>
                    </a:lnTo>
                    <a:close/>
                  </a:path>
                </a:pathLst>
              </a:custGeom>
              <a:solidFill>
                <a:schemeClr val="accent3">
                  <a:lumMod val="75000"/>
                </a:schemeClr>
              </a:solidFill>
              <a:ln w="7047" cap="flat">
                <a:noFill/>
                <a:prstDash val="solid"/>
                <a:miter/>
              </a:ln>
            </p:spPr>
            <p:txBody>
              <a:bodyPr rtlCol="0" anchor="ctr"/>
              <a:lstStyle/>
              <a:p>
                <a:endParaRPr lang="en-ID">
                  <a:cs typeface="B Nazanin" panose="00000700000000000000" pitchFamily="2" charset="-78"/>
                </a:endParaRPr>
              </a:p>
            </p:txBody>
          </p:sp>
          <p:sp>
            <p:nvSpPr>
              <p:cNvPr id="28" name="Freeform: Shape 27">
                <a:extLst>
                  <a:ext uri="{FF2B5EF4-FFF2-40B4-BE49-F238E27FC236}">
                    <a16:creationId xmlns:a16="http://schemas.microsoft.com/office/drawing/2014/main" id="{0EF9A876-B57B-4625-AF1D-96A701BFB500}"/>
                  </a:ext>
                </a:extLst>
              </p:cNvPr>
              <p:cNvSpPr/>
              <p:nvPr/>
            </p:nvSpPr>
            <p:spPr>
              <a:xfrm>
                <a:off x="4094693" y="-1"/>
                <a:ext cx="141111" cy="77611"/>
              </a:xfrm>
              <a:custGeom>
                <a:avLst/>
                <a:gdLst>
                  <a:gd name="connsiteX0" fmla="*/ 146473 w 141111"/>
                  <a:gd name="connsiteY0" fmla="*/ 57222 h 77611"/>
                  <a:gd name="connsiteX1" fmla="*/ 111125 w 141111"/>
                  <a:gd name="connsiteY1" fmla="*/ 77754 h 77611"/>
                  <a:gd name="connsiteX2" fmla="*/ 25894 w 141111"/>
                  <a:gd name="connsiteY2" fmla="*/ 28506 h 77611"/>
                  <a:gd name="connsiteX3" fmla="*/ 24906 w 141111"/>
                  <a:gd name="connsiteY3" fmla="*/ 27941 h 77611"/>
                  <a:gd name="connsiteX4" fmla="*/ 24130 w 141111"/>
                  <a:gd name="connsiteY4" fmla="*/ 27518 h 77611"/>
                  <a:gd name="connsiteX5" fmla="*/ 16298 w 141111"/>
                  <a:gd name="connsiteY5" fmla="*/ 23003 h 77611"/>
                  <a:gd name="connsiteX6" fmla="*/ 11007 w 141111"/>
                  <a:gd name="connsiteY6" fmla="*/ 20604 h 77611"/>
                  <a:gd name="connsiteX7" fmla="*/ 0 w 141111"/>
                  <a:gd name="connsiteY7" fmla="*/ 20604 h 77611"/>
                  <a:gd name="connsiteX8" fmla="*/ 34219 w 141111"/>
                  <a:gd name="connsiteY8" fmla="*/ 566 h 77611"/>
                  <a:gd name="connsiteX9" fmla="*/ 53269 w 141111"/>
                  <a:gd name="connsiteY9" fmla="*/ 4446 h 77611"/>
                  <a:gd name="connsiteX10" fmla="*/ 54187 w 141111"/>
                  <a:gd name="connsiteY10" fmla="*/ 4729 h 77611"/>
                  <a:gd name="connsiteX11" fmla="*/ 54398 w 141111"/>
                  <a:gd name="connsiteY11" fmla="*/ 4799 h 77611"/>
                  <a:gd name="connsiteX12" fmla="*/ 54681 w 141111"/>
                  <a:gd name="connsiteY12" fmla="*/ 4870 h 77611"/>
                  <a:gd name="connsiteX13" fmla="*/ 56092 w 141111"/>
                  <a:gd name="connsiteY13" fmla="*/ 5364 h 77611"/>
                  <a:gd name="connsiteX14" fmla="*/ 57432 w 141111"/>
                  <a:gd name="connsiteY14" fmla="*/ 5999 h 77611"/>
                  <a:gd name="connsiteX15" fmla="*/ 57714 w 141111"/>
                  <a:gd name="connsiteY15" fmla="*/ 6069 h 77611"/>
                  <a:gd name="connsiteX16" fmla="*/ 57997 w 141111"/>
                  <a:gd name="connsiteY16" fmla="*/ 6140 h 77611"/>
                  <a:gd name="connsiteX17" fmla="*/ 58914 w 141111"/>
                  <a:gd name="connsiteY17" fmla="*/ 6563 h 77611"/>
                  <a:gd name="connsiteX18" fmla="*/ 60325 w 141111"/>
                  <a:gd name="connsiteY18" fmla="*/ 7269 h 77611"/>
                  <a:gd name="connsiteX19" fmla="*/ 61383 w 141111"/>
                  <a:gd name="connsiteY19" fmla="*/ 7904 h 77611"/>
                  <a:gd name="connsiteX20" fmla="*/ 146473 w 141111"/>
                  <a:gd name="connsiteY20" fmla="*/ 57222 h 77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41111" h="77611">
                    <a:moveTo>
                      <a:pt x="146473" y="57222"/>
                    </a:moveTo>
                    <a:lnTo>
                      <a:pt x="111125" y="77754"/>
                    </a:lnTo>
                    <a:lnTo>
                      <a:pt x="25894" y="28506"/>
                    </a:lnTo>
                    <a:cubicBezTo>
                      <a:pt x="25541" y="28294"/>
                      <a:pt x="25259" y="28083"/>
                      <a:pt x="24906" y="27941"/>
                    </a:cubicBezTo>
                    <a:lnTo>
                      <a:pt x="24130" y="27518"/>
                    </a:lnTo>
                    <a:lnTo>
                      <a:pt x="16298" y="23003"/>
                    </a:lnTo>
                    <a:cubicBezTo>
                      <a:pt x="14464" y="21944"/>
                      <a:pt x="12771" y="21168"/>
                      <a:pt x="11007" y="20604"/>
                    </a:cubicBezTo>
                    <a:cubicBezTo>
                      <a:pt x="6773" y="19263"/>
                      <a:pt x="3034" y="19334"/>
                      <a:pt x="0" y="20604"/>
                    </a:cubicBezTo>
                    <a:lnTo>
                      <a:pt x="34219" y="566"/>
                    </a:lnTo>
                    <a:cubicBezTo>
                      <a:pt x="34219" y="566"/>
                      <a:pt x="39299" y="-2186"/>
                      <a:pt x="53269" y="4446"/>
                    </a:cubicBezTo>
                    <a:cubicBezTo>
                      <a:pt x="53552" y="4517"/>
                      <a:pt x="53904" y="4658"/>
                      <a:pt x="54187" y="4729"/>
                    </a:cubicBezTo>
                    <a:cubicBezTo>
                      <a:pt x="54257" y="4729"/>
                      <a:pt x="54328" y="4799"/>
                      <a:pt x="54398" y="4799"/>
                    </a:cubicBezTo>
                    <a:cubicBezTo>
                      <a:pt x="54469" y="4870"/>
                      <a:pt x="54610" y="4870"/>
                      <a:pt x="54681" y="4870"/>
                    </a:cubicBezTo>
                    <a:cubicBezTo>
                      <a:pt x="55104" y="5011"/>
                      <a:pt x="55598" y="5223"/>
                      <a:pt x="56092" y="5364"/>
                    </a:cubicBezTo>
                    <a:cubicBezTo>
                      <a:pt x="56515" y="5575"/>
                      <a:pt x="57009" y="5787"/>
                      <a:pt x="57432" y="5999"/>
                    </a:cubicBezTo>
                    <a:cubicBezTo>
                      <a:pt x="57503" y="6069"/>
                      <a:pt x="57644" y="6069"/>
                      <a:pt x="57714" y="6069"/>
                    </a:cubicBezTo>
                    <a:cubicBezTo>
                      <a:pt x="57785" y="6140"/>
                      <a:pt x="57856" y="6140"/>
                      <a:pt x="57997" y="6140"/>
                    </a:cubicBezTo>
                    <a:cubicBezTo>
                      <a:pt x="58279" y="6281"/>
                      <a:pt x="58632" y="6422"/>
                      <a:pt x="58914" y="6563"/>
                    </a:cubicBezTo>
                    <a:cubicBezTo>
                      <a:pt x="59337" y="6775"/>
                      <a:pt x="59831" y="6986"/>
                      <a:pt x="60325" y="7269"/>
                    </a:cubicBezTo>
                    <a:cubicBezTo>
                      <a:pt x="60678" y="7480"/>
                      <a:pt x="61031" y="7692"/>
                      <a:pt x="61383" y="7904"/>
                    </a:cubicBezTo>
                    <a:lnTo>
                      <a:pt x="146473" y="57222"/>
                    </a:lnTo>
                    <a:close/>
                  </a:path>
                </a:pathLst>
              </a:custGeom>
              <a:solidFill>
                <a:schemeClr val="accent3">
                  <a:lumMod val="40000"/>
                  <a:lumOff val="60000"/>
                </a:schemeClr>
              </a:solidFill>
              <a:ln w="7047" cap="flat">
                <a:noFill/>
                <a:prstDash val="solid"/>
                <a:miter/>
              </a:ln>
            </p:spPr>
            <p:txBody>
              <a:bodyPr rtlCol="0" anchor="ctr"/>
              <a:lstStyle/>
              <a:p>
                <a:endParaRPr lang="en-ID">
                  <a:cs typeface="B Nazanin" panose="00000700000000000000" pitchFamily="2" charset="-78"/>
                </a:endParaRPr>
              </a:p>
            </p:txBody>
          </p:sp>
          <p:sp>
            <p:nvSpPr>
              <p:cNvPr id="29" name="Freeform: Shape 28">
                <a:extLst>
                  <a:ext uri="{FF2B5EF4-FFF2-40B4-BE49-F238E27FC236}">
                    <a16:creationId xmlns:a16="http://schemas.microsoft.com/office/drawing/2014/main" id="{8DF542D8-9CEF-4074-A501-53404218DF77}"/>
                  </a:ext>
                </a:extLst>
              </p:cNvPr>
              <p:cNvSpPr/>
              <p:nvPr/>
            </p:nvSpPr>
            <p:spPr>
              <a:xfrm>
                <a:off x="4096032" y="20532"/>
                <a:ext cx="21167" cy="7056"/>
              </a:xfrm>
              <a:custGeom>
                <a:avLst/>
                <a:gdLst>
                  <a:gd name="connsiteX0" fmla="*/ 22719 w 21166"/>
                  <a:gd name="connsiteY0" fmla="*/ 6985 h 0"/>
                  <a:gd name="connsiteX1" fmla="*/ 20884 w 21166"/>
                  <a:gd name="connsiteY1" fmla="*/ 6138 h 0"/>
                  <a:gd name="connsiteX2" fmla="*/ 19262 w 21166"/>
                  <a:gd name="connsiteY2" fmla="*/ 5433 h 0"/>
                  <a:gd name="connsiteX3" fmla="*/ 17639 w 21166"/>
                  <a:gd name="connsiteY3" fmla="*/ 4798 h 0"/>
                  <a:gd name="connsiteX4" fmla="*/ 17427 w 21166"/>
                  <a:gd name="connsiteY4" fmla="*/ 4727 h 0"/>
                  <a:gd name="connsiteX5" fmla="*/ 15875 w 21166"/>
                  <a:gd name="connsiteY5" fmla="*/ 4233 h 0"/>
                  <a:gd name="connsiteX6" fmla="*/ 14393 w 21166"/>
                  <a:gd name="connsiteY6" fmla="*/ 3881 h 0"/>
                  <a:gd name="connsiteX7" fmla="*/ 14111 w 21166"/>
                  <a:gd name="connsiteY7" fmla="*/ 3810 h 0"/>
                  <a:gd name="connsiteX8" fmla="*/ 12630 w 21166"/>
                  <a:gd name="connsiteY8" fmla="*/ 3528 h 0"/>
                  <a:gd name="connsiteX9" fmla="*/ 11218 w 21166"/>
                  <a:gd name="connsiteY9" fmla="*/ 3387 h 0"/>
                  <a:gd name="connsiteX10" fmla="*/ 10866 w 21166"/>
                  <a:gd name="connsiteY10" fmla="*/ 3316 h 0"/>
                  <a:gd name="connsiteX11" fmla="*/ 8255 w 21166"/>
                  <a:gd name="connsiteY11" fmla="*/ 3246 h 0"/>
                  <a:gd name="connsiteX12" fmla="*/ 7620 w 21166"/>
                  <a:gd name="connsiteY12" fmla="*/ 3316 h 0"/>
                  <a:gd name="connsiteX13" fmla="*/ 5221 w 21166"/>
                  <a:gd name="connsiteY13" fmla="*/ 3598 h 0"/>
                  <a:gd name="connsiteX14" fmla="*/ 5151 w 21166"/>
                  <a:gd name="connsiteY14" fmla="*/ 3598 h 0"/>
                  <a:gd name="connsiteX15" fmla="*/ 2681 w 21166"/>
                  <a:gd name="connsiteY15" fmla="*/ 4304 h 0"/>
                  <a:gd name="connsiteX16" fmla="*/ 0 w 21166"/>
                  <a:gd name="connsiteY16" fmla="*/ 5574 h 0"/>
                  <a:gd name="connsiteX17" fmla="*/ 9525 w 21166"/>
                  <a:gd name="connsiteY17" fmla="*/ 0 h 0"/>
                  <a:gd name="connsiteX18" fmla="*/ 14817 w 21166"/>
                  <a:gd name="connsiteY18" fmla="*/ 2399 h 0"/>
                  <a:gd name="connsiteX19" fmla="*/ 22719 w 21166"/>
                  <a:gd name="connsiteY19" fmla="*/ 6985 h 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166">
                    <a:moveTo>
                      <a:pt x="22719" y="6985"/>
                    </a:moveTo>
                    <a:cubicBezTo>
                      <a:pt x="22084" y="6703"/>
                      <a:pt x="21519" y="6350"/>
                      <a:pt x="20884" y="6138"/>
                    </a:cubicBezTo>
                    <a:cubicBezTo>
                      <a:pt x="20320" y="5856"/>
                      <a:pt x="19756" y="5644"/>
                      <a:pt x="19262" y="5433"/>
                    </a:cubicBezTo>
                    <a:cubicBezTo>
                      <a:pt x="18697" y="5151"/>
                      <a:pt x="18133" y="5009"/>
                      <a:pt x="17639" y="4798"/>
                    </a:cubicBezTo>
                    <a:cubicBezTo>
                      <a:pt x="17568" y="4727"/>
                      <a:pt x="17498" y="4727"/>
                      <a:pt x="17427" y="4727"/>
                    </a:cubicBezTo>
                    <a:cubicBezTo>
                      <a:pt x="16933" y="4516"/>
                      <a:pt x="16369" y="4374"/>
                      <a:pt x="15875" y="4233"/>
                    </a:cubicBezTo>
                    <a:cubicBezTo>
                      <a:pt x="15381" y="4163"/>
                      <a:pt x="14887" y="3951"/>
                      <a:pt x="14393" y="3881"/>
                    </a:cubicBezTo>
                    <a:cubicBezTo>
                      <a:pt x="14323" y="3810"/>
                      <a:pt x="14252" y="3810"/>
                      <a:pt x="14111" y="3810"/>
                    </a:cubicBezTo>
                    <a:cubicBezTo>
                      <a:pt x="13617" y="3739"/>
                      <a:pt x="13123" y="3598"/>
                      <a:pt x="12630" y="3528"/>
                    </a:cubicBezTo>
                    <a:cubicBezTo>
                      <a:pt x="12136" y="3457"/>
                      <a:pt x="11642" y="3457"/>
                      <a:pt x="11218" y="3387"/>
                    </a:cubicBezTo>
                    <a:cubicBezTo>
                      <a:pt x="11148" y="3316"/>
                      <a:pt x="10936" y="3316"/>
                      <a:pt x="10866" y="3316"/>
                    </a:cubicBezTo>
                    <a:cubicBezTo>
                      <a:pt x="10019" y="3246"/>
                      <a:pt x="9102" y="3246"/>
                      <a:pt x="8255" y="3246"/>
                    </a:cubicBezTo>
                    <a:cubicBezTo>
                      <a:pt x="8043" y="3246"/>
                      <a:pt x="7832" y="3316"/>
                      <a:pt x="7620" y="3316"/>
                    </a:cubicBezTo>
                    <a:cubicBezTo>
                      <a:pt x="6773" y="3387"/>
                      <a:pt x="5927" y="3457"/>
                      <a:pt x="5221" y="3598"/>
                    </a:cubicBezTo>
                    <a:cubicBezTo>
                      <a:pt x="5221" y="3598"/>
                      <a:pt x="5151" y="3598"/>
                      <a:pt x="5151" y="3598"/>
                    </a:cubicBezTo>
                    <a:cubicBezTo>
                      <a:pt x="4304" y="3739"/>
                      <a:pt x="3457" y="4022"/>
                      <a:pt x="2681" y="4304"/>
                    </a:cubicBezTo>
                    <a:cubicBezTo>
                      <a:pt x="1693" y="4586"/>
                      <a:pt x="847" y="5080"/>
                      <a:pt x="0" y="5574"/>
                    </a:cubicBezTo>
                    <a:lnTo>
                      <a:pt x="9525" y="0"/>
                    </a:lnTo>
                    <a:cubicBezTo>
                      <a:pt x="11218" y="564"/>
                      <a:pt x="12982" y="1341"/>
                      <a:pt x="14817" y="2399"/>
                    </a:cubicBezTo>
                    <a:lnTo>
                      <a:pt x="22719" y="6985"/>
                    </a:lnTo>
                    <a:close/>
                  </a:path>
                </a:pathLst>
              </a:custGeom>
              <a:solidFill>
                <a:srgbClr val="FED16B"/>
              </a:solidFill>
              <a:ln w="7047" cap="flat">
                <a:noFill/>
                <a:prstDash val="solid"/>
                <a:miter/>
              </a:ln>
            </p:spPr>
            <p:txBody>
              <a:bodyPr rtlCol="0" anchor="ctr"/>
              <a:lstStyle/>
              <a:p>
                <a:endParaRPr lang="en-ID">
                  <a:cs typeface="B Nazanin" panose="00000700000000000000" pitchFamily="2" charset="-78"/>
                </a:endParaRPr>
              </a:p>
            </p:txBody>
          </p:sp>
          <p:sp>
            <p:nvSpPr>
              <p:cNvPr id="30" name="Freeform: Shape 29">
                <a:extLst>
                  <a:ext uri="{FF2B5EF4-FFF2-40B4-BE49-F238E27FC236}">
                    <a16:creationId xmlns:a16="http://schemas.microsoft.com/office/drawing/2014/main" id="{36D9FE09-4DF7-46A0-8C3D-9BBF18A8D630}"/>
                  </a:ext>
                </a:extLst>
              </p:cNvPr>
              <p:cNvSpPr/>
              <p:nvPr/>
            </p:nvSpPr>
            <p:spPr>
              <a:xfrm>
                <a:off x="4084602" y="23752"/>
                <a:ext cx="119944" cy="670278"/>
              </a:xfrm>
              <a:custGeom>
                <a:avLst/>
                <a:gdLst>
                  <a:gd name="connsiteX0" fmla="*/ 121214 w 119944"/>
                  <a:gd name="connsiteY0" fmla="*/ 54000 h 670277"/>
                  <a:gd name="connsiteX1" fmla="*/ 121073 w 119944"/>
                  <a:gd name="connsiteY1" fmla="*/ 104589 h 670277"/>
                  <a:gd name="connsiteX2" fmla="*/ 121003 w 119944"/>
                  <a:gd name="connsiteY2" fmla="*/ 116795 h 670277"/>
                  <a:gd name="connsiteX3" fmla="*/ 120932 w 119944"/>
                  <a:gd name="connsiteY3" fmla="*/ 141630 h 670277"/>
                  <a:gd name="connsiteX4" fmla="*/ 120862 w 119944"/>
                  <a:gd name="connsiteY4" fmla="*/ 155600 h 670277"/>
                  <a:gd name="connsiteX5" fmla="*/ 120862 w 119944"/>
                  <a:gd name="connsiteY5" fmla="*/ 167807 h 670277"/>
                  <a:gd name="connsiteX6" fmla="*/ 120721 w 119944"/>
                  <a:gd name="connsiteY6" fmla="*/ 206542 h 670277"/>
                  <a:gd name="connsiteX7" fmla="*/ 120721 w 119944"/>
                  <a:gd name="connsiteY7" fmla="*/ 218818 h 670277"/>
                  <a:gd name="connsiteX8" fmla="*/ 120650 w 119944"/>
                  <a:gd name="connsiteY8" fmla="*/ 257553 h 670277"/>
                  <a:gd name="connsiteX9" fmla="*/ 120579 w 119944"/>
                  <a:gd name="connsiteY9" fmla="*/ 269759 h 670277"/>
                  <a:gd name="connsiteX10" fmla="*/ 120509 w 119944"/>
                  <a:gd name="connsiteY10" fmla="*/ 308494 h 670277"/>
                  <a:gd name="connsiteX11" fmla="*/ 120438 w 119944"/>
                  <a:gd name="connsiteY11" fmla="*/ 320771 h 670277"/>
                  <a:gd name="connsiteX12" fmla="*/ 120368 w 119944"/>
                  <a:gd name="connsiteY12" fmla="*/ 359506 h 670277"/>
                  <a:gd name="connsiteX13" fmla="*/ 120297 w 119944"/>
                  <a:gd name="connsiteY13" fmla="*/ 371712 h 670277"/>
                  <a:gd name="connsiteX14" fmla="*/ 120227 w 119944"/>
                  <a:gd name="connsiteY14" fmla="*/ 410447 h 670277"/>
                  <a:gd name="connsiteX15" fmla="*/ 120156 w 119944"/>
                  <a:gd name="connsiteY15" fmla="*/ 422724 h 670277"/>
                  <a:gd name="connsiteX16" fmla="*/ 120086 w 119944"/>
                  <a:gd name="connsiteY16" fmla="*/ 461388 h 670277"/>
                  <a:gd name="connsiteX17" fmla="*/ 120015 w 119944"/>
                  <a:gd name="connsiteY17" fmla="*/ 473665 h 670277"/>
                  <a:gd name="connsiteX18" fmla="*/ 119944 w 119944"/>
                  <a:gd name="connsiteY18" fmla="*/ 500405 h 670277"/>
                  <a:gd name="connsiteX19" fmla="*/ 119874 w 119944"/>
                  <a:gd name="connsiteY19" fmla="*/ 512400 h 670277"/>
                  <a:gd name="connsiteX20" fmla="*/ 119874 w 119944"/>
                  <a:gd name="connsiteY20" fmla="*/ 524677 h 670277"/>
                  <a:gd name="connsiteX21" fmla="*/ 119733 w 119944"/>
                  <a:gd name="connsiteY21" fmla="*/ 563412 h 670277"/>
                  <a:gd name="connsiteX22" fmla="*/ 119733 w 119944"/>
                  <a:gd name="connsiteY22" fmla="*/ 575688 h 670277"/>
                  <a:gd name="connsiteX23" fmla="*/ 119662 w 119944"/>
                  <a:gd name="connsiteY23" fmla="*/ 614423 h 670277"/>
                  <a:gd name="connsiteX24" fmla="*/ 119592 w 119944"/>
                  <a:gd name="connsiteY24" fmla="*/ 626629 h 670277"/>
                  <a:gd name="connsiteX25" fmla="*/ 119451 w 119944"/>
                  <a:gd name="connsiteY25" fmla="*/ 677218 h 670277"/>
                  <a:gd name="connsiteX26" fmla="*/ 33514 w 119944"/>
                  <a:gd name="connsiteY26" fmla="*/ 627547 h 670277"/>
                  <a:gd name="connsiteX27" fmla="*/ 71 w 119944"/>
                  <a:gd name="connsiteY27" fmla="*/ 569409 h 670277"/>
                  <a:gd name="connsiteX28" fmla="*/ 0 w 119944"/>
                  <a:gd name="connsiteY28" fmla="*/ 568703 h 670277"/>
                  <a:gd name="connsiteX29" fmla="*/ 1552 w 119944"/>
                  <a:gd name="connsiteY29" fmla="*/ 24297 h 670277"/>
                  <a:gd name="connsiteX30" fmla="*/ 1552 w 119944"/>
                  <a:gd name="connsiteY30" fmla="*/ 23803 h 670277"/>
                  <a:gd name="connsiteX31" fmla="*/ 11501 w 119944"/>
                  <a:gd name="connsiteY31" fmla="*/ 2354 h 670277"/>
                  <a:gd name="connsiteX32" fmla="*/ 14182 w 119944"/>
                  <a:gd name="connsiteY32" fmla="*/ 1084 h 670277"/>
                  <a:gd name="connsiteX33" fmla="*/ 16228 w 119944"/>
                  <a:gd name="connsiteY33" fmla="*/ 449 h 670277"/>
                  <a:gd name="connsiteX34" fmla="*/ 16581 w 119944"/>
                  <a:gd name="connsiteY34" fmla="*/ 378 h 670277"/>
                  <a:gd name="connsiteX35" fmla="*/ 19050 w 119944"/>
                  <a:gd name="connsiteY35" fmla="*/ 96 h 670277"/>
                  <a:gd name="connsiteX36" fmla="*/ 19191 w 119944"/>
                  <a:gd name="connsiteY36" fmla="*/ 96 h 670277"/>
                  <a:gd name="connsiteX37" fmla="*/ 19685 w 119944"/>
                  <a:gd name="connsiteY37" fmla="*/ 25 h 670277"/>
                  <a:gd name="connsiteX38" fmla="*/ 24059 w 119944"/>
                  <a:gd name="connsiteY38" fmla="*/ 308 h 670277"/>
                  <a:gd name="connsiteX39" fmla="*/ 25541 w 119944"/>
                  <a:gd name="connsiteY39" fmla="*/ 590 h 670277"/>
                  <a:gd name="connsiteX40" fmla="*/ 27305 w 119944"/>
                  <a:gd name="connsiteY40" fmla="*/ 1013 h 670277"/>
                  <a:gd name="connsiteX41" fmla="*/ 28857 w 119944"/>
                  <a:gd name="connsiteY41" fmla="*/ 1507 h 670277"/>
                  <a:gd name="connsiteX42" fmla="*/ 29069 w 119944"/>
                  <a:gd name="connsiteY42" fmla="*/ 1578 h 670277"/>
                  <a:gd name="connsiteX43" fmla="*/ 30692 w 119944"/>
                  <a:gd name="connsiteY43" fmla="*/ 2213 h 670277"/>
                  <a:gd name="connsiteX44" fmla="*/ 32314 w 119944"/>
                  <a:gd name="connsiteY44" fmla="*/ 2918 h 670277"/>
                  <a:gd name="connsiteX45" fmla="*/ 34149 w 119944"/>
                  <a:gd name="connsiteY45" fmla="*/ 3765 h 670277"/>
                  <a:gd name="connsiteX46" fmla="*/ 34925 w 119944"/>
                  <a:gd name="connsiteY46" fmla="*/ 4188 h 670277"/>
                  <a:gd name="connsiteX47" fmla="*/ 35913 w 119944"/>
                  <a:gd name="connsiteY47" fmla="*/ 4753 h 670277"/>
                  <a:gd name="connsiteX48" fmla="*/ 121214 w 119944"/>
                  <a:gd name="connsiteY48" fmla="*/ 54000 h 670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19944" h="670277">
                    <a:moveTo>
                      <a:pt x="121214" y="54000"/>
                    </a:moveTo>
                    <a:lnTo>
                      <a:pt x="121073" y="104589"/>
                    </a:lnTo>
                    <a:lnTo>
                      <a:pt x="121003" y="116795"/>
                    </a:lnTo>
                    <a:lnTo>
                      <a:pt x="120932" y="141630"/>
                    </a:lnTo>
                    <a:lnTo>
                      <a:pt x="120862" y="155600"/>
                    </a:lnTo>
                    <a:lnTo>
                      <a:pt x="120862" y="167807"/>
                    </a:lnTo>
                    <a:lnTo>
                      <a:pt x="120721" y="206542"/>
                    </a:lnTo>
                    <a:lnTo>
                      <a:pt x="120721" y="218818"/>
                    </a:lnTo>
                    <a:lnTo>
                      <a:pt x="120650" y="257553"/>
                    </a:lnTo>
                    <a:lnTo>
                      <a:pt x="120579" y="269759"/>
                    </a:lnTo>
                    <a:lnTo>
                      <a:pt x="120509" y="308494"/>
                    </a:lnTo>
                    <a:lnTo>
                      <a:pt x="120438" y="320771"/>
                    </a:lnTo>
                    <a:lnTo>
                      <a:pt x="120368" y="359506"/>
                    </a:lnTo>
                    <a:lnTo>
                      <a:pt x="120297" y="371712"/>
                    </a:lnTo>
                    <a:lnTo>
                      <a:pt x="120227" y="410447"/>
                    </a:lnTo>
                    <a:lnTo>
                      <a:pt x="120156" y="422724"/>
                    </a:lnTo>
                    <a:lnTo>
                      <a:pt x="120086" y="461388"/>
                    </a:lnTo>
                    <a:lnTo>
                      <a:pt x="120015" y="473665"/>
                    </a:lnTo>
                    <a:lnTo>
                      <a:pt x="119944" y="500405"/>
                    </a:lnTo>
                    <a:lnTo>
                      <a:pt x="119874" y="512400"/>
                    </a:lnTo>
                    <a:lnTo>
                      <a:pt x="119874" y="524677"/>
                    </a:lnTo>
                    <a:lnTo>
                      <a:pt x="119733" y="563412"/>
                    </a:lnTo>
                    <a:lnTo>
                      <a:pt x="119733" y="575688"/>
                    </a:lnTo>
                    <a:lnTo>
                      <a:pt x="119662" y="614423"/>
                    </a:lnTo>
                    <a:lnTo>
                      <a:pt x="119592" y="626629"/>
                    </a:lnTo>
                    <a:lnTo>
                      <a:pt x="119451" y="677218"/>
                    </a:lnTo>
                    <a:lnTo>
                      <a:pt x="33514" y="627547"/>
                    </a:lnTo>
                    <a:cubicBezTo>
                      <a:pt x="15099" y="616540"/>
                      <a:pt x="282" y="590858"/>
                      <a:pt x="71" y="569409"/>
                    </a:cubicBezTo>
                    <a:cubicBezTo>
                      <a:pt x="0" y="569127"/>
                      <a:pt x="0" y="568985"/>
                      <a:pt x="0" y="568703"/>
                    </a:cubicBezTo>
                    <a:lnTo>
                      <a:pt x="1552" y="24297"/>
                    </a:lnTo>
                    <a:lnTo>
                      <a:pt x="1552" y="23803"/>
                    </a:lnTo>
                    <a:cubicBezTo>
                      <a:pt x="1693" y="13290"/>
                      <a:pt x="5503" y="5882"/>
                      <a:pt x="11501" y="2354"/>
                    </a:cubicBezTo>
                    <a:cubicBezTo>
                      <a:pt x="12347" y="1860"/>
                      <a:pt x="13194" y="1366"/>
                      <a:pt x="14182" y="1084"/>
                    </a:cubicBezTo>
                    <a:cubicBezTo>
                      <a:pt x="14817" y="802"/>
                      <a:pt x="15522" y="660"/>
                      <a:pt x="16228" y="449"/>
                    </a:cubicBezTo>
                    <a:cubicBezTo>
                      <a:pt x="16369" y="449"/>
                      <a:pt x="16510" y="378"/>
                      <a:pt x="16581" y="378"/>
                    </a:cubicBezTo>
                    <a:cubicBezTo>
                      <a:pt x="17357" y="237"/>
                      <a:pt x="18203" y="96"/>
                      <a:pt x="19050" y="96"/>
                    </a:cubicBezTo>
                    <a:cubicBezTo>
                      <a:pt x="19121" y="96"/>
                      <a:pt x="19121" y="96"/>
                      <a:pt x="19191" y="96"/>
                    </a:cubicBezTo>
                    <a:cubicBezTo>
                      <a:pt x="19332" y="25"/>
                      <a:pt x="19544" y="25"/>
                      <a:pt x="19685" y="25"/>
                    </a:cubicBezTo>
                    <a:cubicBezTo>
                      <a:pt x="21096" y="-45"/>
                      <a:pt x="22578" y="25"/>
                      <a:pt x="24059" y="308"/>
                    </a:cubicBezTo>
                    <a:cubicBezTo>
                      <a:pt x="24553" y="378"/>
                      <a:pt x="25047" y="449"/>
                      <a:pt x="25541" y="590"/>
                    </a:cubicBezTo>
                    <a:cubicBezTo>
                      <a:pt x="26106" y="660"/>
                      <a:pt x="26670" y="872"/>
                      <a:pt x="27305" y="1013"/>
                    </a:cubicBezTo>
                    <a:cubicBezTo>
                      <a:pt x="27799" y="1154"/>
                      <a:pt x="28363" y="1295"/>
                      <a:pt x="28857" y="1507"/>
                    </a:cubicBezTo>
                    <a:cubicBezTo>
                      <a:pt x="28928" y="1437"/>
                      <a:pt x="28928" y="1507"/>
                      <a:pt x="29069" y="1578"/>
                    </a:cubicBezTo>
                    <a:cubicBezTo>
                      <a:pt x="29563" y="1719"/>
                      <a:pt x="30127" y="1930"/>
                      <a:pt x="30692" y="2213"/>
                    </a:cubicBezTo>
                    <a:cubicBezTo>
                      <a:pt x="31256" y="2424"/>
                      <a:pt x="31821" y="2636"/>
                      <a:pt x="32314" y="2918"/>
                    </a:cubicBezTo>
                    <a:cubicBezTo>
                      <a:pt x="32949" y="3200"/>
                      <a:pt x="33514" y="3483"/>
                      <a:pt x="34149" y="3765"/>
                    </a:cubicBezTo>
                    <a:lnTo>
                      <a:pt x="34925" y="4188"/>
                    </a:lnTo>
                    <a:cubicBezTo>
                      <a:pt x="35278" y="4329"/>
                      <a:pt x="35560" y="4541"/>
                      <a:pt x="35913" y="4753"/>
                    </a:cubicBezTo>
                    <a:lnTo>
                      <a:pt x="121214" y="54000"/>
                    </a:lnTo>
                    <a:close/>
                  </a:path>
                </a:pathLst>
              </a:custGeom>
              <a:solidFill>
                <a:srgbClr val="FFFFFF"/>
              </a:solidFill>
              <a:ln w="7047" cap="flat">
                <a:noFill/>
                <a:prstDash val="solid"/>
                <a:miter/>
              </a:ln>
            </p:spPr>
            <p:txBody>
              <a:bodyPr rtlCol="0" anchor="ctr"/>
              <a:lstStyle/>
              <a:p>
                <a:endParaRPr lang="en-ID">
                  <a:cs typeface="B Nazanin" panose="00000700000000000000" pitchFamily="2" charset="-78"/>
                </a:endParaRPr>
              </a:p>
            </p:txBody>
          </p:sp>
          <p:sp>
            <p:nvSpPr>
              <p:cNvPr id="31" name="Freeform: Shape 30">
                <a:extLst>
                  <a:ext uri="{FF2B5EF4-FFF2-40B4-BE49-F238E27FC236}">
                    <a16:creationId xmlns:a16="http://schemas.microsoft.com/office/drawing/2014/main" id="{EA583EF5-3846-4D0F-8E18-50A6316D9172}"/>
                  </a:ext>
                </a:extLst>
              </p:cNvPr>
              <p:cNvSpPr/>
              <p:nvPr/>
            </p:nvSpPr>
            <p:spPr>
              <a:xfrm>
                <a:off x="4084533" y="19553"/>
                <a:ext cx="119944" cy="677333"/>
              </a:xfrm>
              <a:custGeom>
                <a:avLst/>
                <a:gdLst>
                  <a:gd name="connsiteX0" fmla="*/ 95250 w 119944"/>
                  <a:gd name="connsiteY0" fmla="*/ 93830 h 677333"/>
                  <a:gd name="connsiteX1" fmla="*/ 110420 w 119944"/>
                  <a:gd name="connsiteY1" fmla="*/ 102579 h 677333"/>
                  <a:gd name="connsiteX2" fmla="*/ 121074 w 119944"/>
                  <a:gd name="connsiteY2" fmla="*/ 108717 h 677333"/>
                  <a:gd name="connsiteX3" fmla="*/ 121215 w 119944"/>
                  <a:gd name="connsiteY3" fmla="*/ 58129 h 677333"/>
                  <a:gd name="connsiteX4" fmla="*/ 34925 w 119944"/>
                  <a:gd name="connsiteY4" fmla="*/ 8317 h 677333"/>
                  <a:gd name="connsiteX5" fmla="*/ 34149 w 119944"/>
                  <a:gd name="connsiteY5" fmla="*/ 7894 h 677333"/>
                  <a:gd name="connsiteX6" fmla="*/ 26318 w 119944"/>
                  <a:gd name="connsiteY6" fmla="*/ 3378 h 677333"/>
                  <a:gd name="connsiteX7" fmla="*/ 21026 w 119944"/>
                  <a:gd name="connsiteY7" fmla="*/ 979 h 677333"/>
                  <a:gd name="connsiteX8" fmla="*/ 10019 w 119944"/>
                  <a:gd name="connsiteY8" fmla="*/ 979 h 677333"/>
                  <a:gd name="connsiteX9" fmla="*/ 1623 w 119944"/>
                  <a:gd name="connsiteY9" fmla="*/ 17489 h 677333"/>
                  <a:gd name="connsiteX10" fmla="*/ 1553 w 119944"/>
                  <a:gd name="connsiteY10" fmla="*/ 28002 h 677333"/>
                  <a:gd name="connsiteX11" fmla="*/ 1553 w 119944"/>
                  <a:gd name="connsiteY11" fmla="*/ 28566 h 677333"/>
                  <a:gd name="connsiteX12" fmla="*/ 71 w 119944"/>
                  <a:gd name="connsiteY12" fmla="*/ 573679 h 677333"/>
                  <a:gd name="connsiteX13" fmla="*/ 0 w 119944"/>
                  <a:gd name="connsiteY13" fmla="*/ 583980 h 677333"/>
                  <a:gd name="connsiteX14" fmla="*/ 24554 w 119944"/>
                  <a:gd name="connsiteY14" fmla="*/ 626595 h 677333"/>
                  <a:gd name="connsiteX15" fmla="*/ 33514 w 119944"/>
                  <a:gd name="connsiteY15" fmla="*/ 631746 h 677333"/>
                  <a:gd name="connsiteX16" fmla="*/ 119451 w 119944"/>
                  <a:gd name="connsiteY16" fmla="*/ 681417 h 677333"/>
                  <a:gd name="connsiteX17" fmla="*/ 119592 w 119944"/>
                  <a:gd name="connsiteY17" fmla="*/ 630829 h 677333"/>
                  <a:gd name="connsiteX18" fmla="*/ 108938 w 119944"/>
                  <a:gd name="connsiteY18" fmla="*/ 624690 h 677333"/>
                  <a:gd name="connsiteX19" fmla="*/ 93769 w 119944"/>
                  <a:gd name="connsiteY19" fmla="*/ 615941 h 677333"/>
                  <a:gd name="connsiteX20" fmla="*/ 86925 w 119944"/>
                  <a:gd name="connsiteY20" fmla="*/ 605781 h 677333"/>
                  <a:gd name="connsiteX21" fmla="*/ 93769 w 119944"/>
                  <a:gd name="connsiteY21" fmla="*/ 603594 h 677333"/>
                  <a:gd name="connsiteX22" fmla="*/ 108938 w 119944"/>
                  <a:gd name="connsiteY22" fmla="*/ 612343 h 677333"/>
                  <a:gd name="connsiteX23" fmla="*/ 119592 w 119944"/>
                  <a:gd name="connsiteY23" fmla="*/ 618481 h 677333"/>
                  <a:gd name="connsiteX24" fmla="*/ 119662 w 119944"/>
                  <a:gd name="connsiteY24" fmla="*/ 579746 h 677333"/>
                  <a:gd name="connsiteX25" fmla="*/ 109009 w 119944"/>
                  <a:gd name="connsiteY25" fmla="*/ 573608 h 677333"/>
                  <a:gd name="connsiteX26" fmla="*/ 93839 w 119944"/>
                  <a:gd name="connsiteY26" fmla="*/ 564859 h 677333"/>
                  <a:gd name="connsiteX27" fmla="*/ 86995 w 119944"/>
                  <a:gd name="connsiteY27" fmla="*/ 554699 h 677333"/>
                  <a:gd name="connsiteX28" fmla="*/ 93839 w 119944"/>
                  <a:gd name="connsiteY28" fmla="*/ 552512 h 677333"/>
                  <a:gd name="connsiteX29" fmla="*/ 109009 w 119944"/>
                  <a:gd name="connsiteY29" fmla="*/ 561261 h 677333"/>
                  <a:gd name="connsiteX30" fmla="*/ 119662 w 119944"/>
                  <a:gd name="connsiteY30" fmla="*/ 567399 h 677333"/>
                  <a:gd name="connsiteX31" fmla="*/ 119804 w 119944"/>
                  <a:gd name="connsiteY31" fmla="*/ 528664 h 677333"/>
                  <a:gd name="connsiteX32" fmla="*/ 109150 w 119944"/>
                  <a:gd name="connsiteY32" fmla="*/ 522526 h 677333"/>
                  <a:gd name="connsiteX33" fmla="*/ 93980 w 119944"/>
                  <a:gd name="connsiteY33" fmla="*/ 513777 h 677333"/>
                  <a:gd name="connsiteX34" fmla="*/ 87136 w 119944"/>
                  <a:gd name="connsiteY34" fmla="*/ 503688 h 677333"/>
                  <a:gd name="connsiteX35" fmla="*/ 93980 w 119944"/>
                  <a:gd name="connsiteY35" fmla="*/ 501500 h 677333"/>
                  <a:gd name="connsiteX36" fmla="*/ 109150 w 119944"/>
                  <a:gd name="connsiteY36" fmla="*/ 510249 h 677333"/>
                  <a:gd name="connsiteX37" fmla="*/ 119804 w 119944"/>
                  <a:gd name="connsiteY37" fmla="*/ 516387 h 677333"/>
                  <a:gd name="connsiteX38" fmla="*/ 119874 w 119944"/>
                  <a:gd name="connsiteY38" fmla="*/ 504393 h 677333"/>
                  <a:gd name="connsiteX39" fmla="*/ 119945 w 119944"/>
                  <a:gd name="connsiteY39" fmla="*/ 477652 h 677333"/>
                  <a:gd name="connsiteX40" fmla="*/ 119874 w 119944"/>
                  <a:gd name="connsiteY40" fmla="*/ 477652 h 677333"/>
                  <a:gd name="connsiteX41" fmla="*/ 109220 w 119944"/>
                  <a:gd name="connsiteY41" fmla="*/ 471514 h 677333"/>
                  <a:gd name="connsiteX42" fmla="*/ 94051 w 119944"/>
                  <a:gd name="connsiteY42" fmla="*/ 462765 h 677333"/>
                  <a:gd name="connsiteX43" fmla="*/ 87207 w 119944"/>
                  <a:gd name="connsiteY43" fmla="*/ 452746 h 677333"/>
                  <a:gd name="connsiteX44" fmla="*/ 94051 w 119944"/>
                  <a:gd name="connsiteY44" fmla="*/ 450559 h 677333"/>
                  <a:gd name="connsiteX45" fmla="*/ 109220 w 119944"/>
                  <a:gd name="connsiteY45" fmla="*/ 459308 h 677333"/>
                  <a:gd name="connsiteX46" fmla="*/ 119874 w 119944"/>
                  <a:gd name="connsiteY46" fmla="*/ 465446 h 677333"/>
                  <a:gd name="connsiteX47" fmla="*/ 119945 w 119944"/>
                  <a:gd name="connsiteY47" fmla="*/ 426782 h 677333"/>
                  <a:gd name="connsiteX48" fmla="*/ 109291 w 119944"/>
                  <a:gd name="connsiteY48" fmla="*/ 420644 h 677333"/>
                  <a:gd name="connsiteX49" fmla="*/ 94121 w 119944"/>
                  <a:gd name="connsiteY49" fmla="*/ 411895 h 677333"/>
                  <a:gd name="connsiteX50" fmla="*/ 87278 w 119944"/>
                  <a:gd name="connsiteY50" fmla="*/ 401805 h 677333"/>
                  <a:gd name="connsiteX51" fmla="*/ 94121 w 119944"/>
                  <a:gd name="connsiteY51" fmla="*/ 399618 h 677333"/>
                  <a:gd name="connsiteX52" fmla="*/ 109291 w 119944"/>
                  <a:gd name="connsiteY52" fmla="*/ 408367 h 677333"/>
                  <a:gd name="connsiteX53" fmla="*/ 119945 w 119944"/>
                  <a:gd name="connsiteY53" fmla="*/ 414505 h 677333"/>
                  <a:gd name="connsiteX54" fmla="*/ 120015 w 119944"/>
                  <a:gd name="connsiteY54" fmla="*/ 375770 h 677333"/>
                  <a:gd name="connsiteX55" fmla="*/ 109361 w 119944"/>
                  <a:gd name="connsiteY55" fmla="*/ 369632 h 677333"/>
                  <a:gd name="connsiteX56" fmla="*/ 94192 w 119944"/>
                  <a:gd name="connsiteY56" fmla="*/ 360883 h 677333"/>
                  <a:gd name="connsiteX57" fmla="*/ 87348 w 119944"/>
                  <a:gd name="connsiteY57" fmla="*/ 350864 h 677333"/>
                  <a:gd name="connsiteX58" fmla="*/ 94192 w 119944"/>
                  <a:gd name="connsiteY58" fmla="*/ 348677 h 677333"/>
                  <a:gd name="connsiteX59" fmla="*/ 109361 w 119944"/>
                  <a:gd name="connsiteY59" fmla="*/ 357426 h 677333"/>
                  <a:gd name="connsiteX60" fmla="*/ 120015 w 119944"/>
                  <a:gd name="connsiteY60" fmla="*/ 363564 h 677333"/>
                  <a:gd name="connsiteX61" fmla="*/ 120086 w 119944"/>
                  <a:gd name="connsiteY61" fmla="*/ 324829 h 677333"/>
                  <a:gd name="connsiteX62" fmla="*/ 109432 w 119944"/>
                  <a:gd name="connsiteY62" fmla="*/ 318691 h 677333"/>
                  <a:gd name="connsiteX63" fmla="*/ 94263 w 119944"/>
                  <a:gd name="connsiteY63" fmla="*/ 309942 h 677333"/>
                  <a:gd name="connsiteX64" fmla="*/ 87419 w 119944"/>
                  <a:gd name="connsiteY64" fmla="*/ 299852 h 677333"/>
                  <a:gd name="connsiteX65" fmla="*/ 94263 w 119944"/>
                  <a:gd name="connsiteY65" fmla="*/ 297665 h 677333"/>
                  <a:gd name="connsiteX66" fmla="*/ 109432 w 119944"/>
                  <a:gd name="connsiteY66" fmla="*/ 306414 h 677333"/>
                  <a:gd name="connsiteX67" fmla="*/ 120086 w 119944"/>
                  <a:gd name="connsiteY67" fmla="*/ 312552 h 677333"/>
                  <a:gd name="connsiteX68" fmla="*/ 120156 w 119944"/>
                  <a:gd name="connsiteY68" fmla="*/ 273817 h 677333"/>
                  <a:gd name="connsiteX69" fmla="*/ 109996 w 119944"/>
                  <a:gd name="connsiteY69" fmla="*/ 267820 h 677333"/>
                  <a:gd name="connsiteX70" fmla="*/ 94827 w 119944"/>
                  <a:gd name="connsiteY70" fmla="*/ 259071 h 677333"/>
                  <a:gd name="connsiteX71" fmla="*/ 87983 w 119944"/>
                  <a:gd name="connsiteY71" fmla="*/ 248982 h 677333"/>
                  <a:gd name="connsiteX72" fmla="*/ 94827 w 119944"/>
                  <a:gd name="connsiteY72" fmla="*/ 246795 h 677333"/>
                  <a:gd name="connsiteX73" fmla="*/ 109996 w 119944"/>
                  <a:gd name="connsiteY73" fmla="*/ 255544 h 677333"/>
                  <a:gd name="connsiteX74" fmla="*/ 120650 w 119944"/>
                  <a:gd name="connsiteY74" fmla="*/ 261682 h 677333"/>
                  <a:gd name="connsiteX75" fmla="*/ 120721 w 119944"/>
                  <a:gd name="connsiteY75" fmla="*/ 222947 h 677333"/>
                  <a:gd name="connsiteX76" fmla="*/ 110067 w 119944"/>
                  <a:gd name="connsiteY76" fmla="*/ 216809 h 677333"/>
                  <a:gd name="connsiteX77" fmla="*/ 94898 w 119944"/>
                  <a:gd name="connsiteY77" fmla="*/ 208060 h 677333"/>
                  <a:gd name="connsiteX78" fmla="*/ 88054 w 119944"/>
                  <a:gd name="connsiteY78" fmla="*/ 197970 h 677333"/>
                  <a:gd name="connsiteX79" fmla="*/ 94898 w 119944"/>
                  <a:gd name="connsiteY79" fmla="*/ 195783 h 677333"/>
                  <a:gd name="connsiteX80" fmla="*/ 110067 w 119944"/>
                  <a:gd name="connsiteY80" fmla="*/ 204532 h 677333"/>
                  <a:gd name="connsiteX81" fmla="*/ 120721 w 119944"/>
                  <a:gd name="connsiteY81" fmla="*/ 210670 h 677333"/>
                  <a:gd name="connsiteX82" fmla="*/ 120791 w 119944"/>
                  <a:gd name="connsiteY82" fmla="*/ 210670 h 677333"/>
                  <a:gd name="connsiteX83" fmla="*/ 120862 w 119944"/>
                  <a:gd name="connsiteY83" fmla="*/ 171935 h 677333"/>
                  <a:gd name="connsiteX84" fmla="*/ 110208 w 119944"/>
                  <a:gd name="connsiteY84" fmla="*/ 165797 h 677333"/>
                  <a:gd name="connsiteX85" fmla="*/ 95039 w 119944"/>
                  <a:gd name="connsiteY85" fmla="*/ 157048 h 677333"/>
                  <a:gd name="connsiteX86" fmla="*/ 88195 w 119944"/>
                  <a:gd name="connsiteY86" fmla="*/ 146959 h 677333"/>
                  <a:gd name="connsiteX87" fmla="*/ 95039 w 119944"/>
                  <a:gd name="connsiteY87" fmla="*/ 144771 h 677333"/>
                  <a:gd name="connsiteX88" fmla="*/ 110208 w 119944"/>
                  <a:gd name="connsiteY88" fmla="*/ 153520 h 677333"/>
                  <a:gd name="connsiteX89" fmla="*/ 120862 w 119944"/>
                  <a:gd name="connsiteY89" fmla="*/ 159659 h 677333"/>
                  <a:gd name="connsiteX90" fmla="*/ 120933 w 119944"/>
                  <a:gd name="connsiteY90" fmla="*/ 145689 h 677333"/>
                  <a:gd name="connsiteX91" fmla="*/ 121003 w 119944"/>
                  <a:gd name="connsiteY91" fmla="*/ 120853 h 677333"/>
                  <a:gd name="connsiteX92" fmla="*/ 120933 w 119944"/>
                  <a:gd name="connsiteY92" fmla="*/ 120853 h 677333"/>
                  <a:gd name="connsiteX93" fmla="*/ 110279 w 119944"/>
                  <a:gd name="connsiteY93" fmla="*/ 114715 h 677333"/>
                  <a:gd name="connsiteX94" fmla="*/ 95109 w 119944"/>
                  <a:gd name="connsiteY94" fmla="*/ 105966 h 677333"/>
                  <a:gd name="connsiteX95" fmla="*/ 88265 w 119944"/>
                  <a:gd name="connsiteY95" fmla="*/ 95876 h 677333"/>
                  <a:gd name="connsiteX96" fmla="*/ 95250 w 119944"/>
                  <a:gd name="connsiteY96" fmla="*/ 93830 h 677333"/>
                  <a:gd name="connsiteX97" fmla="*/ 82339 w 119944"/>
                  <a:gd name="connsiteY97" fmla="*/ 647691 h 677333"/>
                  <a:gd name="connsiteX98" fmla="*/ 71685 w 119944"/>
                  <a:gd name="connsiteY98" fmla="*/ 641553 h 677333"/>
                  <a:gd name="connsiteX99" fmla="*/ 73378 w 119944"/>
                  <a:gd name="connsiteY99" fmla="*/ 42819 h 677333"/>
                  <a:gd name="connsiteX100" fmla="*/ 84032 w 119944"/>
                  <a:gd name="connsiteY100" fmla="*/ 48957 h 677333"/>
                  <a:gd name="connsiteX101" fmla="*/ 82339 w 119944"/>
                  <a:gd name="connsiteY101" fmla="*/ 647691 h 677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119944" h="677333">
                    <a:moveTo>
                      <a:pt x="95250" y="93830"/>
                    </a:moveTo>
                    <a:lnTo>
                      <a:pt x="110420" y="102579"/>
                    </a:lnTo>
                    <a:lnTo>
                      <a:pt x="121074" y="108717"/>
                    </a:lnTo>
                    <a:lnTo>
                      <a:pt x="121215" y="58129"/>
                    </a:lnTo>
                    <a:lnTo>
                      <a:pt x="34925" y="8317"/>
                    </a:lnTo>
                    <a:lnTo>
                      <a:pt x="34149" y="7894"/>
                    </a:lnTo>
                    <a:lnTo>
                      <a:pt x="26318" y="3378"/>
                    </a:lnTo>
                    <a:cubicBezTo>
                      <a:pt x="24483" y="2320"/>
                      <a:pt x="22790" y="1544"/>
                      <a:pt x="21026" y="979"/>
                    </a:cubicBezTo>
                    <a:cubicBezTo>
                      <a:pt x="16792" y="-361"/>
                      <a:pt x="13053" y="-291"/>
                      <a:pt x="10019" y="979"/>
                    </a:cubicBezTo>
                    <a:cubicBezTo>
                      <a:pt x="4869" y="3237"/>
                      <a:pt x="1623" y="9022"/>
                      <a:pt x="1623" y="17489"/>
                    </a:cubicBezTo>
                    <a:lnTo>
                      <a:pt x="1553" y="28002"/>
                    </a:lnTo>
                    <a:lnTo>
                      <a:pt x="1553" y="28566"/>
                    </a:lnTo>
                    <a:lnTo>
                      <a:pt x="71" y="573679"/>
                    </a:lnTo>
                    <a:lnTo>
                      <a:pt x="0" y="583980"/>
                    </a:lnTo>
                    <a:cubicBezTo>
                      <a:pt x="-70" y="599714"/>
                      <a:pt x="10936" y="618764"/>
                      <a:pt x="24554" y="626595"/>
                    </a:cubicBezTo>
                    <a:lnTo>
                      <a:pt x="33514" y="631746"/>
                    </a:lnTo>
                    <a:lnTo>
                      <a:pt x="119451" y="681417"/>
                    </a:lnTo>
                    <a:lnTo>
                      <a:pt x="119592" y="630829"/>
                    </a:lnTo>
                    <a:lnTo>
                      <a:pt x="108938" y="624690"/>
                    </a:lnTo>
                    <a:lnTo>
                      <a:pt x="93769" y="615941"/>
                    </a:lnTo>
                    <a:cubicBezTo>
                      <a:pt x="89959" y="613754"/>
                      <a:pt x="86925" y="609239"/>
                      <a:pt x="86925" y="605781"/>
                    </a:cubicBezTo>
                    <a:cubicBezTo>
                      <a:pt x="86995" y="602395"/>
                      <a:pt x="90029" y="601477"/>
                      <a:pt x="93769" y="603594"/>
                    </a:cubicBezTo>
                    <a:lnTo>
                      <a:pt x="108938" y="612343"/>
                    </a:lnTo>
                    <a:lnTo>
                      <a:pt x="119592" y="618481"/>
                    </a:lnTo>
                    <a:lnTo>
                      <a:pt x="119662" y="579746"/>
                    </a:lnTo>
                    <a:lnTo>
                      <a:pt x="109009" y="573608"/>
                    </a:lnTo>
                    <a:lnTo>
                      <a:pt x="93839" y="564859"/>
                    </a:lnTo>
                    <a:cubicBezTo>
                      <a:pt x="90029" y="562672"/>
                      <a:pt x="86995" y="558086"/>
                      <a:pt x="86995" y="554699"/>
                    </a:cubicBezTo>
                    <a:cubicBezTo>
                      <a:pt x="86995" y="551313"/>
                      <a:pt x="90100" y="550325"/>
                      <a:pt x="93839" y="552512"/>
                    </a:cubicBezTo>
                    <a:lnTo>
                      <a:pt x="109009" y="561261"/>
                    </a:lnTo>
                    <a:lnTo>
                      <a:pt x="119662" y="567399"/>
                    </a:lnTo>
                    <a:lnTo>
                      <a:pt x="119804" y="528664"/>
                    </a:lnTo>
                    <a:lnTo>
                      <a:pt x="109150" y="522526"/>
                    </a:lnTo>
                    <a:lnTo>
                      <a:pt x="93980" y="513777"/>
                    </a:lnTo>
                    <a:cubicBezTo>
                      <a:pt x="90241" y="511590"/>
                      <a:pt x="87136" y="507074"/>
                      <a:pt x="87136" y="503688"/>
                    </a:cubicBezTo>
                    <a:cubicBezTo>
                      <a:pt x="87136" y="500301"/>
                      <a:pt x="90241" y="499313"/>
                      <a:pt x="93980" y="501500"/>
                    </a:cubicBezTo>
                    <a:lnTo>
                      <a:pt x="109150" y="510249"/>
                    </a:lnTo>
                    <a:lnTo>
                      <a:pt x="119804" y="516387"/>
                    </a:lnTo>
                    <a:lnTo>
                      <a:pt x="119874" y="504393"/>
                    </a:lnTo>
                    <a:lnTo>
                      <a:pt x="119945" y="477652"/>
                    </a:lnTo>
                    <a:lnTo>
                      <a:pt x="119874" y="477652"/>
                    </a:lnTo>
                    <a:lnTo>
                      <a:pt x="109220" y="471514"/>
                    </a:lnTo>
                    <a:lnTo>
                      <a:pt x="94051" y="462765"/>
                    </a:lnTo>
                    <a:cubicBezTo>
                      <a:pt x="90311" y="460578"/>
                      <a:pt x="87207" y="456063"/>
                      <a:pt x="87207" y="452746"/>
                    </a:cubicBezTo>
                    <a:cubicBezTo>
                      <a:pt x="87207" y="449360"/>
                      <a:pt x="90311" y="448301"/>
                      <a:pt x="94051" y="450559"/>
                    </a:cubicBezTo>
                    <a:lnTo>
                      <a:pt x="109220" y="459308"/>
                    </a:lnTo>
                    <a:lnTo>
                      <a:pt x="119874" y="465446"/>
                    </a:lnTo>
                    <a:lnTo>
                      <a:pt x="119945" y="426782"/>
                    </a:lnTo>
                    <a:lnTo>
                      <a:pt x="109291" y="420644"/>
                    </a:lnTo>
                    <a:lnTo>
                      <a:pt x="94121" y="411895"/>
                    </a:lnTo>
                    <a:cubicBezTo>
                      <a:pt x="90382" y="409707"/>
                      <a:pt x="87278" y="405192"/>
                      <a:pt x="87278" y="401805"/>
                    </a:cubicBezTo>
                    <a:cubicBezTo>
                      <a:pt x="87278" y="398419"/>
                      <a:pt x="90382" y="397431"/>
                      <a:pt x="94121" y="399618"/>
                    </a:cubicBezTo>
                    <a:lnTo>
                      <a:pt x="109291" y="408367"/>
                    </a:lnTo>
                    <a:lnTo>
                      <a:pt x="119945" y="414505"/>
                    </a:lnTo>
                    <a:lnTo>
                      <a:pt x="120015" y="375770"/>
                    </a:lnTo>
                    <a:lnTo>
                      <a:pt x="109361" y="369632"/>
                    </a:lnTo>
                    <a:lnTo>
                      <a:pt x="94192" y="360883"/>
                    </a:lnTo>
                    <a:cubicBezTo>
                      <a:pt x="90453" y="358696"/>
                      <a:pt x="87348" y="354180"/>
                      <a:pt x="87348" y="350864"/>
                    </a:cubicBezTo>
                    <a:cubicBezTo>
                      <a:pt x="87348" y="347477"/>
                      <a:pt x="90382" y="346490"/>
                      <a:pt x="94192" y="348677"/>
                    </a:cubicBezTo>
                    <a:lnTo>
                      <a:pt x="109361" y="357426"/>
                    </a:lnTo>
                    <a:lnTo>
                      <a:pt x="120015" y="363564"/>
                    </a:lnTo>
                    <a:lnTo>
                      <a:pt x="120086" y="324829"/>
                    </a:lnTo>
                    <a:lnTo>
                      <a:pt x="109432" y="318691"/>
                    </a:lnTo>
                    <a:lnTo>
                      <a:pt x="94263" y="309942"/>
                    </a:lnTo>
                    <a:cubicBezTo>
                      <a:pt x="90523" y="307755"/>
                      <a:pt x="87419" y="303239"/>
                      <a:pt x="87419" y="299852"/>
                    </a:cubicBezTo>
                    <a:cubicBezTo>
                      <a:pt x="87419" y="296466"/>
                      <a:pt x="90453" y="295478"/>
                      <a:pt x="94263" y="297665"/>
                    </a:cubicBezTo>
                    <a:lnTo>
                      <a:pt x="109432" y="306414"/>
                    </a:lnTo>
                    <a:lnTo>
                      <a:pt x="120086" y="312552"/>
                    </a:lnTo>
                    <a:lnTo>
                      <a:pt x="120156" y="273817"/>
                    </a:lnTo>
                    <a:lnTo>
                      <a:pt x="109996" y="267820"/>
                    </a:lnTo>
                    <a:lnTo>
                      <a:pt x="94827" y="259071"/>
                    </a:lnTo>
                    <a:cubicBezTo>
                      <a:pt x="91017" y="256884"/>
                      <a:pt x="87983" y="252369"/>
                      <a:pt x="87983" y="248982"/>
                    </a:cubicBezTo>
                    <a:cubicBezTo>
                      <a:pt x="87983" y="245595"/>
                      <a:pt x="91017" y="244678"/>
                      <a:pt x="94827" y="246795"/>
                    </a:cubicBezTo>
                    <a:lnTo>
                      <a:pt x="109996" y="255544"/>
                    </a:lnTo>
                    <a:lnTo>
                      <a:pt x="120650" y="261682"/>
                    </a:lnTo>
                    <a:lnTo>
                      <a:pt x="120721" y="222947"/>
                    </a:lnTo>
                    <a:lnTo>
                      <a:pt x="110067" y="216809"/>
                    </a:lnTo>
                    <a:lnTo>
                      <a:pt x="94898" y="208060"/>
                    </a:lnTo>
                    <a:cubicBezTo>
                      <a:pt x="91088" y="205872"/>
                      <a:pt x="88054" y="201357"/>
                      <a:pt x="88054" y="197970"/>
                    </a:cubicBezTo>
                    <a:cubicBezTo>
                      <a:pt x="88124" y="194584"/>
                      <a:pt x="91158" y="193596"/>
                      <a:pt x="94898" y="195783"/>
                    </a:cubicBezTo>
                    <a:lnTo>
                      <a:pt x="110067" y="204532"/>
                    </a:lnTo>
                    <a:lnTo>
                      <a:pt x="120721" y="210670"/>
                    </a:lnTo>
                    <a:lnTo>
                      <a:pt x="120791" y="210670"/>
                    </a:lnTo>
                    <a:lnTo>
                      <a:pt x="120862" y="171935"/>
                    </a:lnTo>
                    <a:lnTo>
                      <a:pt x="110208" y="165797"/>
                    </a:lnTo>
                    <a:lnTo>
                      <a:pt x="95039" y="157048"/>
                    </a:lnTo>
                    <a:cubicBezTo>
                      <a:pt x="91229" y="154861"/>
                      <a:pt x="88195" y="150345"/>
                      <a:pt x="88195" y="146959"/>
                    </a:cubicBezTo>
                    <a:cubicBezTo>
                      <a:pt x="88195" y="143572"/>
                      <a:pt x="91299" y="142655"/>
                      <a:pt x="95039" y="144771"/>
                    </a:cubicBezTo>
                    <a:lnTo>
                      <a:pt x="110208" y="153520"/>
                    </a:lnTo>
                    <a:lnTo>
                      <a:pt x="120862" y="159659"/>
                    </a:lnTo>
                    <a:lnTo>
                      <a:pt x="120933" y="145689"/>
                    </a:lnTo>
                    <a:lnTo>
                      <a:pt x="121003" y="120853"/>
                    </a:lnTo>
                    <a:lnTo>
                      <a:pt x="120933" y="120853"/>
                    </a:lnTo>
                    <a:lnTo>
                      <a:pt x="110279" y="114715"/>
                    </a:lnTo>
                    <a:lnTo>
                      <a:pt x="95109" y="105966"/>
                    </a:lnTo>
                    <a:cubicBezTo>
                      <a:pt x="91370" y="103779"/>
                      <a:pt x="88265" y="99263"/>
                      <a:pt x="88265" y="95876"/>
                    </a:cubicBezTo>
                    <a:cubicBezTo>
                      <a:pt x="88406" y="92631"/>
                      <a:pt x="91511" y="91643"/>
                      <a:pt x="95250" y="93830"/>
                    </a:cubicBezTo>
                    <a:close/>
                    <a:moveTo>
                      <a:pt x="82339" y="647691"/>
                    </a:moveTo>
                    <a:lnTo>
                      <a:pt x="71685" y="641553"/>
                    </a:lnTo>
                    <a:lnTo>
                      <a:pt x="73378" y="42819"/>
                    </a:lnTo>
                    <a:lnTo>
                      <a:pt x="84032" y="48957"/>
                    </a:lnTo>
                    <a:lnTo>
                      <a:pt x="82339" y="647691"/>
                    </a:lnTo>
                    <a:close/>
                  </a:path>
                </a:pathLst>
              </a:custGeom>
              <a:solidFill>
                <a:schemeClr val="accent3"/>
              </a:solidFill>
              <a:ln w="7047" cap="flat">
                <a:noFill/>
                <a:prstDash val="solid"/>
                <a:miter/>
              </a:ln>
            </p:spPr>
            <p:txBody>
              <a:bodyPr rtlCol="0" anchor="ctr"/>
              <a:lstStyle/>
              <a:p>
                <a:endParaRPr lang="en-ID">
                  <a:cs typeface="B Nazanin" panose="00000700000000000000" pitchFamily="2" charset="-78"/>
                </a:endParaRPr>
              </a:p>
            </p:txBody>
          </p:sp>
          <p:sp>
            <p:nvSpPr>
              <p:cNvPr id="32" name="Freeform: Shape 31">
                <a:extLst>
                  <a:ext uri="{FF2B5EF4-FFF2-40B4-BE49-F238E27FC236}">
                    <a16:creationId xmlns:a16="http://schemas.microsoft.com/office/drawing/2014/main" id="{8062F234-28EA-428A-ACB8-1DF4A4A8F896}"/>
                  </a:ext>
                </a:extLst>
              </p:cNvPr>
              <p:cNvSpPr/>
              <p:nvPr/>
            </p:nvSpPr>
            <p:spPr>
              <a:xfrm>
                <a:off x="4205605" y="105833"/>
                <a:ext cx="35278" cy="28222"/>
              </a:xfrm>
              <a:custGeom>
                <a:avLst/>
                <a:gdLst>
                  <a:gd name="connsiteX0" fmla="*/ 35419 w 35277"/>
                  <a:gd name="connsiteY0" fmla="*/ 0 h 28222"/>
                  <a:gd name="connsiteX1" fmla="*/ 71 w 35277"/>
                  <a:gd name="connsiteY1" fmla="*/ 22507 h 28222"/>
                  <a:gd name="connsiteX2" fmla="*/ 0 w 35277"/>
                  <a:gd name="connsiteY2" fmla="*/ 34713 h 28222"/>
                  <a:gd name="connsiteX3" fmla="*/ 35348 w 35277"/>
                  <a:gd name="connsiteY3" fmla="*/ 12629 h 28222"/>
                </a:gdLst>
                <a:ahLst/>
                <a:cxnLst>
                  <a:cxn ang="0">
                    <a:pos x="connsiteX0" y="connsiteY0"/>
                  </a:cxn>
                  <a:cxn ang="0">
                    <a:pos x="connsiteX1" y="connsiteY1"/>
                  </a:cxn>
                  <a:cxn ang="0">
                    <a:pos x="connsiteX2" y="connsiteY2"/>
                  </a:cxn>
                  <a:cxn ang="0">
                    <a:pos x="connsiteX3" y="connsiteY3"/>
                  </a:cxn>
                </a:cxnLst>
                <a:rect l="l" t="t" r="r" b="b"/>
                <a:pathLst>
                  <a:path w="35277" h="28222">
                    <a:moveTo>
                      <a:pt x="35419" y="0"/>
                    </a:moveTo>
                    <a:lnTo>
                      <a:pt x="71" y="22507"/>
                    </a:lnTo>
                    <a:lnTo>
                      <a:pt x="0" y="34713"/>
                    </a:lnTo>
                    <a:lnTo>
                      <a:pt x="35348" y="12629"/>
                    </a:lnTo>
                    <a:close/>
                  </a:path>
                </a:pathLst>
              </a:custGeom>
              <a:solidFill>
                <a:srgbClr val="E8E8E8"/>
              </a:solidFill>
              <a:ln w="7047" cap="flat">
                <a:noFill/>
                <a:prstDash val="solid"/>
                <a:miter/>
              </a:ln>
            </p:spPr>
            <p:txBody>
              <a:bodyPr rtlCol="0" anchor="ctr"/>
              <a:lstStyle/>
              <a:p>
                <a:endParaRPr lang="en-ID">
                  <a:cs typeface="B Nazanin" panose="00000700000000000000" pitchFamily="2" charset="-78"/>
                </a:endParaRPr>
              </a:p>
            </p:txBody>
          </p:sp>
          <p:sp>
            <p:nvSpPr>
              <p:cNvPr id="33" name="Freeform: Shape 32">
                <a:extLst>
                  <a:ext uri="{FF2B5EF4-FFF2-40B4-BE49-F238E27FC236}">
                    <a16:creationId xmlns:a16="http://schemas.microsoft.com/office/drawing/2014/main" id="{B125AFA0-1941-4ED2-8823-E204D81ECAF0}"/>
                  </a:ext>
                </a:extLst>
              </p:cNvPr>
              <p:cNvSpPr/>
              <p:nvPr/>
            </p:nvSpPr>
            <p:spPr>
              <a:xfrm>
                <a:off x="4205605" y="156845"/>
                <a:ext cx="35278" cy="28222"/>
              </a:xfrm>
              <a:custGeom>
                <a:avLst/>
                <a:gdLst>
                  <a:gd name="connsiteX0" fmla="*/ 35278 w 35277"/>
                  <a:gd name="connsiteY0" fmla="*/ 0 h 28222"/>
                  <a:gd name="connsiteX1" fmla="*/ 71 w 35277"/>
                  <a:gd name="connsiteY1" fmla="*/ 22507 h 28222"/>
                  <a:gd name="connsiteX2" fmla="*/ 0 w 35277"/>
                  <a:gd name="connsiteY2" fmla="*/ 34713 h 28222"/>
                  <a:gd name="connsiteX3" fmla="*/ 35207 w 35277"/>
                  <a:gd name="connsiteY3" fmla="*/ 12629 h 28222"/>
                </a:gdLst>
                <a:ahLst/>
                <a:cxnLst>
                  <a:cxn ang="0">
                    <a:pos x="connsiteX0" y="connsiteY0"/>
                  </a:cxn>
                  <a:cxn ang="0">
                    <a:pos x="connsiteX1" y="connsiteY1"/>
                  </a:cxn>
                  <a:cxn ang="0">
                    <a:pos x="connsiteX2" y="connsiteY2"/>
                  </a:cxn>
                  <a:cxn ang="0">
                    <a:pos x="connsiteX3" y="connsiteY3"/>
                  </a:cxn>
                </a:cxnLst>
                <a:rect l="l" t="t" r="r" b="b"/>
                <a:pathLst>
                  <a:path w="35277" h="28222">
                    <a:moveTo>
                      <a:pt x="35278" y="0"/>
                    </a:moveTo>
                    <a:lnTo>
                      <a:pt x="71" y="22507"/>
                    </a:lnTo>
                    <a:lnTo>
                      <a:pt x="0" y="34713"/>
                    </a:lnTo>
                    <a:lnTo>
                      <a:pt x="35207" y="12629"/>
                    </a:lnTo>
                    <a:close/>
                  </a:path>
                </a:pathLst>
              </a:custGeom>
              <a:solidFill>
                <a:srgbClr val="E8E8E8"/>
              </a:solidFill>
              <a:ln w="7047" cap="flat">
                <a:noFill/>
                <a:prstDash val="solid"/>
                <a:miter/>
              </a:ln>
            </p:spPr>
            <p:txBody>
              <a:bodyPr rtlCol="0" anchor="ctr"/>
              <a:lstStyle/>
              <a:p>
                <a:endParaRPr lang="en-ID">
                  <a:cs typeface="B Nazanin" panose="00000700000000000000" pitchFamily="2" charset="-78"/>
                </a:endParaRPr>
              </a:p>
            </p:txBody>
          </p:sp>
          <p:sp>
            <p:nvSpPr>
              <p:cNvPr id="34" name="Freeform: Shape 33">
                <a:extLst>
                  <a:ext uri="{FF2B5EF4-FFF2-40B4-BE49-F238E27FC236}">
                    <a16:creationId xmlns:a16="http://schemas.microsoft.com/office/drawing/2014/main" id="{B7016079-1BCA-4686-8F6C-81D6F97D3B38}"/>
                  </a:ext>
                </a:extLst>
              </p:cNvPr>
              <p:cNvSpPr/>
              <p:nvPr/>
            </p:nvSpPr>
            <p:spPr>
              <a:xfrm>
                <a:off x="4205323" y="207927"/>
                <a:ext cx="35278" cy="28222"/>
              </a:xfrm>
              <a:custGeom>
                <a:avLst/>
                <a:gdLst>
                  <a:gd name="connsiteX0" fmla="*/ 35419 w 35277"/>
                  <a:gd name="connsiteY0" fmla="*/ 0 h 28222"/>
                  <a:gd name="connsiteX1" fmla="*/ 71 w 35277"/>
                  <a:gd name="connsiteY1" fmla="*/ 22437 h 28222"/>
                  <a:gd name="connsiteX2" fmla="*/ 0 w 35277"/>
                  <a:gd name="connsiteY2" fmla="*/ 34643 h 28222"/>
                  <a:gd name="connsiteX3" fmla="*/ 35348 w 35277"/>
                  <a:gd name="connsiteY3" fmla="*/ 12700 h 28222"/>
                </a:gdLst>
                <a:ahLst/>
                <a:cxnLst>
                  <a:cxn ang="0">
                    <a:pos x="connsiteX0" y="connsiteY0"/>
                  </a:cxn>
                  <a:cxn ang="0">
                    <a:pos x="connsiteX1" y="connsiteY1"/>
                  </a:cxn>
                  <a:cxn ang="0">
                    <a:pos x="connsiteX2" y="connsiteY2"/>
                  </a:cxn>
                  <a:cxn ang="0">
                    <a:pos x="connsiteX3" y="connsiteY3"/>
                  </a:cxn>
                </a:cxnLst>
                <a:rect l="l" t="t" r="r" b="b"/>
                <a:pathLst>
                  <a:path w="35277" h="28222">
                    <a:moveTo>
                      <a:pt x="35419" y="0"/>
                    </a:moveTo>
                    <a:lnTo>
                      <a:pt x="71" y="22437"/>
                    </a:lnTo>
                    <a:lnTo>
                      <a:pt x="0" y="34643"/>
                    </a:lnTo>
                    <a:lnTo>
                      <a:pt x="35348" y="12700"/>
                    </a:lnTo>
                    <a:close/>
                  </a:path>
                </a:pathLst>
              </a:custGeom>
              <a:solidFill>
                <a:srgbClr val="E8E8E8"/>
              </a:solidFill>
              <a:ln w="7047" cap="flat">
                <a:noFill/>
                <a:prstDash val="solid"/>
                <a:miter/>
              </a:ln>
            </p:spPr>
            <p:txBody>
              <a:bodyPr rtlCol="0" anchor="ctr"/>
              <a:lstStyle/>
              <a:p>
                <a:endParaRPr lang="en-ID">
                  <a:cs typeface="B Nazanin" panose="00000700000000000000" pitchFamily="2" charset="-78"/>
                </a:endParaRPr>
              </a:p>
            </p:txBody>
          </p:sp>
          <p:sp>
            <p:nvSpPr>
              <p:cNvPr id="35" name="Freeform: Shape 34">
                <a:extLst>
                  <a:ext uri="{FF2B5EF4-FFF2-40B4-BE49-F238E27FC236}">
                    <a16:creationId xmlns:a16="http://schemas.microsoft.com/office/drawing/2014/main" id="{225034A1-41AC-42A4-9588-B9895A1FB106}"/>
                  </a:ext>
                </a:extLst>
              </p:cNvPr>
              <p:cNvSpPr/>
              <p:nvPr/>
            </p:nvSpPr>
            <p:spPr>
              <a:xfrm>
                <a:off x="4205182" y="258939"/>
                <a:ext cx="35278" cy="28222"/>
              </a:xfrm>
              <a:custGeom>
                <a:avLst/>
                <a:gdLst>
                  <a:gd name="connsiteX0" fmla="*/ 35419 w 35277"/>
                  <a:gd name="connsiteY0" fmla="*/ 0 h 28222"/>
                  <a:gd name="connsiteX1" fmla="*/ 71 w 35277"/>
                  <a:gd name="connsiteY1" fmla="*/ 22366 h 28222"/>
                  <a:gd name="connsiteX2" fmla="*/ 0 w 35277"/>
                  <a:gd name="connsiteY2" fmla="*/ 34572 h 28222"/>
                  <a:gd name="connsiteX3" fmla="*/ 35348 w 35277"/>
                  <a:gd name="connsiteY3" fmla="*/ 12629 h 28222"/>
                </a:gdLst>
                <a:ahLst/>
                <a:cxnLst>
                  <a:cxn ang="0">
                    <a:pos x="connsiteX0" y="connsiteY0"/>
                  </a:cxn>
                  <a:cxn ang="0">
                    <a:pos x="connsiteX1" y="connsiteY1"/>
                  </a:cxn>
                  <a:cxn ang="0">
                    <a:pos x="connsiteX2" y="connsiteY2"/>
                  </a:cxn>
                  <a:cxn ang="0">
                    <a:pos x="connsiteX3" y="connsiteY3"/>
                  </a:cxn>
                </a:cxnLst>
                <a:rect l="l" t="t" r="r" b="b"/>
                <a:pathLst>
                  <a:path w="35277" h="28222">
                    <a:moveTo>
                      <a:pt x="35419" y="0"/>
                    </a:moveTo>
                    <a:lnTo>
                      <a:pt x="71" y="22366"/>
                    </a:lnTo>
                    <a:lnTo>
                      <a:pt x="0" y="34572"/>
                    </a:lnTo>
                    <a:lnTo>
                      <a:pt x="35348" y="12629"/>
                    </a:lnTo>
                    <a:close/>
                  </a:path>
                </a:pathLst>
              </a:custGeom>
              <a:solidFill>
                <a:srgbClr val="E8E8E8"/>
              </a:solidFill>
              <a:ln w="7047" cap="flat">
                <a:noFill/>
                <a:prstDash val="solid"/>
                <a:miter/>
              </a:ln>
            </p:spPr>
            <p:txBody>
              <a:bodyPr rtlCol="0" anchor="ctr"/>
              <a:lstStyle/>
              <a:p>
                <a:endParaRPr lang="en-ID">
                  <a:cs typeface="B Nazanin" panose="00000700000000000000" pitchFamily="2" charset="-78"/>
                </a:endParaRPr>
              </a:p>
            </p:txBody>
          </p:sp>
          <p:sp>
            <p:nvSpPr>
              <p:cNvPr id="36" name="Freeform: Shape 35">
                <a:extLst>
                  <a:ext uri="{FF2B5EF4-FFF2-40B4-BE49-F238E27FC236}">
                    <a16:creationId xmlns:a16="http://schemas.microsoft.com/office/drawing/2014/main" id="{C8A05446-D8FE-493C-9439-034389326978}"/>
                  </a:ext>
                </a:extLst>
              </p:cNvPr>
              <p:cNvSpPr/>
              <p:nvPr/>
            </p:nvSpPr>
            <p:spPr>
              <a:xfrm>
                <a:off x="4205041" y="309880"/>
                <a:ext cx="35278" cy="28222"/>
              </a:xfrm>
              <a:custGeom>
                <a:avLst/>
                <a:gdLst>
                  <a:gd name="connsiteX0" fmla="*/ 35348 w 35277"/>
                  <a:gd name="connsiteY0" fmla="*/ 0 h 28222"/>
                  <a:gd name="connsiteX1" fmla="*/ 71 w 35277"/>
                  <a:gd name="connsiteY1" fmla="*/ 22437 h 28222"/>
                  <a:gd name="connsiteX2" fmla="*/ 0 w 35277"/>
                  <a:gd name="connsiteY2" fmla="*/ 34643 h 28222"/>
                  <a:gd name="connsiteX3" fmla="*/ 35348 w 35277"/>
                  <a:gd name="connsiteY3" fmla="*/ 12629 h 28222"/>
                </a:gdLst>
                <a:ahLst/>
                <a:cxnLst>
                  <a:cxn ang="0">
                    <a:pos x="connsiteX0" y="connsiteY0"/>
                  </a:cxn>
                  <a:cxn ang="0">
                    <a:pos x="connsiteX1" y="connsiteY1"/>
                  </a:cxn>
                  <a:cxn ang="0">
                    <a:pos x="connsiteX2" y="connsiteY2"/>
                  </a:cxn>
                  <a:cxn ang="0">
                    <a:pos x="connsiteX3" y="connsiteY3"/>
                  </a:cxn>
                </a:cxnLst>
                <a:rect l="l" t="t" r="r" b="b"/>
                <a:pathLst>
                  <a:path w="35277" h="28222">
                    <a:moveTo>
                      <a:pt x="35348" y="0"/>
                    </a:moveTo>
                    <a:lnTo>
                      <a:pt x="71" y="22437"/>
                    </a:lnTo>
                    <a:lnTo>
                      <a:pt x="0" y="34643"/>
                    </a:lnTo>
                    <a:lnTo>
                      <a:pt x="35348" y="12629"/>
                    </a:lnTo>
                    <a:close/>
                  </a:path>
                </a:pathLst>
              </a:custGeom>
              <a:solidFill>
                <a:srgbClr val="E8E8E8"/>
              </a:solidFill>
              <a:ln w="7047" cap="flat">
                <a:noFill/>
                <a:prstDash val="solid"/>
                <a:miter/>
              </a:ln>
            </p:spPr>
            <p:txBody>
              <a:bodyPr rtlCol="0" anchor="ctr"/>
              <a:lstStyle/>
              <a:p>
                <a:endParaRPr lang="en-ID">
                  <a:cs typeface="B Nazanin" panose="00000700000000000000" pitchFamily="2" charset="-78"/>
                </a:endParaRPr>
              </a:p>
            </p:txBody>
          </p:sp>
          <p:sp>
            <p:nvSpPr>
              <p:cNvPr id="37" name="Freeform: Shape 36">
                <a:extLst>
                  <a:ext uri="{FF2B5EF4-FFF2-40B4-BE49-F238E27FC236}">
                    <a16:creationId xmlns:a16="http://schemas.microsoft.com/office/drawing/2014/main" id="{8492E1DC-CCD3-4C1D-B42D-9ECFA621B2FD}"/>
                  </a:ext>
                </a:extLst>
              </p:cNvPr>
              <p:cNvSpPr/>
              <p:nvPr/>
            </p:nvSpPr>
            <p:spPr>
              <a:xfrm>
                <a:off x="4204900" y="360892"/>
                <a:ext cx="35278" cy="28222"/>
              </a:xfrm>
              <a:custGeom>
                <a:avLst/>
                <a:gdLst>
                  <a:gd name="connsiteX0" fmla="*/ 35348 w 35277"/>
                  <a:gd name="connsiteY0" fmla="*/ 0 h 28222"/>
                  <a:gd name="connsiteX1" fmla="*/ 71 w 35277"/>
                  <a:gd name="connsiteY1" fmla="*/ 22366 h 28222"/>
                  <a:gd name="connsiteX2" fmla="*/ 0 w 35277"/>
                  <a:gd name="connsiteY2" fmla="*/ 34643 h 28222"/>
                  <a:gd name="connsiteX3" fmla="*/ 35348 w 35277"/>
                  <a:gd name="connsiteY3" fmla="*/ 12629 h 28222"/>
                </a:gdLst>
                <a:ahLst/>
                <a:cxnLst>
                  <a:cxn ang="0">
                    <a:pos x="connsiteX0" y="connsiteY0"/>
                  </a:cxn>
                  <a:cxn ang="0">
                    <a:pos x="connsiteX1" y="connsiteY1"/>
                  </a:cxn>
                  <a:cxn ang="0">
                    <a:pos x="connsiteX2" y="connsiteY2"/>
                  </a:cxn>
                  <a:cxn ang="0">
                    <a:pos x="connsiteX3" y="connsiteY3"/>
                  </a:cxn>
                </a:cxnLst>
                <a:rect l="l" t="t" r="r" b="b"/>
                <a:pathLst>
                  <a:path w="35277" h="28222">
                    <a:moveTo>
                      <a:pt x="35348" y="0"/>
                    </a:moveTo>
                    <a:lnTo>
                      <a:pt x="71" y="22366"/>
                    </a:lnTo>
                    <a:lnTo>
                      <a:pt x="0" y="34643"/>
                    </a:lnTo>
                    <a:lnTo>
                      <a:pt x="35348" y="12629"/>
                    </a:lnTo>
                    <a:close/>
                  </a:path>
                </a:pathLst>
              </a:custGeom>
              <a:solidFill>
                <a:srgbClr val="E8E8E8"/>
              </a:solidFill>
              <a:ln w="7047" cap="flat">
                <a:noFill/>
                <a:prstDash val="solid"/>
                <a:miter/>
              </a:ln>
            </p:spPr>
            <p:txBody>
              <a:bodyPr rtlCol="0" anchor="ctr"/>
              <a:lstStyle/>
              <a:p>
                <a:endParaRPr lang="en-ID">
                  <a:cs typeface="B Nazanin" panose="00000700000000000000" pitchFamily="2" charset="-78"/>
                </a:endParaRPr>
              </a:p>
            </p:txBody>
          </p:sp>
          <p:sp>
            <p:nvSpPr>
              <p:cNvPr id="38" name="Freeform: Shape 37">
                <a:extLst>
                  <a:ext uri="{FF2B5EF4-FFF2-40B4-BE49-F238E27FC236}">
                    <a16:creationId xmlns:a16="http://schemas.microsoft.com/office/drawing/2014/main" id="{96A13509-4347-4867-9C74-E81E6E3E7B56}"/>
                  </a:ext>
                </a:extLst>
              </p:cNvPr>
              <p:cNvSpPr/>
              <p:nvPr/>
            </p:nvSpPr>
            <p:spPr>
              <a:xfrm>
                <a:off x="4204758" y="411692"/>
                <a:ext cx="35278" cy="28222"/>
              </a:xfrm>
              <a:custGeom>
                <a:avLst/>
                <a:gdLst>
                  <a:gd name="connsiteX0" fmla="*/ 35419 w 35277"/>
                  <a:gd name="connsiteY0" fmla="*/ 0 h 28222"/>
                  <a:gd name="connsiteX1" fmla="*/ 0 w 35277"/>
                  <a:gd name="connsiteY1" fmla="*/ 22507 h 28222"/>
                  <a:gd name="connsiteX2" fmla="*/ 0 w 35277"/>
                  <a:gd name="connsiteY2" fmla="*/ 34784 h 28222"/>
                  <a:gd name="connsiteX3" fmla="*/ 35348 w 35277"/>
                  <a:gd name="connsiteY3" fmla="*/ 12700 h 28222"/>
                </a:gdLst>
                <a:ahLst/>
                <a:cxnLst>
                  <a:cxn ang="0">
                    <a:pos x="connsiteX0" y="connsiteY0"/>
                  </a:cxn>
                  <a:cxn ang="0">
                    <a:pos x="connsiteX1" y="connsiteY1"/>
                  </a:cxn>
                  <a:cxn ang="0">
                    <a:pos x="connsiteX2" y="connsiteY2"/>
                  </a:cxn>
                  <a:cxn ang="0">
                    <a:pos x="connsiteX3" y="connsiteY3"/>
                  </a:cxn>
                </a:cxnLst>
                <a:rect l="l" t="t" r="r" b="b"/>
                <a:pathLst>
                  <a:path w="35277" h="28222">
                    <a:moveTo>
                      <a:pt x="35419" y="0"/>
                    </a:moveTo>
                    <a:lnTo>
                      <a:pt x="0" y="22507"/>
                    </a:lnTo>
                    <a:lnTo>
                      <a:pt x="0" y="34784"/>
                    </a:lnTo>
                    <a:lnTo>
                      <a:pt x="35348" y="12700"/>
                    </a:lnTo>
                    <a:close/>
                  </a:path>
                </a:pathLst>
              </a:custGeom>
              <a:solidFill>
                <a:srgbClr val="E8E8E8"/>
              </a:solidFill>
              <a:ln w="7047" cap="flat">
                <a:noFill/>
                <a:prstDash val="solid"/>
                <a:miter/>
              </a:ln>
            </p:spPr>
            <p:txBody>
              <a:bodyPr rtlCol="0" anchor="ctr"/>
              <a:lstStyle/>
              <a:p>
                <a:endParaRPr lang="en-ID">
                  <a:cs typeface="B Nazanin" panose="00000700000000000000" pitchFamily="2" charset="-78"/>
                </a:endParaRPr>
              </a:p>
            </p:txBody>
          </p:sp>
          <p:sp>
            <p:nvSpPr>
              <p:cNvPr id="39" name="Freeform: Shape 38">
                <a:extLst>
                  <a:ext uri="{FF2B5EF4-FFF2-40B4-BE49-F238E27FC236}">
                    <a16:creationId xmlns:a16="http://schemas.microsoft.com/office/drawing/2014/main" id="{9228F926-7EA1-4806-8F57-F373CF5477BB}"/>
                  </a:ext>
                </a:extLst>
              </p:cNvPr>
              <p:cNvSpPr/>
              <p:nvPr/>
            </p:nvSpPr>
            <p:spPr>
              <a:xfrm>
                <a:off x="4204617" y="462703"/>
                <a:ext cx="35278" cy="28222"/>
              </a:xfrm>
              <a:custGeom>
                <a:avLst/>
                <a:gdLst>
                  <a:gd name="connsiteX0" fmla="*/ 35348 w 35277"/>
                  <a:gd name="connsiteY0" fmla="*/ 0 h 28222"/>
                  <a:gd name="connsiteX1" fmla="*/ 0 w 35277"/>
                  <a:gd name="connsiteY1" fmla="*/ 22507 h 28222"/>
                  <a:gd name="connsiteX2" fmla="*/ 0 w 35277"/>
                  <a:gd name="connsiteY2" fmla="*/ 34713 h 28222"/>
                  <a:gd name="connsiteX3" fmla="*/ 35348 w 35277"/>
                  <a:gd name="connsiteY3" fmla="*/ 12629 h 28222"/>
                </a:gdLst>
                <a:ahLst/>
                <a:cxnLst>
                  <a:cxn ang="0">
                    <a:pos x="connsiteX0" y="connsiteY0"/>
                  </a:cxn>
                  <a:cxn ang="0">
                    <a:pos x="connsiteX1" y="connsiteY1"/>
                  </a:cxn>
                  <a:cxn ang="0">
                    <a:pos x="connsiteX2" y="connsiteY2"/>
                  </a:cxn>
                  <a:cxn ang="0">
                    <a:pos x="connsiteX3" y="connsiteY3"/>
                  </a:cxn>
                </a:cxnLst>
                <a:rect l="l" t="t" r="r" b="b"/>
                <a:pathLst>
                  <a:path w="35277" h="28222">
                    <a:moveTo>
                      <a:pt x="35348" y="0"/>
                    </a:moveTo>
                    <a:lnTo>
                      <a:pt x="0" y="22507"/>
                    </a:lnTo>
                    <a:lnTo>
                      <a:pt x="0" y="34713"/>
                    </a:lnTo>
                    <a:lnTo>
                      <a:pt x="35348" y="12629"/>
                    </a:lnTo>
                    <a:close/>
                  </a:path>
                </a:pathLst>
              </a:custGeom>
              <a:solidFill>
                <a:srgbClr val="E8E8E8"/>
              </a:solidFill>
              <a:ln w="7047" cap="flat">
                <a:noFill/>
                <a:prstDash val="solid"/>
                <a:miter/>
              </a:ln>
            </p:spPr>
            <p:txBody>
              <a:bodyPr rtlCol="0" anchor="ctr"/>
              <a:lstStyle/>
              <a:p>
                <a:endParaRPr lang="en-ID">
                  <a:cs typeface="B Nazanin" panose="00000700000000000000" pitchFamily="2" charset="-78"/>
                </a:endParaRPr>
              </a:p>
            </p:txBody>
          </p:sp>
          <p:sp>
            <p:nvSpPr>
              <p:cNvPr id="40" name="Freeform: Shape 39">
                <a:extLst>
                  <a:ext uri="{FF2B5EF4-FFF2-40B4-BE49-F238E27FC236}">
                    <a16:creationId xmlns:a16="http://schemas.microsoft.com/office/drawing/2014/main" id="{9B606E97-67C6-46F1-B23B-FA9C2C0F46C5}"/>
                  </a:ext>
                </a:extLst>
              </p:cNvPr>
              <p:cNvSpPr/>
              <p:nvPr/>
            </p:nvSpPr>
            <p:spPr>
              <a:xfrm>
                <a:off x="4204406" y="513715"/>
                <a:ext cx="35278" cy="28222"/>
              </a:xfrm>
              <a:custGeom>
                <a:avLst/>
                <a:gdLst>
                  <a:gd name="connsiteX0" fmla="*/ 35419 w 35277"/>
                  <a:gd name="connsiteY0" fmla="*/ 0 h 28222"/>
                  <a:gd name="connsiteX1" fmla="*/ 71 w 35277"/>
                  <a:gd name="connsiteY1" fmla="*/ 22507 h 28222"/>
                  <a:gd name="connsiteX2" fmla="*/ 0 w 35277"/>
                  <a:gd name="connsiteY2" fmla="*/ 34713 h 28222"/>
                  <a:gd name="connsiteX3" fmla="*/ 35419 w 35277"/>
                  <a:gd name="connsiteY3" fmla="*/ 12629 h 28222"/>
                </a:gdLst>
                <a:ahLst/>
                <a:cxnLst>
                  <a:cxn ang="0">
                    <a:pos x="connsiteX0" y="connsiteY0"/>
                  </a:cxn>
                  <a:cxn ang="0">
                    <a:pos x="connsiteX1" y="connsiteY1"/>
                  </a:cxn>
                  <a:cxn ang="0">
                    <a:pos x="connsiteX2" y="connsiteY2"/>
                  </a:cxn>
                  <a:cxn ang="0">
                    <a:pos x="connsiteX3" y="connsiteY3"/>
                  </a:cxn>
                </a:cxnLst>
                <a:rect l="l" t="t" r="r" b="b"/>
                <a:pathLst>
                  <a:path w="35277" h="28222">
                    <a:moveTo>
                      <a:pt x="35419" y="0"/>
                    </a:moveTo>
                    <a:lnTo>
                      <a:pt x="71" y="22507"/>
                    </a:lnTo>
                    <a:lnTo>
                      <a:pt x="0" y="34713"/>
                    </a:lnTo>
                    <a:lnTo>
                      <a:pt x="35419" y="12629"/>
                    </a:lnTo>
                    <a:close/>
                  </a:path>
                </a:pathLst>
              </a:custGeom>
              <a:solidFill>
                <a:srgbClr val="E8E8E8"/>
              </a:solidFill>
              <a:ln w="7047" cap="flat">
                <a:noFill/>
                <a:prstDash val="solid"/>
                <a:miter/>
              </a:ln>
            </p:spPr>
            <p:txBody>
              <a:bodyPr rtlCol="0" anchor="ctr"/>
              <a:lstStyle/>
              <a:p>
                <a:endParaRPr lang="en-ID">
                  <a:cs typeface="B Nazanin" panose="00000700000000000000" pitchFamily="2" charset="-78"/>
                </a:endParaRPr>
              </a:p>
            </p:txBody>
          </p:sp>
          <p:sp>
            <p:nvSpPr>
              <p:cNvPr id="41" name="Freeform: Shape 40">
                <a:extLst>
                  <a:ext uri="{FF2B5EF4-FFF2-40B4-BE49-F238E27FC236}">
                    <a16:creationId xmlns:a16="http://schemas.microsoft.com/office/drawing/2014/main" id="{89FCEECB-C51A-4CDA-A705-F6E8F05E9805}"/>
                  </a:ext>
                </a:extLst>
              </p:cNvPr>
              <p:cNvSpPr/>
              <p:nvPr/>
            </p:nvSpPr>
            <p:spPr>
              <a:xfrm>
                <a:off x="4204265" y="564727"/>
                <a:ext cx="35278" cy="28222"/>
              </a:xfrm>
              <a:custGeom>
                <a:avLst/>
                <a:gdLst>
                  <a:gd name="connsiteX0" fmla="*/ 35419 w 35277"/>
                  <a:gd name="connsiteY0" fmla="*/ 0 h 28222"/>
                  <a:gd name="connsiteX1" fmla="*/ 71 w 35277"/>
                  <a:gd name="connsiteY1" fmla="*/ 22507 h 28222"/>
                  <a:gd name="connsiteX2" fmla="*/ 0 w 35277"/>
                  <a:gd name="connsiteY2" fmla="*/ 34713 h 28222"/>
                  <a:gd name="connsiteX3" fmla="*/ 35419 w 35277"/>
                  <a:gd name="connsiteY3" fmla="*/ 12629 h 28222"/>
                </a:gdLst>
                <a:ahLst/>
                <a:cxnLst>
                  <a:cxn ang="0">
                    <a:pos x="connsiteX0" y="connsiteY0"/>
                  </a:cxn>
                  <a:cxn ang="0">
                    <a:pos x="connsiteX1" y="connsiteY1"/>
                  </a:cxn>
                  <a:cxn ang="0">
                    <a:pos x="connsiteX2" y="connsiteY2"/>
                  </a:cxn>
                  <a:cxn ang="0">
                    <a:pos x="connsiteX3" y="connsiteY3"/>
                  </a:cxn>
                </a:cxnLst>
                <a:rect l="l" t="t" r="r" b="b"/>
                <a:pathLst>
                  <a:path w="35277" h="28222">
                    <a:moveTo>
                      <a:pt x="35419" y="0"/>
                    </a:moveTo>
                    <a:lnTo>
                      <a:pt x="71" y="22507"/>
                    </a:lnTo>
                    <a:lnTo>
                      <a:pt x="0" y="34713"/>
                    </a:lnTo>
                    <a:lnTo>
                      <a:pt x="35419" y="12629"/>
                    </a:lnTo>
                    <a:close/>
                  </a:path>
                </a:pathLst>
              </a:custGeom>
              <a:solidFill>
                <a:srgbClr val="E8E8E8"/>
              </a:solidFill>
              <a:ln w="7047" cap="flat">
                <a:noFill/>
                <a:prstDash val="solid"/>
                <a:miter/>
              </a:ln>
            </p:spPr>
            <p:txBody>
              <a:bodyPr rtlCol="0" anchor="ctr"/>
              <a:lstStyle/>
              <a:p>
                <a:endParaRPr lang="en-ID">
                  <a:cs typeface="B Nazanin" panose="00000700000000000000" pitchFamily="2" charset="-78"/>
                </a:endParaRPr>
              </a:p>
            </p:txBody>
          </p:sp>
          <p:sp>
            <p:nvSpPr>
              <p:cNvPr id="42" name="Freeform: Shape 41">
                <a:extLst>
                  <a:ext uri="{FF2B5EF4-FFF2-40B4-BE49-F238E27FC236}">
                    <a16:creationId xmlns:a16="http://schemas.microsoft.com/office/drawing/2014/main" id="{B21D0716-C00B-418B-9ECB-DEF48EC059D6}"/>
                  </a:ext>
                </a:extLst>
              </p:cNvPr>
              <p:cNvSpPr/>
              <p:nvPr/>
            </p:nvSpPr>
            <p:spPr>
              <a:xfrm>
                <a:off x="4204194" y="615738"/>
                <a:ext cx="35278" cy="28222"/>
              </a:xfrm>
              <a:custGeom>
                <a:avLst/>
                <a:gdLst>
                  <a:gd name="connsiteX0" fmla="*/ 35419 w 35277"/>
                  <a:gd name="connsiteY0" fmla="*/ 0 h 28222"/>
                  <a:gd name="connsiteX1" fmla="*/ 71 w 35277"/>
                  <a:gd name="connsiteY1" fmla="*/ 22437 h 28222"/>
                  <a:gd name="connsiteX2" fmla="*/ 0 w 35277"/>
                  <a:gd name="connsiteY2" fmla="*/ 34713 h 28222"/>
                  <a:gd name="connsiteX3" fmla="*/ 35348 w 35277"/>
                  <a:gd name="connsiteY3" fmla="*/ 12629 h 28222"/>
                </a:gdLst>
                <a:ahLst/>
                <a:cxnLst>
                  <a:cxn ang="0">
                    <a:pos x="connsiteX0" y="connsiteY0"/>
                  </a:cxn>
                  <a:cxn ang="0">
                    <a:pos x="connsiteX1" y="connsiteY1"/>
                  </a:cxn>
                  <a:cxn ang="0">
                    <a:pos x="connsiteX2" y="connsiteY2"/>
                  </a:cxn>
                  <a:cxn ang="0">
                    <a:pos x="connsiteX3" y="connsiteY3"/>
                  </a:cxn>
                </a:cxnLst>
                <a:rect l="l" t="t" r="r" b="b"/>
                <a:pathLst>
                  <a:path w="35277" h="28222">
                    <a:moveTo>
                      <a:pt x="35419" y="0"/>
                    </a:moveTo>
                    <a:lnTo>
                      <a:pt x="71" y="22437"/>
                    </a:lnTo>
                    <a:lnTo>
                      <a:pt x="0" y="34713"/>
                    </a:lnTo>
                    <a:lnTo>
                      <a:pt x="35348" y="12629"/>
                    </a:lnTo>
                    <a:close/>
                  </a:path>
                </a:pathLst>
              </a:custGeom>
              <a:solidFill>
                <a:srgbClr val="E8E8E8"/>
              </a:solidFill>
              <a:ln w="7047" cap="flat">
                <a:noFill/>
                <a:prstDash val="solid"/>
                <a:miter/>
              </a:ln>
            </p:spPr>
            <p:txBody>
              <a:bodyPr rtlCol="0" anchor="ctr"/>
              <a:lstStyle/>
              <a:p>
                <a:endParaRPr lang="en-ID">
                  <a:cs typeface="B Nazanin" panose="00000700000000000000" pitchFamily="2" charset="-78"/>
                </a:endParaRPr>
              </a:p>
            </p:txBody>
          </p:sp>
        </p:grpSp>
        <p:grpSp>
          <p:nvGrpSpPr>
            <p:cNvPr id="4" name="Group 3">
              <a:extLst>
                <a:ext uri="{FF2B5EF4-FFF2-40B4-BE49-F238E27FC236}">
                  <a16:creationId xmlns:a16="http://schemas.microsoft.com/office/drawing/2014/main" id="{4874D349-801B-415D-AF88-5FB69933B809}"/>
                </a:ext>
              </a:extLst>
            </p:cNvPr>
            <p:cNvGrpSpPr/>
            <p:nvPr/>
          </p:nvGrpSpPr>
          <p:grpSpPr>
            <a:xfrm>
              <a:off x="7546676" y="1275881"/>
              <a:ext cx="402389" cy="2435527"/>
              <a:chOff x="7906560" y="1436099"/>
              <a:chExt cx="402389" cy="2435527"/>
            </a:xfrm>
          </p:grpSpPr>
          <p:sp>
            <p:nvSpPr>
              <p:cNvPr id="7" name="Freeform: Shape 6">
                <a:extLst>
                  <a:ext uri="{FF2B5EF4-FFF2-40B4-BE49-F238E27FC236}">
                    <a16:creationId xmlns:a16="http://schemas.microsoft.com/office/drawing/2014/main" id="{4E514BF9-DA4F-4D0E-A782-EE8A6BCBBFAA}"/>
                  </a:ext>
                </a:extLst>
              </p:cNvPr>
              <p:cNvSpPr/>
              <p:nvPr/>
            </p:nvSpPr>
            <p:spPr>
              <a:xfrm>
                <a:off x="8066103" y="3710866"/>
                <a:ext cx="146145" cy="160760"/>
              </a:xfrm>
              <a:custGeom>
                <a:avLst/>
                <a:gdLst>
                  <a:gd name="connsiteX0" fmla="*/ 13053 w 42333"/>
                  <a:gd name="connsiteY0" fmla="*/ 20532 h 42333"/>
                  <a:gd name="connsiteX1" fmla="*/ 1905 w 42333"/>
                  <a:gd name="connsiteY1" fmla="*/ 42686 h 42333"/>
                  <a:gd name="connsiteX2" fmla="*/ 1411 w 42333"/>
                  <a:gd name="connsiteY2" fmla="*/ 43392 h 42333"/>
                  <a:gd name="connsiteX3" fmla="*/ 0 w 42333"/>
                  <a:gd name="connsiteY3" fmla="*/ 44732 h 42333"/>
                  <a:gd name="connsiteX4" fmla="*/ 35348 w 42333"/>
                  <a:gd name="connsiteY4" fmla="*/ 24201 h 42333"/>
                  <a:gd name="connsiteX5" fmla="*/ 36759 w 42333"/>
                  <a:gd name="connsiteY5" fmla="*/ 22860 h 42333"/>
                  <a:gd name="connsiteX6" fmla="*/ 36901 w 42333"/>
                  <a:gd name="connsiteY6" fmla="*/ 22719 h 42333"/>
                  <a:gd name="connsiteX7" fmla="*/ 37253 w 42333"/>
                  <a:gd name="connsiteY7" fmla="*/ 22154 h 42333"/>
                  <a:gd name="connsiteX8" fmla="*/ 48401 w 42333"/>
                  <a:gd name="connsiteY8" fmla="*/ 0 h 42333"/>
                  <a:gd name="connsiteX9" fmla="*/ 13053 w 42333"/>
                  <a:gd name="connsiteY9" fmla="*/ 20532 h 42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2333" h="42333">
                    <a:moveTo>
                      <a:pt x="13053" y="20532"/>
                    </a:moveTo>
                    <a:lnTo>
                      <a:pt x="1905" y="42686"/>
                    </a:lnTo>
                    <a:cubicBezTo>
                      <a:pt x="1764" y="42968"/>
                      <a:pt x="1552" y="43180"/>
                      <a:pt x="1411" y="43392"/>
                    </a:cubicBezTo>
                    <a:cubicBezTo>
                      <a:pt x="988" y="43956"/>
                      <a:pt x="565" y="44450"/>
                      <a:pt x="0" y="44732"/>
                    </a:cubicBezTo>
                    <a:lnTo>
                      <a:pt x="35348" y="24201"/>
                    </a:lnTo>
                    <a:cubicBezTo>
                      <a:pt x="35913" y="23918"/>
                      <a:pt x="36336" y="23424"/>
                      <a:pt x="36759" y="22860"/>
                    </a:cubicBezTo>
                    <a:cubicBezTo>
                      <a:pt x="36830" y="22789"/>
                      <a:pt x="36901" y="22789"/>
                      <a:pt x="36901" y="22719"/>
                    </a:cubicBezTo>
                    <a:cubicBezTo>
                      <a:pt x="37042" y="22507"/>
                      <a:pt x="37112" y="22366"/>
                      <a:pt x="37253" y="22154"/>
                    </a:cubicBezTo>
                    <a:lnTo>
                      <a:pt x="48401" y="0"/>
                    </a:lnTo>
                    <a:lnTo>
                      <a:pt x="13053" y="20532"/>
                    </a:lnTo>
                    <a:close/>
                  </a:path>
                </a:pathLst>
              </a:custGeom>
              <a:solidFill>
                <a:schemeClr val="accent5"/>
              </a:solidFill>
              <a:ln w="7047" cap="flat">
                <a:noFill/>
                <a:prstDash val="solid"/>
                <a:miter/>
              </a:ln>
            </p:spPr>
            <p:txBody>
              <a:bodyPr rtlCol="0" anchor="ctr"/>
              <a:lstStyle/>
              <a:p>
                <a:endParaRPr lang="en-ID">
                  <a:cs typeface="B Nazanin" panose="00000700000000000000" pitchFamily="2" charset="-78"/>
                </a:endParaRPr>
              </a:p>
            </p:txBody>
          </p:sp>
          <p:sp>
            <p:nvSpPr>
              <p:cNvPr id="8" name="Freeform: Shape 7">
                <a:extLst>
                  <a:ext uri="{FF2B5EF4-FFF2-40B4-BE49-F238E27FC236}">
                    <a16:creationId xmlns:a16="http://schemas.microsoft.com/office/drawing/2014/main" id="{9B7F0246-516D-47CC-8080-35016F77DD9E}"/>
                  </a:ext>
                </a:extLst>
              </p:cNvPr>
              <p:cNvSpPr/>
              <p:nvPr/>
            </p:nvSpPr>
            <p:spPr>
              <a:xfrm>
                <a:off x="7977442" y="3625931"/>
                <a:ext cx="243578" cy="160760"/>
              </a:xfrm>
              <a:custGeom>
                <a:avLst/>
                <a:gdLst>
                  <a:gd name="connsiteX0" fmla="*/ 62441 w 70555"/>
                  <a:gd name="connsiteY0" fmla="*/ 15593 h 42333"/>
                  <a:gd name="connsiteX1" fmla="*/ 46990 w 70555"/>
                  <a:gd name="connsiteY1" fmla="*/ 6703 h 42333"/>
                  <a:gd name="connsiteX2" fmla="*/ 35348 w 70555"/>
                  <a:gd name="connsiteY2" fmla="*/ 0 h 42333"/>
                  <a:gd name="connsiteX3" fmla="*/ 0 w 70555"/>
                  <a:gd name="connsiteY3" fmla="*/ 20532 h 42333"/>
                  <a:gd name="connsiteX4" fmla="*/ 11642 w 70555"/>
                  <a:gd name="connsiteY4" fmla="*/ 27234 h 42333"/>
                  <a:gd name="connsiteX5" fmla="*/ 27093 w 70555"/>
                  <a:gd name="connsiteY5" fmla="*/ 36124 h 42333"/>
                  <a:gd name="connsiteX6" fmla="*/ 38735 w 70555"/>
                  <a:gd name="connsiteY6" fmla="*/ 42898 h 42333"/>
                  <a:gd name="connsiteX7" fmla="*/ 74083 w 70555"/>
                  <a:gd name="connsiteY7" fmla="*/ 22366 h 42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555" h="42333">
                    <a:moveTo>
                      <a:pt x="62441" y="15593"/>
                    </a:moveTo>
                    <a:lnTo>
                      <a:pt x="46990" y="6703"/>
                    </a:lnTo>
                    <a:lnTo>
                      <a:pt x="35348" y="0"/>
                    </a:lnTo>
                    <a:lnTo>
                      <a:pt x="0" y="20532"/>
                    </a:lnTo>
                    <a:lnTo>
                      <a:pt x="11642" y="27234"/>
                    </a:lnTo>
                    <a:lnTo>
                      <a:pt x="27093" y="36124"/>
                    </a:lnTo>
                    <a:lnTo>
                      <a:pt x="38735" y="42898"/>
                    </a:lnTo>
                    <a:lnTo>
                      <a:pt x="74083" y="22366"/>
                    </a:lnTo>
                    <a:close/>
                  </a:path>
                </a:pathLst>
              </a:custGeom>
              <a:solidFill>
                <a:schemeClr val="accent5">
                  <a:lumMod val="40000"/>
                  <a:lumOff val="60000"/>
                </a:schemeClr>
              </a:solidFill>
              <a:ln w="7047" cap="flat">
                <a:noFill/>
                <a:prstDash val="solid"/>
                <a:miter/>
              </a:ln>
            </p:spPr>
            <p:txBody>
              <a:bodyPr rtlCol="0" anchor="ctr"/>
              <a:lstStyle/>
              <a:p>
                <a:endParaRPr lang="en-ID">
                  <a:cs typeface="B Nazanin" panose="00000700000000000000" pitchFamily="2" charset="-78"/>
                </a:endParaRPr>
              </a:p>
            </p:txBody>
          </p:sp>
          <p:sp>
            <p:nvSpPr>
              <p:cNvPr id="9" name="Freeform: Shape 8">
                <a:extLst>
                  <a:ext uri="{FF2B5EF4-FFF2-40B4-BE49-F238E27FC236}">
                    <a16:creationId xmlns:a16="http://schemas.microsoft.com/office/drawing/2014/main" id="{142A3BED-3086-4F33-BCF1-2B2E50DE3F7B}"/>
                  </a:ext>
                </a:extLst>
              </p:cNvPr>
              <p:cNvSpPr/>
              <p:nvPr/>
            </p:nvSpPr>
            <p:spPr>
              <a:xfrm>
                <a:off x="7977197" y="3703902"/>
                <a:ext cx="121789" cy="160760"/>
              </a:xfrm>
              <a:custGeom>
                <a:avLst/>
                <a:gdLst>
                  <a:gd name="connsiteX0" fmla="*/ 38806 w 35277"/>
                  <a:gd name="connsiteY0" fmla="*/ 22366 h 42333"/>
                  <a:gd name="connsiteX1" fmla="*/ 27658 w 35277"/>
                  <a:gd name="connsiteY1" fmla="*/ 44521 h 42333"/>
                  <a:gd name="connsiteX2" fmla="*/ 19262 w 35277"/>
                  <a:gd name="connsiteY2" fmla="*/ 45932 h 42333"/>
                  <a:gd name="connsiteX3" fmla="*/ 10936 w 35277"/>
                  <a:gd name="connsiteY3" fmla="*/ 34854 h 42333"/>
                  <a:gd name="connsiteX4" fmla="*/ 0 w 35277"/>
                  <a:gd name="connsiteY4" fmla="*/ 0 h 42333"/>
                  <a:gd name="connsiteX5" fmla="*/ 11642 w 35277"/>
                  <a:gd name="connsiteY5" fmla="*/ 6703 h 42333"/>
                  <a:gd name="connsiteX6" fmla="*/ 27093 w 35277"/>
                  <a:gd name="connsiteY6" fmla="*/ 15593 h 42333"/>
                  <a:gd name="connsiteX7" fmla="*/ 38806 w 35277"/>
                  <a:gd name="connsiteY7" fmla="*/ 22366 h 42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277" h="42333">
                    <a:moveTo>
                      <a:pt x="38806" y="22366"/>
                    </a:moveTo>
                    <a:lnTo>
                      <a:pt x="27658" y="44521"/>
                    </a:lnTo>
                    <a:cubicBezTo>
                      <a:pt x="26176" y="47554"/>
                      <a:pt x="22931" y="48048"/>
                      <a:pt x="19262" y="45932"/>
                    </a:cubicBezTo>
                    <a:cubicBezTo>
                      <a:pt x="15593" y="43815"/>
                      <a:pt x="12418" y="39652"/>
                      <a:pt x="10936" y="34854"/>
                    </a:cubicBezTo>
                    <a:lnTo>
                      <a:pt x="0" y="0"/>
                    </a:lnTo>
                    <a:lnTo>
                      <a:pt x="11642" y="6703"/>
                    </a:lnTo>
                    <a:lnTo>
                      <a:pt x="27093" y="15593"/>
                    </a:lnTo>
                    <a:lnTo>
                      <a:pt x="38806" y="22366"/>
                    </a:lnTo>
                    <a:close/>
                  </a:path>
                </a:pathLst>
              </a:custGeom>
              <a:solidFill>
                <a:schemeClr val="accent5">
                  <a:lumMod val="60000"/>
                  <a:lumOff val="40000"/>
                </a:schemeClr>
              </a:solidFill>
              <a:ln w="7047" cap="flat">
                <a:noFill/>
                <a:prstDash val="solid"/>
                <a:miter/>
              </a:ln>
            </p:spPr>
            <p:txBody>
              <a:bodyPr rtlCol="0" anchor="ctr"/>
              <a:lstStyle/>
              <a:p>
                <a:endParaRPr lang="en-ID">
                  <a:cs typeface="B Nazanin" panose="00000700000000000000" pitchFamily="2" charset="-78"/>
                </a:endParaRPr>
              </a:p>
            </p:txBody>
          </p:sp>
          <p:sp>
            <p:nvSpPr>
              <p:cNvPr id="10" name="Freeform: Shape 9">
                <a:extLst>
                  <a:ext uri="{FF2B5EF4-FFF2-40B4-BE49-F238E27FC236}">
                    <a16:creationId xmlns:a16="http://schemas.microsoft.com/office/drawing/2014/main" id="{BD73AE01-66B1-4196-A1F1-D30F4BDADE49}"/>
                  </a:ext>
                </a:extLst>
              </p:cNvPr>
              <p:cNvSpPr/>
              <p:nvPr/>
            </p:nvSpPr>
            <p:spPr>
              <a:xfrm>
                <a:off x="8127971" y="3567252"/>
                <a:ext cx="170504" cy="160760"/>
              </a:xfrm>
              <a:custGeom>
                <a:avLst/>
                <a:gdLst>
                  <a:gd name="connsiteX0" fmla="*/ 14182 w 49388"/>
                  <a:gd name="connsiteY0" fmla="*/ 20532 h 42333"/>
                  <a:gd name="connsiteX1" fmla="*/ 0 w 49388"/>
                  <a:gd name="connsiteY1" fmla="*/ 48824 h 42333"/>
                  <a:gd name="connsiteX2" fmla="*/ 35348 w 49388"/>
                  <a:gd name="connsiteY2" fmla="*/ 28293 h 42333"/>
                  <a:gd name="connsiteX3" fmla="*/ 49530 w 49388"/>
                  <a:gd name="connsiteY3" fmla="*/ 0 h 42333"/>
                </a:gdLst>
                <a:ahLst/>
                <a:cxnLst>
                  <a:cxn ang="0">
                    <a:pos x="connsiteX0" y="connsiteY0"/>
                  </a:cxn>
                  <a:cxn ang="0">
                    <a:pos x="connsiteX1" y="connsiteY1"/>
                  </a:cxn>
                  <a:cxn ang="0">
                    <a:pos x="connsiteX2" y="connsiteY2"/>
                  </a:cxn>
                  <a:cxn ang="0">
                    <a:pos x="connsiteX3" y="connsiteY3"/>
                  </a:cxn>
                </a:cxnLst>
                <a:rect l="l" t="t" r="r" b="b"/>
                <a:pathLst>
                  <a:path w="49388" h="42333">
                    <a:moveTo>
                      <a:pt x="14182" y="20532"/>
                    </a:moveTo>
                    <a:lnTo>
                      <a:pt x="0" y="48824"/>
                    </a:lnTo>
                    <a:lnTo>
                      <a:pt x="35348" y="28293"/>
                    </a:lnTo>
                    <a:lnTo>
                      <a:pt x="49530" y="0"/>
                    </a:lnTo>
                    <a:close/>
                  </a:path>
                </a:pathLst>
              </a:custGeom>
              <a:solidFill>
                <a:schemeClr val="accent3">
                  <a:lumMod val="75000"/>
                </a:schemeClr>
              </a:solidFill>
              <a:ln w="7047" cap="flat">
                <a:noFill/>
                <a:prstDash val="solid"/>
                <a:miter/>
              </a:ln>
            </p:spPr>
            <p:txBody>
              <a:bodyPr rtlCol="0" anchor="ctr"/>
              <a:lstStyle/>
              <a:p>
                <a:endParaRPr lang="en-ID">
                  <a:cs typeface="B Nazanin" panose="00000700000000000000" pitchFamily="2" charset="-78"/>
                </a:endParaRPr>
              </a:p>
            </p:txBody>
          </p:sp>
          <p:sp>
            <p:nvSpPr>
              <p:cNvPr id="11" name="Freeform: Shape 10">
                <a:extLst>
                  <a:ext uri="{FF2B5EF4-FFF2-40B4-BE49-F238E27FC236}">
                    <a16:creationId xmlns:a16="http://schemas.microsoft.com/office/drawing/2014/main" id="{F3008300-BDE6-4DBB-94FA-F84D1F03F1C0}"/>
                  </a:ext>
                </a:extLst>
              </p:cNvPr>
              <p:cNvSpPr/>
              <p:nvPr/>
            </p:nvSpPr>
            <p:spPr>
              <a:xfrm>
                <a:off x="7912650" y="3399524"/>
                <a:ext cx="365364" cy="241141"/>
              </a:xfrm>
              <a:custGeom>
                <a:avLst/>
                <a:gdLst>
                  <a:gd name="connsiteX0" fmla="*/ 100189 w 105833"/>
                  <a:gd name="connsiteY0" fmla="*/ 37394 h 63500"/>
                  <a:gd name="connsiteX1" fmla="*/ 47060 w 105833"/>
                  <a:gd name="connsiteY1" fmla="*/ 6773 h 63500"/>
                  <a:gd name="connsiteX2" fmla="*/ 35348 w 105833"/>
                  <a:gd name="connsiteY2" fmla="*/ 0 h 63500"/>
                  <a:gd name="connsiteX3" fmla="*/ 0 w 105833"/>
                  <a:gd name="connsiteY3" fmla="*/ 20532 h 63500"/>
                  <a:gd name="connsiteX4" fmla="*/ 11712 w 105833"/>
                  <a:gd name="connsiteY4" fmla="*/ 27305 h 63500"/>
                  <a:gd name="connsiteX5" fmla="*/ 64841 w 105833"/>
                  <a:gd name="connsiteY5" fmla="*/ 57926 h 63500"/>
                  <a:gd name="connsiteX6" fmla="*/ 76553 w 105833"/>
                  <a:gd name="connsiteY6" fmla="*/ 64699 h 63500"/>
                  <a:gd name="connsiteX7" fmla="*/ 111901 w 105833"/>
                  <a:gd name="connsiteY7" fmla="*/ 44168 h 6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5833" h="63500">
                    <a:moveTo>
                      <a:pt x="100189" y="37394"/>
                    </a:moveTo>
                    <a:lnTo>
                      <a:pt x="47060" y="6773"/>
                    </a:lnTo>
                    <a:lnTo>
                      <a:pt x="35348" y="0"/>
                    </a:lnTo>
                    <a:lnTo>
                      <a:pt x="0" y="20532"/>
                    </a:lnTo>
                    <a:lnTo>
                      <a:pt x="11712" y="27305"/>
                    </a:lnTo>
                    <a:lnTo>
                      <a:pt x="64841" y="57926"/>
                    </a:lnTo>
                    <a:lnTo>
                      <a:pt x="76553" y="64699"/>
                    </a:lnTo>
                    <a:lnTo>
                      <a:pt x="111901" y="44168"/>
                    </a:lnTo>
                    <a:close/>
                  </a:path>
                </a:pathLst>
              </a:custGeom>
              <a:solidFill>
                <a:schemeClr val="accent3">
                  <a:lumMod val="60000"/>
                  <a:lumOff val="40000"/>
                </a:schemeClr>
              </a:solidFill>
              <a:ln w="7047" cap="flat">
                <a:noFill/>
                <a:prstDash val="solid"/>
                <a:miter/>
              </a:ln>
            </p:spPr>
            <p:txBody>
              <a:bodyPr rtlCol="0" anchor="ctr"/>
              <a:lstStyle/>
              <a:p>
                <a:endParaRPr lang="en-ID">
                  <a:cs typeface="B Nazanin" panose="00000700000000000000" pitchFamily="2" charset="-78"/>
                </a:endParaRPr>
              </a:p>
            </p:txBody>
          </p:sp>
          <p:sp>
            <p:nvSpPr>
              <p:cNvPr id="12" name="Freeform: Shape 11">
                <a:extLst>
                  <a:ext uri="{FF2B5EF4-FFF2-40B4-BE49-F238E27FC236}">
                    <a16:creationId xmlns:a16="http://schemas.microsoft.com/office/drawing/2014/main" id="{93E61B86-9F11-49C8-8CE3-1CAA24AF0ECA}"/>
                  </a:ext>
                </a:extLst>
              </p:cNvPr>
              <p:cNvSpPr/>
              <p:nvPr/>
            </p:nvSpPr>
            <p:spPr>
              <a:xfrm>
                <a:off x="7912650" y="3477495"/>
                <a:ext cx="243578" cy="267936"/>
              </a:xfrm>
              <a:custGeom>
                <a:avLst/>
                <a:gdLst>
                  <a:gd name="connsiteX0" fmla="*/ 76553 w 70555"/>
                  <a:gd name="connsiteY0" fmla="*/ 44168 h 70555"/>
                  <a:gd name="connsiteX1" fmla="*/ 62371 w 70555"/>
                  <a:gd name="connsiteY1" fmla="*/ 72461 h 70555"/>
                  <a:gd name="connsiteX2" fmla="*/ 50588 w 70555"/>
                  <a:gd name="connsiteY2" fmla="*/ 65687 h 70555"/>
                  <a:gd name="connsiteX3" fmla="*/ 25682 w 70555"/>
                  <a:gd name="connsiteY3" fmla="*/ 51294 h 70555"/>
                  <a:gd name="connsiteX4" fmla="*/ 14040 w 70555"/>
                  <a:gd name="connsiteY4" fmla="*/ 44521 h 70555"/>
                  <a:gd name="connsiteX5" fmla="*/ 0 w 70555"/>
                  <a:gd name="connsiteY5" fmla="*/ 0 h 70555"/>
                  <a:gd name="connsiteX6" fmla="*/ 11712 w 70555"/>
                  <a:gd name="connsiteY6" fmla="*/ 6773 h 70555"/>
                  <a:gd name="connsiteX7" fmla="*/ 64841 w 70555"/>
                  <a:gd name="connsiteY7" fmla="*/ 37394 h 70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555" h="70555">
                    <a:moveTo>
                      <a:pt x="76553" y="44168"/>
                    </a:moveTo>
                    <a:lnTo>
                      <a:pt x="62371" y="72461"/>
                    </a:lnTo>
                    <a:lnTo>
                      <a:pt x="50588" y="65687"/>
                    </a:lnTo>
                    <a:lnTo>
                      <a:pt x="25682" y="51294"/>
                    </a:lnTo>
                    <a:lnTo>
                      <a:pt x="14040" y="44521"/>
                    </a:lnTo>
                    <a:lnTo>
                      <a:pt x="0" y="0"/>
                    </a:lnTo>
                    <a:lnTo>
                      <a:pt x="11712" y="6773"/>
                    </a:lnTo>
                    <a:lnTo>
                      <a:pt x="64841" y="37394"/>
                    </a:lnTo>
                    <a:close/>
                  </a:path>
                </a:pathLst>
              </a:custGeom>
              <a:solidFill>
                <a:schemeClr val="accent3"/>
              </a:solidFill>
              <a:ln w="7047" cap="flat">
                <a:noFill/>
                <a:prstDash val="solid"/>
                <a:miter/>
              </a:ln>
            </p:spPr>
            <p:txBody>
              <a:bodyPr rtlCol="0" anchor="ctr"/>
              <a:lstStyle/>
              <a:p>
                <a:endParaRPr lang="en-ID">
                  <a:cs typeface="B Nazanin" panose="00000700000000000000" pitchFamily="2" charset="-78"/>
                </a:endParaRPr>
              </a:p>
            </p:txBody>
          </p:sp>
          <p:sp>
            <p:nvSpPr>
              <p:cNvPr id="13" name="Freeform: Shape 12">
                <a:extLst>
                  <a:ext uri="{FF2B5EF4-FFF2-40B4-BE49-F238E27FC236}">
                    <a16:creationId xmlns:a16="http://schemas.microsoft.com/office/drawing/2014/main" id="{550C9C99-3024-4807-A0B0-F2619BF932C6}"/>
                  </a:ext>
                </a:extLst>
              </p:cNvPr>
              <p:cNvSpPr/>
              <p:nvPr/>
            </p:nvSpPr>
            <p:spPr>
              <a:xfrm>
                <a:off x="7979389" y="1926151"/>
                <a:ext cx="121789" cy="1527229"/>
              </a:xfrm>
              <a:custGeom>
                <a:avLst/>
                <a:gdLst>
                  <a:gd name="connsiteX0" fmla="*/ 1058 w 35277"/>
                  <a:gd name="connsiteY0" fmla="*/ 20532 h 402166"/>
                  <a:gd name="connsiteX1" fmla="*/ 36407 w 35277"/>
                  <a:gd name="connsiteY1" fmla="*/ 0 h 402166"/>
                  <a:gd name="connsiteX2" fmla="*/ 35348 w 35277"/>
                  <a:gd name="connsiteY2" fmla="*/ 386856 h 402166"/>
                  <a:gd name="connsiteX3" fmla="*/ 0 w 35277"/>
                  <a:gd name="connsiteY3" fmla="*/ 407388 h 402166"/>
                </a:gdLst>
                <a:ahLst/>
                <a:cxnLst>
                  <a:cxn ang="0">
                    <a:pos x="connsiteX0" y="connsiteY0"/>
                  </a:cxn>
                  <a:cxn ang="0">
                    <a:pos x="connsiteX1" y="connsiteY1"/>
                  </a:cxn>
                  <a:cxn ang="0">
                    <a:pos x="connsiteX2" y="connsiteY2"/>
                  </a:cxn>
                  <a:cxn ang="0">
                    <a:pos x="connsiteX3" y="connsiteY3"/>
                  </a:cxn>
                </a:cxnLst>
                <a:rect l="l" t="t" r="r" b="b"/>
                <a:pathLst>
                  <a:path w="35277" h="402166">
                    <a:moveTo>
                      <a:pt x="1058" y="20532"/>
                    </a:moveTo>
                    <a:lnTo>
                      <a:pt x="36407" y="0"/>
                    </a:lnTo>
                    <a:lnTo>
                      <a:pt x="35348" y="386856"/>
                    </a:lnTo>
                    <a:lnTo>
                      <a:pt x="0" y="407388"/>
                    </a:lnTo>
                    <a:close/>
                  </a:path>
                </a:pathLst>
              </a:custGeom>
              <a:solidFill>
                <a:schemeClr val="accent5">
                  <a:lumMod val="75000"/>
                </a:schemeClr>
              </a:solidFill>
              <a:ln w="7047" cap="flat">
                <a:noFill/>
                <a:prstDash val="solid"/>
                <a:miter/>
              </a:ln>
            </p:spPr>
            <p:txBody>
              <a:bodyPr rtlCol="0" anchor="ctr"/>
              <a:lstStyle/>
              <a:p>
                <a:endParaRPr lang="en-ID">
                  <a:cs typeface="B Nazanin" panose="00000700000000000000" pitchFamily="2" charset="-78"/>
                </a:endParaRPr>
              </a:p>
            </p:txBody>
          </p:sp>
          <p:sp>
            <p:nvSpPr>
              <p:cNvPr id="14" name="Freeform: Shape 13">
                <a:extLst>
                  <a:ext uri="{FF2B5EF4-FFF2-40B4-BE49-F238E27FC236}">
                    <a16:creationId xmlns:a16="http://schemas.microsoft.com/office/drawing/2014/main" id="{3471D08D-017F-48AF-86BC-E9AC05E09E48}"/>
                  </a:ext>
                </a:extLst>
              </p:cNvPr>
              <p:cNvSpPr/>
              <p:nvPr/>
            </p:nvSpPr>
            <p:spPr>
              <a:xfrm>
                <a:off x="7910216" y="1879799"/>
                <a:ext cx="194860" cy="107173"/>
              </a:xfrm>
              <a:custGeom>
                <a:avLst/>
                <a:gdLst>
                  <a:gd name="connsiteX0" fmla="*/ 46002 w 56444"/>
                  <a:gd name="connsiteY0" fmla="*/ 6138 h 28222"/>
                  <a:gd name="connsiteX1" fmla="*/ 35348 w 56444"/>
                  <a:gd name="connsiteY1" fmla="*/ 0 h 28222"/>
                  <a:gd name="connsiteX2" fmla="*/ 0 w 56444"/>
                  <a:gd name="connsiteY2" fmla="*/ 20532 h 28222"/>
                  <a:gd name="connsiteX3" fmla="*/ 10654 w 56444"/>
                  <a:gd name="connsiteY3" fmla="*/ 26670 h 28222"/>
                  <a:gd name="connsiteX4" fmla="*/ 21096 w 56444"/>
                  <a:gd name="connsiteY4" fmla="*/ 32738 h 28222"/>
                  <a:gd name="connsiteX5" fmla="*/ 56444 w 56444"/>
                  <a:gd name="connsiteY5" fmla="*/ 12206 h 282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444" h="28222">
                    <a:moveTo>
                      <a:pt x="46002" y="6138"/>
                    </a:moveTo>
                    <a:lnTo>
                      <a:pt x="35348" y="0"/>
                    </a:lnTo>
                    <a:lnTo>
                      <a:pt x="0" y="20532"/>
                    </a:lnTo>
                    <a:lnTo>
                      <a:pt x="10654" y="26670"/>
                    </a:lnTo>
                    <a:lnTo>
                      <a:pt x="21096" y="32738"/>
                    </a:lnTo>
                    <a:lnTo>
                      <a:pt x="56444" y="12206"/>
                    </a:lnTo>
                    <a:close/>
                  </a:path>
                </a:pathLst>
              </a:custGeom>
              <a:solidFill>
                <a:schemeClr val="accent5">
                  <a:lumMod val="40000"/>
                  <a:lumOff val="60000"/>
                </a:schemeClr>
              </a:solidFill>
              <a:ln w="7047" cap="flat">
                <a:noFill/>
                <a:prstDash val="solid"/>
                <a:miter/>
              </a:ln>
            </p:spPr>
            <p:txBody>
              <a:bodyPr rtlCol="0" anchor="ctr"/>
              <a:lstStyle/>
              <a:p>
                <a:endParaRPr lang="en-ID">
                  <a:cs typeface="B Nazanin" panose="00000700000000000000" pitchFamily="2" charset="-78"/>
                </a:endParaRPr>
              </a:p>
            </p:txBody>
          </p:sp>
          <p:sp>
            <p:nvSpPr>
              <p:cNvPr id="15" name="Freeform: Shape 14">
                <a:extLst>
                  <a:ext uri="{FF2B5EF4-FFF2-40B4-BE49-F238E27FC236}">
                    <a16:creationId xmlns:a16="http://schemas.microsoft.com/office/drawing/2014/main" id="{7AD7B604-E956-4985-B6CE-C0FEFD885353}"/>
                  </a:ext>
                </a:extLst>
              </p:cNvPr>
              <p:cNvSpPr/>
              <p:nvPr/>
            </p:nvSpPr>
            <p:spPr>
              <a:xfrm>
                <a:off x="7906560" y="1957769"/>
                <a:ext cx="73074" cy="1500434"/>
              </a:xfrm>
              <a:custGeom>
                <a:avLst/>
                <a:gdLst>
                  <a:gd name="connsiteX0" fmla="*/ 22154 w 21166"/>
                  <a:gd name="connsiteY0" fmla="*/ 12206 h 395111"/>
                  <a:gd name="connsiteX1" fmla="*/ 21096 w 21166"/>
                  <a:gd name="connsiteY1" fmla="*/ 399062 h 395111"/>
                  <a:gd name="connsiteX2" fmla="*/ 10654 w 21166"/>
                  <a:gd name="connsiteY2" fmla="*/ 393065 h 395111"/>
                  <a:gd name="connsiteX3" fmla="*/ 0 w 21166"/>
                  <a:gd name="connsiteY3" fmla="*/ 386856 h 395111"/>
                  <a:gd name="connsiteX4" fmla="*/ 1058 w 21166"/>
                  <a:gd name="connsiteY4" fmla="*/ 0 h 395111"/>
                  <a:gd name="connsiteX5" fmla="*/ 11712 w 21166"/>
                  <a:gd name="connsiteY5" fmla="*/ 6138 h 395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166" h="395111">
                    <a:moveTo>
                      <a:pt x="22154" y="12206"/>
                    </a:moveTo>
                    <a:lnTo>
                      <a:pt x="21096" y="399062"/>
                    </a:lnTo>
                    <a:lnTo>
                      <a:pt x="10654" y="393065"/>
                    </a:lnTo>
                    <a:lnTo>
                      <a:pt x="0" y="386856"/>
                    </a:lnTo>
                    <a:lnTo>
                      <a:pt x="1058" y="0"/>
                    </a:lnTo>
                    <a:lnTo>
                      <a:pt x="11712" y="6138"/>
                    </a:lnTo>
                    <a:close/>
                  </a:path>
                </a:pathLst>
              </a:custGeom>
              <a:solidFill>
                <a:schemeClr val="accent5"/>
              </a:solidFill>
              <a:ln w="7047" cap="flat">
                <a:noFill/>
                <a:prstDash val="solid"/>
                <a:miter/>
              </a:ln>
            </p:spPr>
            <p:txBody>
              <a:bodyPr rtlCol="0" anchor="ctr"/>
              <a:lstStyle/>
              <a:p>
                <a:endParaRPr lang="en-ID">
                  <a:cs typeface="B Nazanin" panose="00000700000000000000" pitchFamily="2" charset="-78"/>
                </a:endParaRPr>
              </a:p>
            </p:txBody>
          </p:sp>
          <p:sp>
            <p:nvSpPr>
              <p:cNvPr id="16" name="Freeform: Shape 15">
                <a:extLst>
                  <a:ext uri="{FF2B5EF4-FFF2-40B4-BE49-F238E27FC236}">
                    <a16:creationId xmlns:a16="http://schemas.microsoft.com/office/drawing/2014/main" id="{17FA267B-98F6-4CA2-95A4-9EFA95BBE3A8}"/>
                  </a:ext>
                </a:extLst>
              </p:cNvPr>
              <p:cNvSpPr/>
              <p:nvPr/>
            </p:nvSpPr>
            <p:spPr>
              <a:xfrm>
                <a:off x="8078038" y="1988848"/>
                <a:ext cx="121789" cy="1527229"/>
              </a:xfrm>
              <a:custGeom>
                <a:avLst/>
                <a:gdLst>
                  <a:gd name="connsiteX0" fmla="*/ 1129 w 35277"/>
                  <a:gd name="connsiteY0" fmla="*/ 20532 h 402166"/>
                  <a:gd name="connsiteX1" fmla="*/ 36477 w 35277"/>
                  <a:gd name="connsiteY1" fmla="*/ 0 h 402166"/>
                  <a:gd name="connsiteX2" fmla="*/ 35348 w 35277"/>
                  <a:gd name="connsiteY2" fmla="*/ 386856 h 402166"/>
                  <a:gd name="connsiteX3" fmla="*/ 0 w 35277"/>
                  <a:gd name="connsiteY3" fmla="*/ 407388 h 402166"/>
                </a:gdLst>
                <a:ahLst/>
                <a:cxnLst>
                  <a:cxn ang="0">
                    <a:pos x="connsiteX0" y="connsiteY0"/>
                  </a:cxn>
                  <a:cxn ang="0">
                    <a:pos x="connsiteX1" y="connsiteY1"/>
                  </a:cxn>
                  <a:cxn ang="0">
                    <a:pos x="connsiteX2" y="connsiteY2"/>
                  </a:cxn>
                  <a:cxn ang="0">
                    <a:pos x="connsiteX3" y="connsiteY3"/>
                  </a:cxn>
                </a:cxnLst>
                <a:rect l="l" t="t" r="r" b="b"/>
                <a:pathLst>
                  <a:path w="35277" h="402166">
                    <a:moveTo>
                      <a:pt x="1129" y="20532"/>
                    </a:moveTo>
                    <a:lnTo>
                      <a:pt x="36477" y="0"/>
                    </a:lnTo>
                    <a:lnTo>
                      <a:pt x="35348" y="386856"/>
                    </a:lnTo>
                    <a:lnTo>
                      <a:pt x="0" y="407388"/>
                    </a:lnTo>
                    <a:close/>
                  </a:path>
                </a:pathLst>
              </a:custGeom>
              <a:solidFill>
                <a:schemeClr val="accent3">
                  <a:lumMod val="75000"/>
                </a:schemeClr>
              </a:solidFill>
              <a:ln w="7047" cap="flat">
                <a:noFill/>
                <a:prstDash val="solid"/>
                <a:miter/>
              </a:ln>
            </p:spPr>
            <p:txBody>
              <a:bodyPr rtlCol="0" anchor="ctr"/>
              <a:lstStyle/>
              <a:p>
                <a:endParaRPr lang="en-ID">
                  <a:cs typeface="B Nazanin" panose="00000700000000000000" pitchFamily="2" charset="-78"/>
                </a:endParaRPr>
              </a:p>
            </p:txBody>
          </p:sp>
          <p:sp>
            <p:nvSpPr>
              <p:cNvPr id="17" name="Freeform: Shape 16">
                <a:extLst>
                  <a:ext uri="{FF2B5EF4-FFF2-40B4-BE49-F238E27FC236}">
                    <a16:creationId xmlns:a16="http://schemas.microsoft.com/office/drawing/2014/main" id="{1F1F3B1B-2DC2-4255-B39F-AAD80E6FA6FD}"/>
                  </a:ext>
                </a:extLst>
              </p:cNvPr>
              <p:cNvSpPr/>
              <p:nvPr/>
            </p:nvSpPr>
            <p:spPr>
              <a:xfrm>
                <a:off x="8019825" y="1949464"/>
                <a:ext cx="170504" cy="107173"/>
              </a:xfrm>
              <a:custGeom>
                <a:avLst/>
                <a:gdLst>
                  <a:gd name="connsiteX0" fmla="*/ 0 w 49388"/>
                  <a:gd name="connsiteY0" fmla="*/ 20532 h 28222"/>
                  <a:gd name="connsiteX1" fmla="*/ 35348 w 49388"/>
                  <a:gd name="connsiteY1" fmla="*/ 0 h 28222"/>
                  <a:gd name="connsiteX2" fmla="*/ 53340 w 49388"/>
                  <a:gd name="connsiteY2" fmla="*/ 10372 h 28222"/>
                  <a:gd name="connsiteX3" fmla="*/ 17992 w 49388"/>
                  <a:gd name="connsiteY3" fmla="*/ 30903 h 28222"/>
                </a:gdLst>
                <a:ahLst/>
                <a:cxnLst>
                  <a:cxn ang="0">
                    <a:pos x="connsiteX0" y="connsiteY0"/>
                  </a:cxn>
                  <a:cxn ang="0">
                    <a:pos x="connsiteX1" y="connsiteY1"/>
                  </a:cxn>
                  <a:cxn ang="0">
                    <a:pos x="connsiteX2" y="connsiteY2"/>
                  </a:cxn>
                  <a:cxn ang="0">
                    <a:pos x="connsiteX3" y="connsiteY3"/>
                  </a:cxn>
                </a:cxnLst>
                <a:rect l="l" t="t" r="r" b="b"/>
                <a:pathLst>
                  <a:path w="49388" h="28222">
                    <a:moveTo>
                      <a:pt x="0" y="20532"/>
                    </a:moveTo>
                    <a:lnTo>
                      <a:pt x="35348" y="0"/>
                    </a:lnTo>
                    <a:lnTo>
                      <a:pt x="53340" y="10372"/>
                    </a:lnTo>
                    <a:lnTo>
                      <a:pt x="17992" y="30903"/>
                    </a:lnTo>
                    <a:close/>
                  </a:path>
                </a:pathLst>
              </a:custGeom>
              <a:solidFill>
                <a:schemeClr val="accent3">
                  <a:lumMod val="60000"/>
                  <a:lumOff val="40000"/>
                </a:schemeClr>
              </a:solidFill>
              <a:ln w="7047" cap="flat">
                <a:noFill/>
                <a:prstDash val="solid"/>
                <a:miter/>
              </a:ln>
            </p:spPr>
            <p:txBody>
              <a:bodyPr rtlCol="0" anchor="ctr"/>
              <a:lstStyle/>
              <a:p>
                <a:endParaRPr lang="en-ID">
                  <a:cs typeface="B Nazanin" panose="00000700000000000000" pitchFamily="2" charset="-78"/>
                </a:endParaRPr>
              </a:p>
            </p:txBody>
          </p:sp>
          <p:sp>
            <p:nvSpPr>
              <p:cNvPr id="18" name="Freeform: Shape 17">
                <a:extLst>
                  <a:ext uri="{FF2B5EF4-FFF2-40B4-BE49-F238E27FC236}">
                    <a16:creationId xmlns:a16="http://schemas.microsoft.com/office/drawing/2014/main" id="{6C8FEED9-F0C1-4E3D-9880-6C57A9D5C0DB}"/>
                  </a:ext>
                </a:extLst>
              </p:cNvPr>
              <p:cNvSpPr/>
              <p:nvPr/>
            </p:nvSpPr>
            <p:spPr>
              <a:xfrm>
                <a:off x="8016169" y="2027431"/>
                <a:ext cx="48715" cy="1500434"/>
              </a:xfrm>
              <a:custGeom>
                <a:avLst/>
                <a:gdLst>
                  <a:gd name="connsiteX0" fmla="*/ 19050 w 14111"/>
                  <a:gd name="connsiteY0" fmla="*/ 10372 h 395111"/>
                  <a:gd name="connsiteX1" fmla="*/ 17921 w 14111"/>
                  <a:gd name="connsiteY1" fmla="*/ 397228 h 395111"/>
                  <a:gd name="connsiteX2" fmla="*/ 0 w 14111"/>
                  <a:gd name="connsiteY2" fmla="*/ 386856 h 395111"/>
                  <a:gd name="connsiteX3" fmla="*/ 1058 w 14111"/>
                  <a:gd name="connsiteY3" fmla="*/ 0 h 395111"/>
                </a:gdLst>
                <a:ahLst/>
                <a:cxnLst>
                  <a:cxn ang="0">
                    <a:pos x="connsiteX0" y="connsiteY0"/>
                  </a:cxn>
                  <a:cxn ang="0">
                    <a:pos x="connsiteX1" y="connsiteY1"/>
                  </a:cxn>
                  <a:cxn ang="0">
                    <a:pos x="connsiteX2" y="connsiteY2"/>
                  </a:cxn>
                  <a:cxn ang="0">
                    <a:pos x="connsiteX3" y="connsiteY3"/>
                  </a:cxn>
                </a:cxnLst>
                <a:rect l="l" t="t" r="r" b="b"/>
                <a:pathLst>
                  <a:path w="14111" h="395111">
                    <a:moveTo>
                      <a:pt x="19050" y="10372"/>
                    </a:moveTo>
                    <a:lnTo>
                      <a:pt x="17921" y="397228"/>
                    </a:lnTo>
                    <a:lnTo>
                      <a:pt x="0" y="386856"/>
                    </a:lnTo>
                    <a:lnTo>
                      <a:pt x="1058" y="0"/>
                    </a:lnTo>
                    <a:close/>
                  </a:path>
                </a:pathLst>
              </a:custGeom>
              <a:solidFill>
                <a:schemeClr val="accent3"/>
              </a:solidFill>
              <a:ln w="7047" cap="flat">
                <a:noFill/>
                <a:prstDash val="solid"/>
                <a:miter/>
              </a:ln>
            </p:spPr>
            <p:txBody>
              <a:bodyPr rtlCol="0" anchor="ctr"/>
              <a:lstStyle/>
              <a:p>
                <a:endParaRPr lang="en-ID">
                  <a:cs typeface="B Nazanin" panose="00000700000000000000" pitchFamily="2" charset="-78"/>
                </a:endParaRPr>
              </a:p>
            </p:txBody>
          </p:sp>
          <p:sp>
            <p:nvSpPr>
              <p:cNvPr id="19" name="Freeform: Shape 18">
                <a:extLst>
                  <a:ext uri="{FF2B5EF4-FFF2-40B4-BE49-F238E27FC236}">
                    <a16:creationId xmlns:a16="http://schemas.microsoft.com/office/drawing/2014/main" id="{A857454E-A6B8-4885-890A-4DDFC951C1B8}"/>
                  </a:ext>
                </a:extLst>
              </p:cNvPr>
              <p:cNvSpPr/>
              <p:nvPr/>
            </p:nvSpPr>
            <p:spPr>
              <a:xfrm>
                <a:off x="8183263" y="2055566"/>
                <a:ext cx="121789" cy="1527229"/>
              </a:xfrm>
              <a:custGeom>
                <a:avLst/>
                <a:gdLst>
                  <a:gd name="connsiteX0" fmla="*/ 1129 w 35277"/>
                  <a:gd name="connsiteY0" fmla="*/ 20532 h 402166"/>
                  <a:gd name="connsiteX1" fmla="*/ 36477 w 35277"/>
                  <a:gd name="connsiteY1" fmla="*/ 0 h 402166"/>
                  <a:gd name="connsiteX2" fmla="*/ 35348 w 35277"/>
                  <a:gd name="connsiteY2" fmla="*/ 386856 h 402166"/>
                  <a:gd name="connsiteX3" fmla="*/ 0 w 35277"/>
                  <a:gd name="connsiteY3" fmla="*/ 407458 h 402166"/>
                </a:gdLst>
                <a:ahLst/>
                <a:cxnLst>
                  <a:cxn ang="0">
                    <a:pos x="connsiteX0" y="connsiteY0"/>
                  </a:cxn>
                  <a:cxn ang="0">
                    <a:pos x="connsiteX1" y="connsiteY1"/>
                  </a:cxn>
                  <a:cxn ang="0">
                    <a:pos x="connsiteX2" y="connsiteY2"/>
                  </a:cxn>
                  <a:cxn ang="0">
                    <a:pos x="connsiteX3" y="connsiteY3"/>
                  </a:cxn>
                </a:cxnLst>
                <a:rect l="l" t="t" r="r" b="b"/>
                <a:pathLst>
                  <a:path w="35277" h="402166">
                    <a:moveTo>
                      <a:pt x="1129" y="20532"/>
                    </a:moveTo>
                    <a:lnTo>
                      <a:pt x="36477" y="0"/>
                    </a:lnTo>
                    <a:lnTo>
                      <a:pt x="35348" y="386856"/>
                    </a:lnTo>
                    <a:lnTo>
                      <a:pt x="0" y="407458"/>
                    </a:lnTo>
                    <a:close/>
                  </a:path>
                </a:pathLst>
              </a:custGeom>
              <a:solidFill>
                <a:schemeClr val="accent5">
                  <a:lumMod val="75000"/>
                </a:schemeClr>
              </a:solidFill>
              <a:ln w="7047" cap="flat">
                <a:noFill/>
                <a:prstDash val="solid"/>
                <a:miter/>
              </a:ln>
            </p:spPr>
            <p:txBody>
              <a:bodyPr rtlCol="0" anchor="ctr"/>
              <a:lstStyle/>
              <a:p>
                <a:endParaRPr lang="en-ID">
                  <a:cs typeface="B Nazanin" panose="00000700000000000000" pitchFamily="2" charset="-78"/>
                </a:endParaRPr>
              </a:p>
            </p:txBody>
          </p:sp>
          <p:sp>
            <p:nvSpPr>
              <p:cNvPr id="20" name="Freeform: Shape 19">
                <a:extLst>
                  <a:ext uri="{FF2B5EF4-FFF2-40B4-BE49-F238E27FC236}">
                    <a16:creationId xmlns:a16="http://schemas.microsoft.com/office/drawing/2014/main" id="{6BAE47CC-E97B-42E3-895F-A95067963D13}"/>
                  </a:ext>
                </a:extLst>
              </p:cNvPr>
              <p:cNvSpPr/>
              <p:nvPr/>
            </p:nvSpPr>
            <p:spPr>
              <a:xfrm>
                <a:off x="8118961" y="2012161"/>
                <a:ext cx="170504" cy="107173"/>
              </a:xfrm>
              <a:custGeom>
                <a:avLst/>
                <a:gdLst>
                  <a:gd name="connsiteX0" fmla="*/ 44379 w 49388"/>
                  <a:gd name="connsiteY0" fmla="*/ 5292 h 28222"/>
                  <a:gd name="connsiteX1" fmla="*/ 35348 w 49388"/>
                  <a:gd name="connsiteY1" fmla="*/ 0 h 28222"/>
                  <a:gd name="connsiteX2" fmla="*/ 0 w 49388"/>
                  <a:gd name="connsiteY2" fmla="*/ 20602 h 28222"/>
                  <a:gd name="connsiteX3" fmla="*/ 9031 w 49388"/>
                  <a:gd name="connsiteY3" fmla="*/ 25823 h 28222"/>
                  <a:gd name="connsiteX4" fmla="*/ 19755 w 49388"/>
                  <a:gd name="connsiteY4" fmla="*/ 31962 h 28222"/>
                  <a:gd name="connsiteX5" fmla="*/ 55104 w 49388"/>
                  <a:gd name="connsiteY5" fmla="*/ 11430 h 282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388" h="28222">
                    <a:moveTo>
                      <a:pt x="44379" y="5292"/>
                    </a:moveTo>
                    <a:lnTo>
                      <a:pt x="35348" y="0"/>
                    </a:lnTo>
                    <a:lnTo>
                      <a:pt x="0" y="20602"/>
                    </a:lnTo>
                    <a:lnTo>
                      <a:pt x="9031" y="25823"/>
                    </a:lnTo>
                    <a:lnTo>
                      <a:pt x="19755" y="31962"/>
                    </a:lnTo>
                    <a:lnTo>
                      <a:pt x="55104" y="11430"/>
                    </a:lnTo>
                    <a:close/>
                  </a:path>
                </a:pathLst>
              </a:custGeom>
              <a:solidFill>
                <a:schemeClr val="accent5">
                  <a:lumMod val="40000"/>
                  <a:lumOff val="60000"/>
                </a:schemeClr>
              </a:solidFill>
              <a:ln w="7047" cap="flat">
                <a:noFill/>
                <a:prstDash val="solid"/>
                <a:miter/>
              </a:ln>
            </p:spPr>
            <p:txBody>
              <a:bodyPr rtlCol="0" anchor="ctr"/>
              <a:lstStyle/>
              <a:p>
                <a:endParaRPr lang="en-ID">
                  <a:cs typeface="B Nazanin" panose="00000700000000000000" pitchFamily="2" charset="-78"/>
                </a:endParaRPr>
              </a:p>
            </p:txBody>
          </p:sp>
          <p:sp>
            <p:nvSpPr>
              <p:cNvPr id="21" name="Freeform: Shape 20">
                <a:extLst>
                  <a:ext uri="{FF2B5EF4-FFF2-40B4-BE49-F238E27FC236}">
                    <a16:creationId xmlns:a16="http://schemas.microsoft.com/office/drawing/2014/main" id="{CFB22E23-0064-4BC2-B74C-A4223CCA53EF}"/>
                  </a:ext>
                </a:extLst>
              </p:cNvPr>
              <p:cNvSpPr/>
              <p:nvPr/>
            </p:nvSpPr>
            <p:spPr>
              <a:xfrm>
                <a:off x="8115063" y="2090397"/>
                <a:ext cx="48715" cy="1500434"/>
              </a:xfrm>
              <a:custGeom>
                <a:avLst/>
                <a:gdLst>
                  <a:gd name="connsiteX0" fmla="*/ 20884 w 14111"/>
                  <a:gd name="connsiteY0" fmla="*/ 11359 h 395111"/>
                  <a:gd name="connsiteX1" fmla="*/ 19755 w 14111"/>
                  <a:gd name="connsiteY1" fmla="*/ 398286 h 395111"/>
                  <a:gd name="connsiteX2" fmla="*/ 9102 w 14111"/>
                  <a:gd name="connsiteY2" fmla="*/ 392077 h 395111"/>
                  <a:gd name="connsiteX3" fmla="*/ 0 w 14111"/>
                  <a:gd name="connsiteY3" fmla="*/ 386856 h 395111"/>
                  <a:gd name="connsiteX4" fmla="*/ 1129 w 14111"/>
                  <a:gd name="connsiteY4" fmla="*/ 0 h 395111"/>
                  <a:gd name="connsiteX5" fmla="*/ 10160 w 14111"/>
                  <a:gd name="connsiteY5" fmla="*/ 5221 h 395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111" h="395111">
                    <a:moveTo>
                      <a:pt x="20884" y="11359"/>
                    </a:moveTo>
                    <a:lnTo>
                      <a:pt x="19755" y="398286"/>
                    </a:lnTo>
                    <a:lnTo>
                      <a:pt x="9102" y="392077"/>
                    </a:lnTo>
                    <a:lnTo>
                      <a:pt x="0" y="386856"/>
                    </a:lnTo>
                    <a:lnTo>
                      <a:pt x="1129" y="0"/>
                    </a:lnTo>
                    <a:lnTo>
                      <a:pt x="10160" y="5221"/>
                    </a:lnTo>
                    <a:close/>
                  </a:path>
                </a:pathLst>
              </a:custGeom>
              <a:solidFill>
                <a:schemeClr val="accent5"/>
              </a:solidFill>
              <a:ln w="7047" cap="flat">
                <a:noFill/>
                <a:prstDash val="solid"/>
                <a:miter/>
              </a:ln>
            </p:spPr>
            <p:txBody>
              <a:bodyPr rtlCol="0" anchor="ctr"/>
              <a:lstStyle/>
              <a:p>
                <a:endParaRPr lang="en-ID">
                  <a:cs typeface="B Nazanin" panose="00000700000000000000" pitchFamily="2" charset="-78"/>
                </a:endParaRPr>
              </a:p>
            </p:txBody>
          </p:sp>
          <p:sp>
            <p:nvSpPr>
              <p:cNvPr id="22" name="Freeform: Shape 21">
                <a:extLst>
                  <a:ext uri="{FF2B5EF4-FFF2-40B4-BE49-F238E27FC236}">
                    <a16:creationId xmlns:a16="http://schemas.microsoft.com/office/drawing/2014/main" id="{BDD84A3B-738B-40E8-9E8E-8AA9564E1CD5}"/>
                  </a:ext>
                </a:extLst>
              </p:cNvPr>
              <p:cNvSpPr/>
              <p:nvPr/>
            </p:nvSpPr>
            <p:spPr>
              <a:xfrm>
                <a:off x="8187160" y="1964734"/>
                <a:ext cx="121789" cy="107173"/>
              </a:xfrm>
              <a:custGeom>
                <a:avLst/>
                <a:gdLst>
                  <a:gd name="connsiteX0" fmla="*/ 71 w 35277"/>
                  <a:gd name="connsiteY0" fmla="*/ 20532 h 28222"/>
                  <a:gd name="connsiteX1" fmla="*/ 35419 w 35277"/>
                  <a:gd name="connsiteY1" fmla="*/ 0 h 28222"/>
                  <a:gd name="connsiteX2" fmla="*/ 35348 w 35277"/>
                  <a:gd name="connsiteY2" fmla="*/ 11642 h 28222"/>
                  <a:gd name="connsiteX3" fmla="*/ 0 w 35277"/>
                  <a:gd name="connsiteY3" fmla="*/ 32173 h 28222"/>
                </a:gdLst>
                <a:ahLst/>
                <a:cxnLst>
                  <a:cxn ang="0">
                    <a:pos x="connsiteX0" y="connsiteY0"/>
                  </a:cxn>
                  <a:cxn ang="0">
                    <a:pos x="connsiteX1" y="connsiteY1"/>
                  </a:cxn>
                  <a:cxn ang="0">
                    <a:pos x="connsiteX2" y="connsiteY2"/>
                  </a:cxn>
                  <a:cxn ang="0">
                    <a:pos x="connsiteX3" y="connsiteY3"/>
                  </a:cxn>
                </a:cxnLst>
                <a:rect l="l" t="t" r="r" b="b"/>
                <a:pathLst>
                  <a:path w="35277" h="28222">
                    <a:moveTo>
                      <a:pt x="71" y="20532"/>
                    </a:moveTo>
                    <a:lnTo>
                      <a:pt x="35419" y="0"/>
                    </a:lnTo>
                    <a:lnTo>
                      <a:pt x="35348" y="11642"/>
                    </a:lnTo>
                    <a:lnTo>
                      <a:pt x="0" y="32173"/>
                    </a:lnTo>
                    <a:close/>
                  </a:path>
                </a:pathLst>
              </a:custGeom>
              <a:solidFill>
                <a:srgbClr val="2B298E"/>
              </a:solidFill>
              <a:ln w="7047" cap="flat">
                <a:noFill/>
                <a:prstDash val="solid"/>
                <a:miter/>
              </a:ln>
            </p:spPr>
            <p:txBody>
              <a:bodyPr rtlCol="0" anchor="ctr"/>
              <a:lstStyle/>
              <a:p>
                <a:endParaRPr lang="en-ID">
                  <a:cs typeface="B Nazanin" panose="00000700000000000000" pitchFamily="2" charset="-78"/>
                </a:endParaRPr>
              </a:p>
            </p:txBody>
          </p:sp>
          <p:sp>
            <p:nvSpPr>
              <p:cNvPr id="23" name="Freeform: Shape 22">
                <a:extLst>
                  <a:ext uri="{FF2B5EF4-FFF2-40B4-BE49-F238E27FC236}">
                    <a16:creationId xmlns:a16="http://schemas.microsoft.com/office/drawing/2014/main" id="{64F083D0-89DD-4E47-87AD-FC1354ECF8FF}"/>
                  </a:ext>
                </a:extLst>
              </p:cNvPr>
              <p:cNvSpPr/>
              <p:nvPr/>
            </p:nvSpPr>
            <p:spPr>
              <a:xfrm>
                <a:off x="7910458" y="1788701"/>
                <a:ext cx="389723" cy="241141"/>
              </a:xfrm>
              <a:custGeom>
                <a:avLst/>
                <a:gdLst>
                  <a:gd name="connsiteX0" fmla="*/ 104846 w 112888"/>
                  <a:gd name="connsiteY0" fmla="*/ 40146 h 63500"/>
                  <a:gd name="connsiteX1" fmla="*/ 46002 w 112888"/>
                  <a:gd name="connsiteY1" fmla="*/ 6209 h 63500"/>
                  <a:gd name="connsiteX2" fmla="*/ 35348 w 112888"/>
                  <a:gd name="connsiteY2" fmla="*/ 0 h 63500"/>
                  <a:gd name="connsiteX3" fmla="*/ 0 w 112888"/>
                  <a:gd name="connsiteY3" fmla="*/ 20602 h 63500"/>
                  <a:gd name="connsiteX4" fmla="*/ 10654 w 112888"/>
                  <a:gd name="connsiteY4" fmla="*/ 26741 h 63500"/>
                  <a:gd name="connsiteX5" fmla="*/ 69497 w 112888"/>
                  <a:gd name="connsiteY5" fmla="*/ 60678 h 63500"/>
                  <a:gd name="connsiteX6" fmla="*/ 80222 w 112888"/>
                  <a:gd name="connsiteY6" fmla="*/ 66887 h 63500"/>
                  <a:gd name="connsiteX7" fmla="*/ 115570 w 112888"/>
                  <a:gd name="connsiteY7" fmla="*/ 46355 h 6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2888" h="63500">
                    <a:moveTo>
                      <a:pt x="104846" y="40146"/>
                    </a:moveTo>
                    <a:lnTo>
                      <a:pt x="46002" y="6209"/>
                    </a:lnTo>
                    <a:lnTo>
                      <a:pt x="35348" y="0"/>
                    </a:lnTo>
                    <a:lnTo>
                      <a:pt x="0" y="20602"/>
                    </a:lnTo>
                    <a:lnTo>
                      <a:pt x="10654" y="26741"/>
                    </a:lnTo>
                    <a:lnTo>
                      <a:pt x="69497" y="60678"/>
                    </a:lnTo>
                    <a:lnTo>
                      <a:pt x="80222" y="66887"/>
                    </a:lnTo>
                    <a:lnTo>
                      <a:pt x="115570" y="46355"/>
                    </a:lnTo>
                    <a:close/>
                  </a:path>
                </a:pathLst>
              </a:custGeom>
              <a:solidFill>
                <a:schemeClr val="accent5">
                  <a:lumMod val="40000"/>
                  <a:lumOff val="60000"/>
                </a:schemeClr>
              </a:solidFill>
              <a:ln w="7047" cap="flat">
                <a:noFill/>
                <a:prstDash val="solid"/>
                <a:miter/>
              </a:ln>
            </p:spPr>
            <p:txBody>
              <a:bodyPr rtlCol="0" anchor="ctr"/>
              <a:lstStyle/>
              <a:p>
                <a:endParaRPr lang="en-ID">
                  <a:cs typeface="B Nazanin" panose="00000700000000000000" pitchFamily="2" charset="-78"/>
                </a:endParaRPr>
              </a:p>
            </p:txBody>
          </p:sp>
          <p:sp>
            <p:nvSpPr>
              <p:cNvPr id="24" name="Freeform: Shape 23">
                <a:extLst>
                  <a:ext uri="{FF2B5EF4-FFF2-40B4-BE49-F238E27FC236}">
                    <a16:creationId xmlns:a16="http://schemas.microsoft.com/office/drawing/2014/main" id="{A3953372-EBC1-4235-A465-E34088115CD3}"/>
                  </a:ext>
                </a:extLst>
              </p:cNvPr>
              <p:cNvSpPr/>
              <p:nvPr/>
            </p:nvSpPr>
            <p:spPr>
              <a:xfrm>
                <a:off x="7910458" y="1866941"/>
                <a:ext cx="267934" cy="214346"/>
              </a:xfrm>
              <a:custGeom>
                <a:avLst/>
                <a:gdLst>
                  <a:gd name="connsiteX0" fmla="*/ 80222 w 77611"/>
                  <a:gd name="connsiteY0" fmla="*/ 46284 h 56444"/>
                  <a:gd name="connsiteX1" fmla="*/ 80151 w 77611"/>
                  <a:gd name="connsiteY1" fmla="*/ 57926 h 56444"/>
                  <a:gd name="connsiteX2" fmla="*/ 69497 w 77611"/>
                  <a:gd name="connsiteY2" fmla="*/ 51788 h 56444"/>
                  <a:gd name="connsiteX3" fmla="*/ 10654 w 77611"/>
                  <a:gd name="connsiteY3" fmla="*/ 17780 h 56444"/>
                  <a:gd name="connsiteX4" fmla="*/ 0 w 77611"/>
                  <a:gd name="connsiteY4" fmla="*/ 11642 h 56444"/>
                  <a:gd name="connsiteX5" fmla="*/ 0 w 77611"/>
                  <a:gd name="connsiteY5" fmla="*/ 0 h 56444"/>
                  <a:gd name="connsiteX6" fmla="*/ 10654 w 77611"/>
                  <a:gd name="connsiteY6" fmla="*/ 6138 h 56444"/>
                  <a:gd name="connsiteX7" fmla="*/ 69497 w 77611"/>
                  <a:gd name="connsiteY7" fmla="*/ 40076 h 56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611" h="56444">
                    <a:moveTo>
                      <a:pt x="80222" y="46284"/>
                    </a:moveTo>
                    <a:lnTo>
                      <a:pt x="80151" y="57926"/>
                    </a:lnTo>
                    <a:lnTo>
                      <a:pt x="69497" y="51788"/>
                    </a:lnTo>
                    <a:lnTo>
                      <a:pt x="10654" y="17780"/>
                    </a:lnTo>
                    <a:lnTo>
                      <a:pt x="0" y="11642"/>
                    </a:lnTo>
                    <a:lnTo>
                      <a:pt x="0" y="0"/>
                    </a:lnTo>
                    <a:lnTo>
                      <a:pt x="10654" y="6138"/>
                    </a:lnTo>
                    <a:lnTo>
                      <a:pt x="69497" y="40076"/>
                    </a:lnTo>
                    <a:close/>
                  </a:path>
                </a:pathLst>
              </a:custGeom>
              <a:solidFill>
                <a:schemeClr val="accent5"/>
              </a:solidFill>
              <a:ln w="7047" cap="flat">
                <a:noFill/>
                <a:prstDash val="solid"/>
                <a:miter/>
              </a:ln>
            </p:spPr>
            <p:txBody>
              <a:bodyPr rtlCol="0" anchor="ctr"/>
              <a:lstStyle/>
              <a:p>
                <a:endParaRPr lang="en-ID">
                  <a:cs typeface="B Nazanin" panose="00000700000000000000" pitchFamily="2" charset="-78"/>
                </a:endParaRPr>
              </a:p>
            </p:txBody>
          </p:sp>
          <p:sp>
            <p:nvSpPr>
              <p:cNvPr id="25" name="Freeform: Shape 24">
                <a:extLst>
                  <a:ext uri="{FF2B5EF4-FFF2-40B4-BE49-F238E27FC236}">
                    <a16:creationId xmlns:a16="http://schemas.microsoft.com/office/drawing/2014/main" id="{8B4656A8-42EB-4CBF-9938-F9B959DAC485}"/>
                  </a:ext>
                </a:extLst>
              </p:cNvPr>
              <p:cNvSpPr/>
              <p:nvPr/>
            </p:nvSpPr>
            <p:spPr>
              <a:xfrm>
                <a:off x="7952354" y="1436099"/>
                <a:ext cx="341008" cy="535869"/>
              </a:xfrm>
              <a:custGeom>
                <a:avLst/>
                <a:gdLst>
                  <a:gd name="connsiteX0" fmla="*/ 103576 w 98777"/>
                  <a:gd name="connsiteY0" fmla="*/ 73096 h 141111"/>
                  <a:gd name="connsiteX1" fmla="*/ 103505 w 98777"/>
                  <a:gd name="connsiteY1" fmla="*/ 71191 h 141111"/>
                  <a:gd name="connsiteX2" fmla="*/ 103434 w 98777"/>
                  <a:gd name="connsiteY2" fmla="*/ 70273 h 141111"/>
                  <a:gd name="connsiteX3" fmla="*/ 103434 w 98777"/>
                  <a:gd name="connsiteY3" fmla="*/ 69921 h 141111"/>
                  <a:gd name="connsiteX4" fmla="*/ 103364 w 98777"/>
                  <a:gd name="connsiteY4" fmla="*/ 69215 h 141111"/>
                  <a:gd name="connsiteX5" fmla="*/ 103152 w 98777"/>
                  <a:gd name="connsiteY5" fmla="*/ 67239 h 141111"/>
                  <a:gd name="connsiteX6" fmla="*/ 102870 w 98777"/>
                  <a:gd name="connsiteY6" fmla="*/ 65264 h 141111"/>
                  <a:gd name="connsiteX7" fmla="*/ 102870 w 98777"/>
                  <a:gd name="connsiteY7" fmla="*/ 65193 h 141111"/>
                  <a:gd name="connsiteX8" fmla="*/ 102870 w 98777"/>
                  <a:gd name="connsiteY8" fmla="*/ 65123 h 141111"/>
                  <a:gd name="connsiteX9" fmla="*/ 102517 w 98777"/>
                  <a:gd name="connsiteY9" fmla="*/ 63218 h 141111"/>
                  <a:gd name="connsiteX10" fmla="*/ 102094 w 98777"/>
                  <a:gd name="connsiteY10" fmla="*/ 61101 h 141111"/>
                  <a:gd name="connsiteX11" fmla="*/ 101953 w 98777"/>
                  <a:gd name="connsiteY11" fmla="*/ 60325 h 141111"/>
                  <a:gd name="connsiteX12" fmla="*/ 101882 w 98777"/>
                  <a:gd name="connsiteY12" fmla="*/ 59902 h 141111"/>
                  <a:gd name="connsiteX13" fmla="*/ 101671 w 98777"/>
                  <a:gd name="connsiteY13" fmla="*/ 58984 h 141111"/>
                  <a:gd name="connsiteX14" fmla="*/ 101106 w 98777"/>
                  <a:gd name="connsiteY14" fmla="*/ 56868 h 141111"/>
                  <a:gd name="connsiteX15" fmla="*/ 100683 w 98777"/>
                  <a:gd name="connsiteY15" fmla="*/ 55316 h 141111"/>
                  <a:gd name="connsiteX16" fmla="*/ 100612 w 98777"/>
                  <a:gd name="connsiteY16" fmla="*/ 55033 h 141111"/>
                  <a:gd name="connsiteX17" fmla="*/ 100542 w 98777"/>
                  <a:gd name="connsiteY17" fmla="*/ 54751 h 141111"/>
                  <a:gd name="connsiteX18" fmla="*/ 99907 w 98777"/>
                  <a:gd name="connsiteY18" fmla="*/ 52705 h 141111"/>
                  <a:gd name="connsiteX19" fmla="*/ 99201 w 98777"/>
                  <a:gd name="connsiteY19" fmla="*/ 50659 h 141111"/>
                  <a:gd name="connsiteX20" fmla="*/ 99060 w 98777"/>
                  <a:gd name="connsiteY20" fmla="*/ 50306 h 141111"/>
                  <a:gd name="connsiteX21" fmla="*/ 98919 w 98777"/>
                  <a:gd name="connsiteY21" fmla="*/ 50024 h 141111"/>
                  <a:gd name="connsiteX22" fmla="*/ 98425 w 98777"/>
                  <a:gd name="connsiteY22" fmla="*/ 48754 h 141111"/>
                  <a:gd name="connsiteX23" fmla="*/ 97649 w 98777"/>
                  <a:gd name="connsiteY23" fmla="*/ 46778 h 141111"/>
                  <a:gd name="connsiteX24" fmla="*/ 97014 w 98777"/>
                  <a:gd name="connsiteY24" fmla="*/ 45367 h 141111"/>
                  <a:gd name="connsiteX25" fmla="*/ 96943 w 98777"/>
                  <a:gd name="connsiteY25" fmla="*/ 45156 h 141111"/>
                  <a:gd name="connsiteX26" fmla="*/ 96802 w 98777"/>
                  <a:gd name="connsiteY26" fmla="*/ 44873 h 141111"/>
                  <a:gd name="connsiteX27" fmla="*/ 95955 w 98777"/>
                  <a:gd name="connsiteY27" fmla="*/ 42968 h 141111"/>
                  <a:gd name="connsiteX28" fmla="*/ 94897 w 98777"/>
                  <a:gd name="connsiteY28" fmla="*/ 40852 h 141111"/>
                  <a:gd name="connsiteX29" fmla="*/ 94756 w 98777"/>
                  <a:gd name="connsiteY29" fmla="*/ 40499 h 141111"/>
                  <a:gd name="connsiteX30" fmla="*/ 94544 w 98777"/>
                  <a:gd name="connsiteY30" fmla="*/ 40076 h 141111"/>
                  <a:gd name="connsiteX31" fmla="*/ 93698 w 98777"/>
                  <a:gd name="connsiteY31" fmla="*/ 38382 h 141111"/>
                  <a:gd name="connsiteX32" fmla="*/ 92569 w 98777"/>
                  <a:gd name="connsiteY32" fmla="*/ 36336 h 141111"/>
                  <a:gd name="connsiteX33" fmla="*/ 92004 w 98777"/>
                  <a:gd name="connsiteY33" fmla="*/ 35278 h 141111"/>
                  <a:gd name="connsiteX34" fmla="*/ 91793 w 98777"/>
                  <a:gd name="connsiteY34" fmla="*/ 34854 h 141111"/>
                  <a:gd name="connsiteX35" fmla="*/ 90664 w 98777"/>
                  <a:gd name="connsiteY35" fmla="*/ 33091 h 141111"/>
                  <a:gd name="connsiteX36" fmla="*/ 89041 w 98777"/>
                  <a:gd name="connsiteY36" fmla="*/ 30551 h 141111"/>
                  <a:gd name="connsiteX37" fmla="*/ 88759 w 98777"/>
                  <a:gd name="connsiteY37" fmla="*/ 30127 h 141111"/>
                  <a:gd name="connsiteX38" fmla="*/ 86289 w 98777"/>
                  <a:gd name="connsiteY38" fmla="*/ 26599 h 141111"/>
                  <a:gd name="connsiteX39" fmla="*/ 86219 w 98777"/>
                  <a:gd name="connsiteY39" fmla="*/ 26458 h 141111"/>
                  <a:gd name="connsiteX40" fmla="*/ 86219 w 98777"/>
                  <a:gd name="connsiteY40" fmla="*/ 26458 h 141111"/>
                  <a:gd name="connsiteX41" fmla="*/ 84455 w 98777"/>
                  <a:gd name="connsiteY41" fmla="*/ 24130 h 141111"/>
                  <a:gd name="connsiteX42" fmla="*/ 82973 w 98777"/>
                  <a:gd name="connsiteY42" fmla="*/ 22296 h 141111"/>
                  <a:gd name="connsiteX43" fmla="*/ 82903 w 98777"/>
                  <a:gd name="connsiteY43" fmla="*/ 22225 h 141111"/>
                  <a:gd name="connsiteX44" fmla="*/ 82903 w 98777"/>
                  <a:gd name="connsiteY44" fmla="*/ 22225 h 141111"/>
                  <a:gd name="connsiteX45" fmla="*/ 81351 w 98777"/>
                  <a:gd name="connsiteY45" fmla="*/ 20391 h 141111"/>
                  <a:gd name="connsiteX46" fmla="*/ 79798 w 98777"/>
                  <a:gd name="connsiteY46" fmla="*/ 18627 h 141111"/>
                  <a:gd name="connsiteX47" fmla="*/ 79516 w 98777"/>
                  <a:gd name="connsiteY47" fmla="*/ 18344 h 141111"/>
                  <a:gd name="connsiteX48" fmla="*/ 79234 w 98777"/>
                  <a:gd name="connsiteY48" fmla="*/ 18062 h 141111"/>
                  <a:gd name="connsiteX49" fmla="*/ 78105 w 98777"/>
                  <a:gd name="connsiteY49" fmla="*/ 16863 h 141111"/>
                  <a:gd name="connsiteX50" fmla="*/ 76412 w 98777"/>
                  <a:gd name="connsiteY50" fmla="*/ 15169 h 141111"/>
                  <a:gd name="connsiteX51" fmla="*/ 75918 w 98777"/>
                  <a:gd name="connsiteY51" fmla="*/ 14676 h 141111"/>
                  <a:gd name="connsiteX52" fmla="*/ 75494 w 98777"/>
                  <a:gd name="connsiteY52" fmla="*/ 14323 h 141111"/>
                  <a:gd name="connsiteX53" fmla="*/ 74648 w 98777"/>
                  <a:gd name="connsiteY53" fmla="*/ 13547 h 141111"/>
                  <a:gd name="connsiteX54" fmla="*/ 72884 w 98777"/>
                  <a:gd name="connsiteY54" fmla="*/ 11994 h 141111"/>
                  <a:gd name="connsiteX55" fmla="*/ 72108 w 98777"/>
                  <a:gd name="connsiteY55" fmla="*/ 11359 h 141111"/>
                  <a:gd name="connsiteX56" fmla="*/ 71684 w 98777"/>
                  <a:gd name="connsiteY56" fmla="*/ 11007 h 141111"/>
                  <a:gd name="connsiteX57" fmla="*/ 71120 w 98777"/>
                  <a:gd name="connsiteY57" fmla="*/ 10513 h 141111"/>
                  <a:gd name="connsiteX58" fmla="*/ 69356 w 98777"/>
                  <a:gd name="connsiteY58" fmla="*/ 9172 h 141111"/>
                  <a:gd name="connsiteX59" fmla="*/ 68086 w 98777"/>
                  <a:gd name="connsiteY59" fmla="*/ 8255 h 141111"/>
                  <a:gd name="connsiteX60" fmla="*/ 67874 w 98777"/>
                  <a:gd name="connsiteY60" fmla="*/ 8114 h 141111"/>
                  <a:gd name="connsiteX61" fmla="*/ 67663 w 98777"/>
                  <a:gd name="connsiteY61" fmla="*/ 7973 h 141111"/>
                  <a:gd name="connsiteX62" fmla="*/ 65969 w 98777"/>
                  <a:gd name="connsiteY62" fmla="*/ 6844 h 141111"/>
                  <a:gd name="connsiteX63" fmla="*/ 64276 w 98777"/>
                  <a:gd name="connsiteY63" fmla="*/ 5786 h 141111"/>
                  <a:gd name="connsiteX64" fmla="*/ 63853 w 98777"/>
                  <a:gd name="connsiteY64" fmla="*/ 5574 h 141111"/>
                  <a:gd name="connsiteX65" fmla="*/ 62583 w 98777"/>
                  <a:gd name="connsiteY65" fmla="*/ 4868 h 141111"/>
                  <a:gd name="connsiteX66" fmla="*/ 60960 w 98777"/>
                  <a:gd name="connsiteY66" fmla="*/ 4022 h 141111"/>
                  <a:gd name="connsiteX67" fmla="*/ 59902 w 98777"/>
                  <a:gd name="connsiteY67" fmla="*/ 3528 h 141111"/>
                  <a:gd name="connsiteX68" fmla="*/ 59690 w 98777"/>
                  <a:gd name="connsiteY68" fmla="*/ 3387 h 141111"/>
                  <a:gd name="connsiteX69" fmla="*/ 59408 w 98777"/>
                  <a:gd name="connsiteY69" fmla="*/ 3246 h 141111"/>
                  <a:gd name="connsiteX70" fmla="*/ 57785 w 98777"/>
                  <a:gd name="connsiteY70" fmla="*/ 2540 h 141111"/>
                  <a:gd name="connsiteX71" fmla="*/ 56162 w 98777"/>
                  <a:gd name="connsiteY71" fmla="*/ 1905 h 141111"/>
                  <a:gd name="connsiteX72" fmla="*/ 55880 w 98777"/>
                  <a:gd name="connsiteY72" fmla="*/ 1834 h 141111"/>
                  <a:gd name="connsiteX73" fmla="*/ 55598 w 98777"/>
                  <a:gd name="connsiteY73" fmla="*/ 1764 h 141111"/>
                  <a:gd name="connsiteX74" fmla="*/ 54539 w 98777"/>
                  <a:gd name="connsiteY74" fmla="*/ 1411 h 141111"/>
                  <a:gd name="connsiteX75" fmla="*/ 52917 w 98777"/>
                  <a:gd name="connsiteY75" fmla="*/ 988 h 141111"/>
                  <a:gd name="connsiteX76" fmla="*/ 52140 w 98777"/>
                  <a:gd name="connsiteY76" fmla="*/ 776 h 141111"/>
                  <a:gd name="connsiteX77" fmla="*/ 51788 w 98777"/>
                  <a:gd name="connsiteY77" fmla="*/ 706 h 141111"/>
                  <a:gd name="connsiteX78" fmla="*/ 51294 w 98777"/>
                  <a:gd name="connsiteY78" fmla="*/ 564 h 141111"/>
                  <a:gd name="connsiteX79" fmla="*/ 49530 w 98777"/>
                  <a:gd name="connsiteY79" fmla="*/ 282 h 141111"/>
                  <a:gd name="connsiteX80" fmla="*/ 48472 w 98777"/>
                  <a:gd name="connsiteY80" fmla="*/ 141 h 141111"/>
                  <a:gd name="connsiteX81" fmla="*/ 48119 w 98777"/>
                  <a:gd name="connsiteY81" fmla="*/ 71 h 141111"/>
                  <a:gd name="connsiteX82" fmla="*/ 47766 w 98777"/>
                  <a:gd name="connsiteY82" fmla="*/ 71 h 141111"/>
                  <a:gd name="connsiteX83" fmla="*/ 45861 w 98777"/>
                  <a:gd name="connsiteY83" fmla="*/ 0 h 141111"/>
                  <a:gd name="connsiteX84" fmla="*/ 45014 w 98777"/>
                  <a:gd name="connsiteY84" fmla="*/ 71 h 141111"/>
                  <a:gd name="connsiteX85" fmla="*/ 44379 w 98777"/>
                  <a:gd name="connsiteY85" fmla="*/ 71 h 141111"/>
                  <a:gd name="connsiteX86" fmla="*/ 43744 w 98777"/>
                  <a:gd name="connsiteY86" fmla="*/ 71 h 141111"/>
                  <a:gd name="connsiteX87" fmla="*/ 41416 w 98777"/>
                  <a:gd name="connsiteY87" fmla="*/ 423 h 141111"/>
                  <a:gd name="connsiteX88" fmla="*/ 41345 w 98777"/>
                  <a:gd name="connsiteY88" fmla="*/ 423 h 141111"/>
                  <a:gd name="connsiteX89" fmla="*/ 40852 w 98777"/>
                  <a:gd name="connsiteY89" fmla="*/ 564 h 141111"/>
                  <a:gd name="connsiteX90" fmla="*/ 38594 w 98777"/>
                  <a:gd name="connsiteY90" fmla="*/ 1199 h 141111"/>
                  <a:gd name="connsiteX91" fmla="*/ 38453 w 98777"/>
                  <a:gd name="connsiteY91" fmla="*/ 1270 h 141111"/>
                  <a:gd name="connsiteX92" fmla="*/ 35348 w 98777"/>
                  <a:gd name="connsiteY92" fmla="*/ 2681 h 141111"/>
                  <a:gd name="connsiteX93" fmla="*/ 0 w 98777"/>
                  <a:gd name="connsiteY93" fmla="*/ 23213 h 141111"/>
                  <a:gd name="connsiteX94" fmla="*/ 3104 w 98777"/>
                  <a:gd name="connsiteY94" fmla="*/ 21802 h 141111"/>
                  <a:gd name="connsiteX95" fmla="*/ 5503 w 98777"/>
                  <a:gd name="connsiteY95" fmla="*/ 21096 h 141111"/>
                  <a:gd name="connsiteX96" fmla="*/ 5997 w 98777"/>
                  <a:gd name="connsiteY96" fmla="*/ 20955 h 141111"/>
                  <a:gd name="connsiteX97" fmla="*/ 8960 w 98777"/>
                  <a:gd name="connsiteY97" fmla="*/ 20602 h 141111"/>
                  <a:gd name="connsiteX98" fmla="*/ 9595 w 98777"/>
                  <a:gd name="connsiteY98" fmla="*/ 20602 h 141111"/>
                  <a:gd name="connsiteX99" fmla="*/ 12629 w 98777"/>
                  <a:gd name="connsiteY99" fmla="*/ 20673 h 141111"/>
                  <a:gd name="connsiteX100" fmla="*/ 12982 w 98777"/>
                  <a:gd name="connsiteY100" fmla="*/ 20743 h 141111"/>
                  <a:gd name="connsiteX101" fmla="*/ 16298 w 98777"/>
                  <a:gd name="connsiteY101" fmla="*/ 21237 h 141111"/>
                  <a:gd name="connsiteX102" fmla="*/ 16651 w 98777"/>
                  <a:gd name="connsiteY102" fmla="*/ 21308 h 141111"/>
                  <a:gd name="connsiteX103" fmla="*/ 20179 w 98777"/>
                  <a:gd name="connsiteY103" fmla="*/ 22296 h 141111"/>
                  <a:gd name="connsiteX104" fmla="*/ 20461 w 98777"/>
                  <a:gd name="connsiteY104" fmla="*/ 22366 h 141111"/>
                  <a:gd name="connsiteX105" fmla="*/ 24271 w 98777"/>
                  <a:gd name="connsiteY105" fmla="*/ 23918 h 141111"/>
                  <a:gd name="connsiteX106" fmla="*/ 24483 w 98777"/>
                  <a:gd name="connsiteY106" fmla="*/ 24059 h 141111"/>
                  <a:gd name="connsiteX107" fmla="*/ 28434 w 98777"/>
                  <a:gd name="connsiteY107" fmla="*/ 26106 h 141111"/>
                  <a:gd name="connsiteX108" fmla="*/ 32455 w 98777"/>
                  <a:gd name="connsiteY108" fmla="*/ 28646 h 141111"/>
                  <a:gd name="connsiteX109" fmla="*/ 32667 w 98777"/>
                  <a:gd name="connsiteY109" fmla="*/ 28787 h 141111"/>
                  <a:gd name="connsiteX110" fmla="*/ 36336 w 98777"/>
                  <a:gd name="connsiteY110" fmla="*/ 31538 h 141111"/>
                  <a:gd name="connsiteX111" fmla="*/ 36759 w 98777"/>
                  <a:gd name="connsiteY111" fmla="*/ 31891 h 141111"/>
                  <a:gd name="connsiteX112" fmla="*/ 40146 w 98777"/>
                  <a:gd name="connsiteY112" fmla="*/ 34854 h 141111"/>
                  <a:gd name="connsiteX113" fmla="*/ 40569 w 98777"/>
                  <a:gd name="connsiteY113" fmla="*/ 35207 h 141111"/>
                  <a:gd name="connsiteX114" fmla="*/ 43886 w 98777"/>
                  <a:gd name="connsiteY114" fmla="*/ 38523 h 141111"/>
                  <a:gd name="connsiteX115" fmla="*/ 44168 w 98777"/>
                  <a:gd name="connsiteY115" fmla="*/ 38806 h 141111"/>
                  <a:gd name="connsiteX116" fmla="*/ 47554 w 98777"/>
                  <a:gd name="connsiteY116" fmla="*/ 42616 h 141111"/>
                  <a:gd name="connsiteX117" fmla="*/ 47625 w 98777"/>
                  <a:gd name="connsiteY117" fmla="*/ 42686 h 141111"/>
                  <a:gd name="connsiteX118" fmla="*/ 50870 w 98777"/>
                  <a:gd name="connsiteY118" fmla="*/ 46849 h 141111"/>
                  <a:gd name="connsiteX119" fmla="*/ 50941 w 98777"/>
                  <a:gd name="connsiteY119" fmla="*/ 46990 h 141111"/>
                  <a:gd name="connsiteX120" fmla="*/ 53693 w 98777"/>
                  <a:gd name="connsiteY120" fmla="*/ 50941 h 141111"/>
                  <a:gd name="connsiteX121" fmla="*/ 55316 w 98777"/>
                  <a:gd name="connsiteY121" fmla="*/ 53481 h 141111"/>
                  <a:gd name="connsiteX122" fmla="*/ 56656 w 98777"/>
                  <a:gd name="connsiteY122" fmla="*/ 55668 h 141111"/>
                  <a:gd name="connsiteX123" fmla="*/ 57220 w 98777"/>
                  <a:gd name="connsiteY123" fmla="*/ 56727 h 141111"/>
                  <a:gd name="connsiteX124" fmla="*/ 59267 w 98777"/>
                  <a:gd name="connsiteY124" fmla="*/ 60466 h 141111"/>
                  <a:gd name="connsiteX125" fmla="*/ 59478 w 98777"/>
                  <a:gd name="connsiteY125" fmla="*/ 60889 h 141111"/>
                  <a:gd name="connsiteX126" fmla="*/ 61665 w 98777"/>
                  <a:gd name="connsiteY126" fmla="*/ 65546 h 141111"/>
                  <a:gd name="connsiteX127" fmla="*/ 61736 w 98777"/>
                  <a:gd name="connsiteY127" fmla="*/ 65758 h 141111"/>
                  <a:gd name="connsiteX128" fmla="*/ 63570 w 98777"/>
                  <a:gd name="connsiteY128" fmla="*/ 70414 h 141111"/>
                  <a:gd name="connsiteX129" fmla="*/ 63712 w 98777"/>
                  <a:gd name="connsiteY129" fmla="*/ 70697 h 141111"/>
                  <a:gd name="connsiteX130" fmla="*/ 65334 w 98777"/>
                  <a:gd name="connsiteY130" fmla="*/ 75494 h 141111"/>
                  <a:gd name="connsiteX131" fmla="*/ 65405 w 98777"/>
                  <a:gd name="connsiteY131" fmla="*/ 75777 h 141111"/>
                  <a:gd name="connsiteX132" fmla="*/ 66604 w 98777"/>
                  <a:gd name="connsiteY132" fmla="*/ 80363 h 141111"/>
                  <a:gd name="connsiteX133" fmla="*/ 66675 w 98777"/>
                  <a:gd name="connsiteY133" fmla="*/ 80786 h 141111"/>
                  <a:gd name="connsiteX134" fmla="*/ 67592 w 98777"/>
                  <a:gd name="connsiteY134" fmla="*/ 85513 h 141111"/>
                  <a:gd name="connsiteX135" fmla="*/ 67592 w 98777"/>
                  <a:gd name="connsiteY135" fmla="*/ 85584 h 141111"/>
                  <a:gd name="connsiteX136" fmla="*/ 68157 w 98777"/>
                  <a:gd name="connsiteY136" fmla="*/ 90311 h 141111"/>
                  <a:gd name="connsiteX137" fmla="*/ 68157 w 98777"/>
                  <a:gd name="connsiteY137" fmla="*/ 90664 h 141111"/>
                  <a:gd name="connsiteX138" fmla="*/ 68368 w 98777"/>
                  <a:gd name="connsiteY138" fmla="*/ 95321 h 141111"/>
                  <a:gd name="connsiteX139" fmla="*/ 68227 w 98777"/>
                  <a:gd name="connsiteY139" fmla="*/ 147249 h 141111"/>
                  <a:gd name="connsiteX140" fmla="*/ 103576 w 98777"/>
                  <a:gd name="connsiteY140" fmla="*/ 126718 h 141111"/>
                  <a:gd name="connsiteX141" fmla="*/ 103717 w 98777"/>
                  <a:gd name="connsiteY141" fmla="*/ 74789 h 141111"/>
                  <a:gd name="connsiteX142" fmla="*/ 103576 w 98777"/>
                  <a:gd name="connsiteY142" fmla="*/ 73096 h 141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98777" h="141111">
                    <a:moveTo>
                      <a:pt x="103576" y="73096"/>
                    </a:moveTo>
                    <a:cubicBezTo>
                      <a:pt x="103576" y="72461"/>
                      <a:pt x="103505" y="71826"/>
                      <a:pt x="103505" y="71191"/>
                    </a:cubicBezTo>
                    <a:cubicBezTo>
                      <a:pt x="103505" y="70908"/>
                      <a:pt x="103434" y="70626"/>
                      <a:pt x="103434" y="70273"/>
                    </a:cubicBezTo>
                    <a:cubicBezTo>
                      <a:pt x="103434" y="70132"/>
                      <a:pt x="103434" y="69991"/>
                      <a:pt x="103434" y="69921"/>
                    </a:cubicBezTo>
                    <a:cubicBezTo>
                      <a:pt x="103434" y="69709"/>
                      <a:pt x="103434" y="69497"/>
                      <a:pt x="103364" y="69215"/>
                    </a:cubicBezTo>
                    <a:cubicBezTo>
                      <a:pt x="103293" y="68580"/>
                      <a:pt x="103223" y="67874"/>
                      <a:pt x="103152" y="67239"/>
                    </a:cubicBezTo>
                    <a:cubicBezTo>
                      <a:pt x="103082" y="66604"/>
                      <a:pt x="102941" y="65899"/>
                      <a:pt x="102870" y="65264"/>
                    </a:cubicBezTo>
                    <a:cubicBezTo>
                      <a:pt x="102870" y="65264"/>
                      <a:pt x="102870" y="65193"/>
                      <a:pt x="102870" y="65193"/>
                    </a:cubicBezTo>
                    <a:cubicBezTo>
                      <a:pt x="102870" y="65193"/>
                      <a:pt x="102870" y="65123"/>
                      <a:pt x="102870" y="65123"/>
                    </a:cubicBezTo>
                    <a:cubicBezTo>
                      <a:pt x="102799" y="64488"/>
                      <a:pt x="102658" y="63853"/>
                      <a:pt x="102517" y="63218"/>
                    </a:cubicBezTo>
                    <a:cubicBezTo>
                      <a:pt x="102376" y="62512"/>
                      <a:pt x="102235" y="61807"/>
                      <a:pt x="102094" y="61101"/>
                    </a:cubicBezTo>
                    <a:cubicBezTo>
                      <a:pt x="102023" y="60819"/>
                      <a:pt x="101953" y="60607"/>
                      <a:pt x="101953" y="60325"/>
                    </a:cubicBezTo>
                    <a:cubicBezTo>
                      <a:pt x="101953" y="60184"/>
                      <a:pt x="101882" y="60043"/>
                      <a:pt x="101882" y="59902"/>
                    </a:cubicBezTo>
                    <a:cubicBezTo>
                      <a:pt x="101812" y="59619"/>
                      <a:pt x="101741" y="59267"/>
                      <a:pt x="101671" y="58984"/>
                    </a:cubicBezTo>
                    <a:cubicBezTo>
                      <a:pt x="101529" y="58279"/>
                      <a:pt x="101318" y="57573"/>
                      <a:pt x="101106" y="56868"/>
                    </a:cubicBezTo>
                    <a:cubicBezTo>
                      <a:pt x="100965" y="56374"/>
                      <a:pt x="100824" y="55809"/>
                      <a:pt x="100683" y="55316"/>
                    </a:cubicBezTo>
                    <a:cubicBezTo>
                      <a:pt x="100683" y="55245"/>
                      <a:pt x="100612" y="55104"/>
                      <a:pt x="100612" y="55033"/>
                    </a:cubicBezTo>
                    <a:cubicBezTo>
                      <a:pt x="100612" y="54963"/>
                      <a:pt x="100542" y="54822"/>
                      <a:pt x="100542" y="54751"/>
                    </a:cubicBezTo>
                    <a:cubicBezTo>
                      <a:pt x="100330" y="54046"/>
                      <a:pt x="100118" y="53340"/>
                      <a:pt x="99907" y="52705"/>
                    </a:cubicBezTo>
                    <a:cubicBezTo>
                      <a:pt x="99695" y="51999"/>
                      <a:pt x="99413" y="51364"/>
                      <a:pt x="99201" y="50659"/>
                    </a:cubicBezTo>
                    <a:cubicBezTo>
                      <a:pt x="99130" y="50518"/>
                      <a:pt x="99130" y="50377"/>
                      <a:pt x="99060" y="50306"/>
                    </a:cubicBezTo>
                    <a:cubicBezTo>
                      <a:pt x="98989" y="50236"/>
                      <a:pt x="98989" y="50094"/>
                      <a:pt x="98919" y="50024"/>
                    </a:cubicBezTo>
                    <a:cubicBezTo>
                      <a:pt x="98778" y="49601"/>
                      <a:pt x="98637" y="49177"/>
                      <a:pt x="98425" y="48754"/>
                    </a:cubicBezTo>
                    <a:cubicBezTo>
                      <a:pt x="98143" y="48119"/>
                      <a:pt x="97931" y="47484"/>
                      <a:pt x="97649" y="46778"/>
                    </a:cubicBezTo>
                    <a:cubicBezTo>
                      <a:pt x="97437" y="46284"/>
                      <a:pt x="97226" y="45861"/>
                      <a:pt x="97014" y="45367"/>
                    </a:cubicBezTo>
                    <a:cubicBezTo>
                      <a:pt x="96943" y="45297"/>
                      <a:pt x="96943" y="45226"/>
                      <a:pt x="96943" y="45156"/>
                    </a:cubicBezTo>
                    <a:cubicBezTo>
                      <a:pt x="96873" y="45085"/>
                      <a:pt x="96873" y="44944"/>
                      <a:pt x="96802" y="44873"/>
                    </a:cubicBezTo>
                    <a:cubicBezTo>
                      <a:pt x="96520" y="44238"/>
                      <a:pt x="96238" y="43603"/>
                      <a:pt x="95955" y="42968"/>
                    </a:cubicBezTo>
                    <a:cubicBezTo>
                      <a:pt x="95603" y="42263"/>
                      <a:pt x="95250" y="41557"/>
                      <a:pt x="94897" y="40852"/>
                    </a:cubicBezTo>
                    <a:cubicBezTo>
                      <a:pt x="94827" y="40711"/>
                      <a:pt x="94756" y="40640"/>
                      <a:pt x="94756" y="40499"/>
                    </a:cubicBezTo>
                    <a:cubicBezTo>
                      <a:pt x="94685" y="40358"/>
                      <a:pt x="94615" y="40217"/>
                      <a:pt x="94544" y="40076"/>
                    </a:cubicBezTo>
                    <a:cubicBezTo>
                      <a:pt x="94262" y="39511"/>
                      <a:pt x="93980" y="38947"/>
                      <a:pt x="93698" y="38382"/>
                    </a:cubicBezTo>
                    <a:cubicBezTo>
                      <a:pt x="93345" y="37677"/>
                      <a:pt x="92922" y="37042"/>
                      <a:pt x="92569" y="36336"/>
                    </a:cubicBezTo>
                    <a:cubicBezTo>
                      <a:pt x="92357" y="35983"/>
                      <a:pt x="92146" y="35631"/>
                      <a:pt x="92004" y="35278"/>
                    </a:cubicBezTo>
                    <a:cubicBezTo>
                      <a:pt x="91934" y="35137"/>
                      <a:pt x="91863" y="34996"/>
                      <a:pt x="91793" y="34854"/>
                    </a:cubicBezTo>
                    <a:cubicBezTo>
                      <a:pt x="91440" y="34290"/>
                      <a:pt x="91017" y="33655"/>
                      <a:pt x="90664" y="33091"/>
                    </a:cubicBezTo>
                    <a:cubicBezTo>
                      <a:pt x="90099" y="32244"/>
                      <a:pt x="89605" y="31397"/>
                      <a:pt x="89041" y="30551"/>
                    </a:cubicBezTo>
                    <a:cubicBezTo>
                      <a:pt x="88970" y="30409"/>
                      <a:pt x="88900" y="30268"/>
                      <a:pt x="88759" y="30127"/>
                    </a:cubicBezTo>
                    <a:cubicBezTo>
                      <a:pt x="87983" y="28928"/>
                      <a:pt x="87136" y="27799"/>
                      <a:pt x="86289" y="26599"/>
                    </a:cubicBezTo>
                    <a:cubicBezTo>
                      <a:pt x="86289" y="26529"/>
                      <a:pt x="86219" y="26529"/>
                      <a:pt x="86219" y="26458"/>
                    </a:cubicBezTo>
                    <a:cubicBezTo>
                      <a:pt x="86219" y="26458"/>
                      <a:pt x="86219" y="26458"/>
                      <a:pt x="86219" y="26458"/>
                    </a:cubicBezTo>
                    <a:cubicBezTo>
                      <a:pt x="85654" y="25682"/>
                      <a:pt x="85019" y="24906"/>
                      <a:pt x="84455" y="24130"/>
                    </a:cubicBezTo>
                    <a:cubicBezTo>
                      <a:pt x="83961" y="23495"/>
                      <a:pt x="83467" y="22931"/>
                      <a:pt x="82973" y="22296"/>
                    </a:cubicBezTo>
                    <a:cubicBezTo>
                      <a:pt x="82973" y="22296"/>
                      <a:pt x="82903" y="22225"/>
                      <a:pt x="82903" y="22225"/>
                    </a:cubicBezTo>
                    <a:cubicBezTo>
                      <a:pt x="82903" y="22225"/>
                      <a:pt x="82903" y="22225"/>
                      <a:pt x="82903" y="22225"/>
                    </a:cubicBezTo>
                    <a:cubicBezTo>
                      <a:pt x="82409" y="21590"/>
                      <a:pt x="81844" y="21026"/>
                      <a:pt x="81351" y="20391"/>
                    </a:cubicBezTo>
                    <a:cubicBezTo>
                      <a:pt x="80857" y="19826"/>
                      <a:pt x="80292" y="19191"/>
                      <a:pt x="79798" y="18627"/>
                    </a:cubicBezTo>
                    <a:cubicBezTo>
                      <a:pt x="79728" y="18556"/>
                      <a:pt x="79657" y="18486"/>
                      <a:pt x="79516" y="18344"/>
                    </a:cubicBezTo>
                    <a:cubicBezTo>
                      <a:pt x="79445" y="18274"/>
                      <a:pt x="79375" y="18133"/>
                      <a:pt x="79234" y="18062"/>
                    </a:cubicBezTo>
                    <a:cubicBezTo>
                      <a:pt x="78881" y="17639"/>
                      <a:pt x="78458" y="17286"/>
                      <a:pt x="78105" y="16863"/>
                    </a:cubicBezTo>
                    <a:cubicBezTo>
                      <a:pt x="77540" y="16298"/>
                      <a:pt x="76976" y="15734"/>
                      <a:pt x="76412" y="15169"/>
                    </a:cubicBezTo>
                    <a:cubicBezTo>
                      <a:pt x="76271" y="15028"/>
                      <a:pt x="76059" y="14817"/>
                      <a:pt x="75918" y="14676"/>
                    </a:cubicBezTo>
                    <a:cubicBezTo>
                      <a:pt x="75777" y="14534"/>
                      <a:pt x="75636" y="14464"/>
                      <a:pt x="75494" y="14323"/>
                    </a:cubicBezTo>
                    <a:cubicBezTo>
                      <a:pt x="75212" y="14041"/>
                      <a:pt x="74930" y="13829"/>
                      <a:pt x="74648" y="13547"/>
                    </a:cubicBezTo>
                    <a:cubicBezTo>
                      <a:pt x="74083" y="12982"/>
                      <a:pt x="73448" y="12488"/>
                      <a:pt x="72884" y="11994"/>
                    </a:cubicBezTo>
                    <a:cubicBezTo>
                      <a:pt x="72602" y="11783"/>
                      <a:pt x="72390" y="11571"/>
                      <a:pt x="72108" y="11359"/>
                    </a:cubicBezTo>
                    <a:cubicBezTo>
                      <a:pt x="71967" y="11218"/>
                      <a:pt x="71826" y="11148"/>
                      <a:pt x="71684" y="11007"/>
                    </a:cubicBezTo>
                    <a:cubicBezTo>
                      <a:pt x="71473" y="10866"/>
                      <a:pt x="71261" y="10654"/>
                      <a:pt x="71120" y="10513"/>
                    </a:cubicBezTo>
                    <a:cubicBezTo>
                      <a:pt x="70556" y="10019"/>
                      <a:pt x="69921" y="9596"/>
                      <a:pt x="69356" y="9172"/>
                    </a:cubicBezTo>
                    <a:cubicBezTo>
                      <a:pt x="68933" y="8890"/>
                      <a:pt x="68509" y="8537"/>
                      <a:pt x="68086" y="8255"/>
                    </a:cubicBezTo>
                    <a:cubicBezTo>
                      <a:pt x="68015" y="8184"/>
                      <a:pt x="67945" y="8114"/>
                      <a:pt x="67874" y="8114"/>
                    </a:cubicBezTo>
                    <a:cubicBezTo>
                      <a:pt x="67804" y="8043"/>
                      <a:pt x="67733" y="7973"/>
                      <a:pt x="67663" y="7973"/>
                    </a:cubicBezTo>
                    <a:cubicBezTo>
                      <a:pt x="67098" y="7620"/>
                      <a:pt x="66534" y="7197"/>
                      <a:pt x="65969" y="6844"/>
                    </a:cubicBezTo>
                    <a:cubicBezTo>
                      <a:pt x="65405" y="6491"/>
                      <a:pt x="64841" y="6138"/>
                      <a:pt x="64276" y="5786"/>
                    </a:cubicBezTo>
                    <a:cubicBezTo>
                      <a:pt x="64135" y="5715"/>
                      <a:pt x="63994" y="5644"/>
                      <a:pt x="63853" y="5574"/>
                    </a:cubicBezTo>
                    <a:cubicBezTo>
                      <a:pt x="63429" y="5362"/>
                      <a:pt x="63006" y="5080"/>
                      <a:pt x="62583" y="4868"/>
                    </a:cubicBezTo>
                    <a:cubicBezTo>
                      <a:pt x="62018" y="4586"/>
                      <a:pt x="61524" y="4304"/>
                      <a:pt x="60960" y="4022"/>
                    </a:cubicBezTo>
                    <a:cubicBezTo>
                      <a:pt x="60607" y="3881"/>
                      <a:pt x="60254" y="3669"/>
                      <a:pt x="59902" y="3528"/>
                    </a:cubicBezTo>
                    <a:cubicBezTo>
                      <a:pt x="59831" y="3457"/>
                      <a:pt x="59761" y="3457"/>
                      <a:pt x="59690" y="3387"/>
                    </a:cubicBezTo>
                    <a:cubicBezTo>
                      <a:pt x="59619" y="3316"/>
                      <a:pt x="59478" y="3316"/>
                      <a:pt x="59408" y="3246"/>
                    </a:cubicBezTo>
                    <a:cubicBezTo>
                      <a:pt x="58843" y="3034"/>
                      <a:pt x="58349" y="2752"/>
                      <a:pt x="57785" y="2540"/>
                    </a:cubicBezTo>
                    <a:cubicBezTo>
                      <a:pt x="57220" y="2328"/>
                      <a:pt x="56727" y="2117"/>
                      <a:pt x="56162" y="1905"/>
                    </a:cubicBezTo>
                    <a:cubicBezTo>
                      <a:pt x="56092" y="1905"/>
                      <a:pt x="55951" y="1834"/>
                      <a:pt x="55880" y="1834"/>
                    </a:cubicBezTo>
                    <a:cubicBezTo>
                      <a:pt x="55809" y="1834"/>
                      <a:pt x="55739" y="1764"/>
                      <a:pt x="55598" y="1764"/>
                    </a:cubicBezTo>
                    <a:cubicBezTo>
                      <a:pt x="55245" y="1623"/>
                      <a:pt x="54892" y="1552"/>
                      <a:pt x="54539" y="1411"/>
                    </a:cubicBezTo>
                    <a:cubicBezTo>
                      <a:pt x="53975" y="1270"/>
                      <a:pt x="53410" y="1058"/>
                      <a:pt x="52917" y="988"/>
                    </a:cubicBezTo>
                    <a:cubicBezTo>
                      <a:pt x="52634" y="917"/>
                      <a:pt x="52352" y="847"/>
                      <a:pt x="52140" y="776"/>
                    </a:cubicBezTo>
                    <a:cubicBezTo>
                      <a:pt x="51999" y="776"/>
                      <a:pt x="51929" y="706"/>
                      <a:pt x="51788" y="706"/>
                    </a:cubicBezTo>
                    <a:cubicBezTo>
                      <a:pt x="51647" y="706"/>
                      <a:pt x="51435" y="635"/>
                      <a:pt x="51294" y="564"/>
                    </a:cubicBezTo>
                    <a:cubicBezTo>
                      <a:pt x="50729" y="423"/>
                      <a:pt x="50094" y="353"/>
                      <a:pt x="49530" y="282"/>
                    </a:cubicBezTo>
                    <a:cubicBezTo>
                      <a:pt x="49177" y="212"/>
                      <a:pt x="48824" y="212"/>
                      <a:pt x="48472" y="141"/>
                    </a:cubicBezTo>
                    <a:cubicBezTo>
                      <a:pt x="48330" y="141"/>
                      <a:pt x="48260" y="141"/>
                      <a:pt x="48119" y="71"/>
                    </a:cubicBezTo>
                    <a:cubicBezTo>
                      <a:pt x="47978" y="71"/>
                      <a:pt x="47907" y="71"/>
                      <a:pt x="47766" y="71"/>
                    </a:cubicBezTo>
                    <a:cubicBezTo>
                      <a:pt x="47131" y="0"/>
                      <a:pt x="46496" y="0"/>
                      <a:pt x="45861" y="0"/>
                    </a:cubicBezTo>
                    <a:cubicBezTo>
                      <a:pt x="45579" y="0"/>
                      <a:pt x="45297" y="0"/>
                      <a:pt x="45014" y="71"/>
                    </a:cubicBezTo>
                    <a:cubicBezTo>
                      <a:pt x="44803" y="71"/>
                      <a:pt x="44591" y="71"/>
                      <a:pt x="44379" y="71"/>
                    </a:cubicBezTo>
                    <a:cubicBezTo>
                      <a:pt x="44168" y="71"/>
                      <a:pt x="43956" y="71"/>
                      <a:pt x="43744" y="71"/>
                    </a:cubicBezTo>
                    <a:cubicBezTo>
                      <a:pt x="42968" y="141"/>
                      <a:pt x="42192" y="282"/>
                      <a:pt x="41416" y="423"/>
                    </a:cubicBezTo>
                    <a:cubicBezTo>
                      <a:pt x="41416" y="423"/>
                      <a:pt x="41416" y="423"/>
                      <a:pt x="41345" y="423"/>
                    </a:cubicBezTo>
                    <a:cubicBezTo>
                      <a:pt x="41134" y="494"/>
                      <a:pt x="40993" y="494"/>
                      <a:pt x="40852" y="564"/>
                    </a:cubicBezTo>
                    <a:cubicBezTo>
                      <a:pt x="40076" y="706"/>
                      <a:pt x="39370" y="917"/>
                      <a:pt x="38594" y="1199"/>
                    </a:cubicBezTo>
                    <a:cubicBezTo>
                      <a:pt x="38523" y="1199"/>
                      <a:pt x="38453" y="1270"/>
                      <a:pt x="38453" y="1270"/>
                    </a:cubicBezTo>
                    <a:cubicBezTo>
                      <a:pt x="37394" y="1693"/>
                      <a:pt x="36336" y="2117"/>
                      <a:pt x="35348" y="2681"/>
                    </a:cubicBezTo>
                    <a:lnTo>
                      <a:pt x="0" y="23213"/>
                    </a:lnTo>
                    <a:cubicBezTo>
                      <a:pt x="988" y="22648"/>
                      <a:pt x="1976" y="22154"/>
                      <a:pt x="3104" y="21802"/>
                    </a:cubicBezTo>
                    <a:cubicBezTo>
                      <a:pt x="3880" y="21519"/>
                      <a:pt x="4657" y="21308"/>
                      <a:pt x="5503" y="21096"/>
                    </a:cubicBezTo>
                    <a:cubicBezTo>
                      <a:pt x="5715" y="21026"/>
                      <a:pt x="5856" y="20955"/>
                      <a:pt x="5997" y="20955"/>
                    </a:cubicBezTo>
                    <a:cubicBezTo>
                      <a:pt x="6985" y="20743"/>
                      <a:pt x="7973" y="20673"/>
                      <a:pt x="8960" y="20602"/>
                    </a:cubicBezTo>
                    <a:cubicBezTo>
                      <a:pt x="9172" y="20602"/>
                      <a:pt x="9384" y="20602"/>
                      <a:pt x="9595" y="20602"/>
                    </a:cubicBezTo>
                    <a:cubicBezTo>
                      <a:pt x="10583" y="20532"/>
                      <a:pt x="11571" y="20602"/>
                      <a:pt x="12629" y="20673"/>
                    </a:cubicBezTo>
                    <a:cubicBezTo>
                      <a:pt x="12771" y="20673"/>
                      <a:pt x="12841" y="20673"/>
                      <a:pt x="12982" y="20743"/>
                    </a:cubicBezTo>
                    <a:cubicBezTo>
                      <a:pt x="14040" y="20814"/>
                      <a:pt x="15169" y="21026"/>
                      <a:pt x="16298" y="21237"/>
                    </a:cubicBezTo>
                    <a:cubicBezTo>
                      <a:pt x="16439" y="21237"/>
                      <a:pt x="16510" y="21308"/>
                      <a:pt x="16651" y="21308"/>
                    </a:cubicBezTo>
                    <a:cubicBezTo>
                      <a:pt x="17780" y="21590"/>
                      <a:pt x="18979" y="21872"/>
                      <a:pt x="20179" y="22296"/>
                    </a:cubicBezTo>
                    <a:cubicBezTo>
                      <a:pt x="20249" y="22296"/>
                      <a:pt x="20320" y="22366"/>
                      <a:pt x="20461" y="22366"/>
                    </a:cubicBezTo>
                    <a:cubicBezTo>
                      <a:pt x="21731" y="22789"/>
                      <a:pt x="23001" y="23283"/>
                      <a:pt x="24271" y="23918"/>
                    </a:cubicBezTo>
                    <a:cubicBezTo>
                      <a:pt x="24342" y="23989"/>
                      <a:pt x="24412" y="23989"/>
                      <a:pt x="24483" y="24059"/>
                    </a:cubicBezTo>
                    <a:cubicBezTo>
                      <a:pt x="25823" y="24694"/>
                      <a:pt x="27093" y="25329"/>
                      <a:pt x="28434" y="26106"/>
                    </a:cubicBezTo>
                    <a:cubicBezTo>
                      <a:pt x="29774" y="26882"/>
                      <a:pt x="31115" y="27728"/>
                      <a:pt x="32455" y="28646"/>
                    </a:cubicBezTo>
                    <a:cubicBezTo>
                      <a:pt x="32526" y="28716"/>
                      <a:pt x="32597" y="28787"/>
                      <a:pt x="32667" y="28787"/>
                    </a:cubicBezTo>
                    <a:cubicBezTo>
                      <a:pt x="33867" y="29633"/>
                      <a:pt x="35137" y="30551"/>
                      <a:pt x="36336" y="31538"/>
                    </a:cubicBezTo>
                    <a:cubicBezTo>
                      <a:pt x="36477" y="31679"/>
                      <a:pt x="36618" y="31750"/>
                      <a:pt x="36759" y="31891"/>
                    </a:cubicBezTo>
                    <a:cubicBezTo>
                      <a:pt x="37888" y="32808"/>
                      <a:pt x="39017" y="33867"/>
                      <a:pt x="40146" y="34854"/>
                    </a:cubicBezTo>
                    <a:cubicBezTo>
                      <a:pt x="40287" y="34996"/>
                      <a:pt x="40428" y="35066"/>
                      <a:pt x="40569" y="35207"/>
                    </a:cubicBezTo>
                    <a:cubicBezTo>
                      <a:pt x="41698" y="36266"/>
                      <a:pt x="42827" y="37394"/>
                      <a:pt x="43886" y="38523"/>
                    </a:cubicBezTo>
                    <a:cubicBezTo>
                      <a:pt x="43956" y="38594"/>
                      <a:pt x="44027" y="38735"/>
                      <a:pt x="44168" y="38806"/>
                    </a:cubicBezTo>
                    <a:cubicBezTo>
                      <a:pt x="45297" y="40076"/>
                      <a:pt x="46425" y="41346"/>
                      <a:pt x="47554" y="42616"/>
                    </a:cubicBezTo>
                    <a:cubicBezTo>
                      <a:pt x="47554" y="42616"/>
                      <a:pt x="47625" y="42686"/>
                      <a:pt x="47625" y="42686"/>
                    </a:cubicBezTo>
                    <a:cubicBezTo>
                      <a:pt x="48754" y="44027"/>
                      <a:pt x="49812" y="45438"/>
                      <a:pt x="50870" y="46849"/>
                    </a:cubicBezTo>
                    <a:cubicBezTo>
                      <a:pt x="50870" y="46919"/>
                      <a:pt x="50941" y="46919"/>
                      <a:pt x="50941" y="46990"/>
                    </a:cubicBezTo>
                    <a:cubicBezTo>
                      <a:pt x="51858" y="48260"/>
                      <a:pt x="52775" y="49601"/>
                      <a:pt x="53693" y="50941"/>
                    </a:cubicBezTo>
                    <a:cubicBezTo>
                      <a:pt x="54257" y="51788"/>
                      <a:pt x="54751" y="52634"/>
                      <a:pt x="55316" y="53481"/>
                    </a:cubicBezTo>
                    <a:cubicBezTo>
                      <a:pt x="55739" y="54187"/>
                      <a:pt x="56233" y="54892"/>
                      <a:pt x="56656" y="55668"/>
                    </a:cubicBezTo>
                    <a:cubicBezTo>
                      <a:pt x="56868" y="56021"/>
                      <a:pt x="57079" y="56374"/>
                      <a:pt x="57220" y="56727"/>
                    </a:cubicBezTo>
                    <a:cubicBezTo>
                      <a:pt x="57926" y="57926"/>
                      <a:pt x="58632" y="59196"/>
                      <a:pt x="59267" y="60466"/>
                    </a:cubicBezTo>
                    <a:cubicBezTo>
                      <a:pt x="59337" y="60607"/>
                      <a:pt x="59408" y="60748"/>
                      <a:pt x="59478" y="60889"/>
                    </a:cubicBezTo>
                    <a:cubicBezTo>
                      <a:pt x="60254" y="62442"/>
                      <a:pt x="60960" y="63994"/>
                      <a:pt x="61665" y="65546"/>
                    </a:cubicBezTo>
                    <a:cubicBezTo>
                      <a:pt x="61736" y="65617"/>
                      <a:pt x="61736" y="65687"/>
                      <a:pt x="61736" y="65758"/>
                    </a:cubicBezTo>
                    <a:cubicBezTo>
                      <a:pt x="62371" y="67310"/>
                      <a:pt x="63006" y="68862"/>
                      <a:pt x="63570" y="70414"/>
                    </a:cubicBezTo>
                    <a:cubicBezTo>
                      <a:pt x="63641" y="70485"/>
                      <a:pt x="63641" y="70626"/>
                      <a:pt x="63712" y="70697"/>
                    </a:cubicBezTo>
                    <a:cubicBezTo>
                      <a:pt x="64276" y="72249"/>
                      <a:pt x="64841" y="73872"/>
                      <a:pt x="65334" y="75494"/>
                    </a:cubicBezTo>
                    <a:cubicBezTo>
                      <a:pt x="65334" y="75565"/>
                      <a:pt x="65405" y="75706"/>
                      <a:pt x="65405" y="75777"/>
                    </a:cubicBezTo>
                    <a:cubicBezTo>
                      <a:pt x="65828" y="77329"/>
                      <a:pt x="66252" y="78811"/>
                      <a:pt x="66604" y="80363"/>
                    </a:cubicBezTo>
                    <a:cubicBezTo>
                      <a:pt x="66604" y="80504"/>
                      <a:pt x="66675" y="80645"/>
                      <a:pt x="66675" y="80786"/>
                    </a:cubicBezTo>
                    <a:cubicBezTo>
                      <a:pt x="67028" y="82338"/>
                      <a:pt x="67380" y="83961"/>
                      <a:pt x="67592" y="85513"/>
                    </a:cubicBezTo>
                    <a:cubicBezTo>
                      <a:pt x="67592" y="85513"/>
                      <a:pt x="67592" y="85584"/>
                      <a:pt x="67592" y="85584"/>
                    </a:cubicBezTo>
                    <a:cubicBezTo>
                      <a:pt x="67874" y="87136"/>
                      <a:pt x="68015" y="88759"/>
                      <a:pt x="68157" y="90311"/>
                    </a:cubicBezTo>
                    <a:cubicBezTo>
                      <a:pt x="68157" y="90452"/>
                      <a:pt x="68157" y="90593"/>
                      <a:pt x="68157" y="90664"/>
                    </a:cubicBezTo>
                    <a:cubicBezTo>
                      <a:pt x="68298" y="92216"/>
                      <a:pt x="68368" y="93768"/>
                      <a:pt x="68368" y="95321"/>
                    </a:cubicBezTo>
                    <a:lnTo>
                      <a:pt x="68227" y="147249"/>
                    </a:lnTo>
                    <a:lnTo>
                      <a:pt x="103576" y="126718"/>
                    </a:lnTo>
                    <a:lnTo>
                      <a:pt x="103717" y="74789"/>
                    </a:lnTo>
                    <a:cubicBezTo>
                      <a:pt x="103576" y="74295"/>
                      <a:pt x="103576" y="73731"/>
                      <a:pt x="103576" y="73096"/>
                    </a:cubicBezTo>
                    <a:close/>
                  </a:path>
                </a:pathLst>
              </a:custGeom>
              <a:solidFill>
                <a:schemeClr val="accent3">
                  <a:lumMod val="60000"/>
                  <a:lumOff val="40000"/>
                </a:schemeClr>
              </a:solidFill>
              <a:ln w="7047" cap="flat">
                <a:noFill/>
                <a:prstDash val="solid"/>
                <a:miter/>
              </a:ln>
            </p:spPr>
            <p:txBody>
              <a:bodyPr rtlCol="0" anchor="ctr"/>
              <a:lstStyle/>
              <a:p>
                <a:endParaRPr lang="en-ID">
                  <a:cs typeface="B Nazanin" panose="00000700000000000000" pitchFamily="2" charset="-78"/>
                </a:endParaRPr>
              </a:p>
            </p:txBody>
          </p:sp>
          <p:sp>
            <p:nvSpPr>
              <p:cNvPr id="26" name="Freeform: Shape 25">
                <a:extLst>
                  <a:ext uri="{FF2B5EF4-FFF2-40B4-BE49-F238E27FC236}">
                    <a16:creationId xmlns:a16="http://schemas.microsoft.com/office/drawing/2014/main" id="{778E2DB2-4B53-46E0-B5EA-4C7C9FD47D0D}"/>
                  </a:ext>
                </a:extLst>
              </p:cNvPr>
              <p:cNvSpPr/>
              <p:nvPr/>
            </p:nvSpPr>
            <p:spPr>
              <a:xfrm>
                <a:off x="7910703" y="1514947"/>
                <a:ext cx="267934" cy="455487"/>
              </a:xfrm>
              <a:custGeom>
                <a:avLst/>
                <a:gdLst>
                  <a:gd name="connsiteX0" fmla="*/ 40358 w 77611"/>
                  <a:gd name="connsiteY0" fmla="*/ 5484 h 119944"/>
                  <a:gd name="connsiteX1" fmla="*/ 80292 w 77611"/>
                  <a:gd name="connsiteY1" fmla="*/ 74699 h 119944"/>
                  <a:gd name="connsiteX2" fmla="*/ 80151 w 77611"/>
                  <a:gd name="connsiteY2" fmla="*/ 126628 h 119944"/>
                  <a:gd name="connsiteX3" fmla="*/ 69497 w 77611"/>
                  <a:gd name="connsiteY3" fmla="*/ 120490 h 119944"/>
                  <a:gd name="connsiteX4" fmla="*/ 10654 w 77611"/>
                  <a:gd name="connsiteY4" fmla="*/ 86482 h 119944"/>
                  <a:gd name="connsiteX5" fmla="*/ 0 w 77611"/>
                  <a:gd name="connsiteY5" fmla="*/ 80343 h 119944"/>
                  <a:gd name="connsiteX6" fmla="*/ 141 w 77611"/>
                  <a:gd name="connsiteY6" fmla="*/ 28415 h 119944"/>
                  <a:gd name="connsiteX7" fmla="*/ 40358 w 77611"/>
                  <a:gd name="connsiteY7" fmla="*/ 5484 h 1199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611" h="119944">
                    <a:moveTo>
                      <a:pt x="40358" y="5484"/>
                    </a:moveTo>
                    <a:cubicBezTo>
                      <a:pt x="62512" y="18255"/>
                      <a:pt x="80363" y="49299"/>
                      <a:pt x="80292" y="74699"/>
                    </a:cubicBezTo>
                    <a:lnTo>
                      <a:pt x="80151" y="126628"/>
                    </a:lnTo>
                    <a:lnTo>
                      <a:pt x="69497" y="120490"/>
                    </a:lnTo>
                    <a:lnTo>
                      <a:pt x="10654" y="86482"/>
                    </a:lnTo>
                    <a:lnTo>
                      <a:pt x="0" y="80343"/>
                    </a:lnTo>
                    <a:lnTo>
                      <a:pt x="141" y="28415"/>
                    </a:lnTo>
                    <a:cubicBezTo>
                      <a:pt x="212" y="3015"/>
                      <a:pt x="18274" y="-7287"/>
                      <a:pt x="40358" y="5484"/>
                    </a:cubicBezTo>
                    <a:close/>
                  </a:path>
                </a:pathLst>
              </a:custGeom>
              <a:solidFill>
                <a:schemeClr val="accent3"/>
              </a:solidFill>
              <a:ln w="7047" cap="flat">
                <a:noFill/>
                <a:prstDash val="solid"/>
                <a:miter/>
              </a:ln>
            </p:spPr>
            <p:txBody>
              <a:bodyPr rtlCol="0" anchor="ctr"/>
              <a:lstStyle/>
              <a:p>
                <a:endParaRPr lang="en-ID">
                  <a:cs typeface="B Nazanin" panose="00000700000000000000" pitchFamily="2" charset="-78"/>
                </a:endParaRPr>
              </a:p>
            </p:txBody>
          </p:sp>
        </p:grpSp>
      </p:grpSp>
      <p:grpSp>
        <p:nvGrpSpPr>
          <p:cNvPr id="353" name="Graphic 3">
            <a:extLst>
              <a:ext uri="{FF2B5EF4-FFF2-40B4-BE49-F238E27FC236}">
                <a16:creationId xmlns:a16="http://schemas.microsoft.com/office/drawing/2014/main" id="{A09B4D5A-947C-41B9-AF4C-3E5569C165F7}"/>
              </a:ext>
            </a:extLst>
          </p:cNvPr>
          <p:cNvGrpSpPr/>
          <p:nvPr/>
        </p:nvGrpSpPr>
        <p:grpSpPr>
          <a:xfrm>
            <a:off x="6076614" y="4558072"/>
            <a:ext cx="1147940" cy="1202815"/>
            <a:chOff x="8873066" y="1328208"/>
            <a:chExt cx="647982" cy="678957"/>
          </a:xfrm>
          <a:solidFill>
            <a:schemeClr val="accent1"/>
          </a:solidFill>
        </p:grpSpPr>
        <p:sp>
          <p:nvSpPr>
            <p:cNvPr id="354" name="Freeform: Shape 353">
              <a:extLst>
                <a:ext uri="{FF2B5EF4-FFF2-40B4-BE49-F238E27FC236}">
                  <a16:creationId xmlns:a16="http://schemas.microsoft.com/office/drawing/2014/main" id="{650005DE-844A-41EF-AA28-63FA27F3AF2D}"/>
                </a:ext>
              </a:extLst>
            </p:cNvPr>
            <p:cNvSpPr/>
            <p:nvPr/>
          </p:nvSpPr>
          <p:spPr>
            <a:xfrm>
              <a:off x="9415215" y="1528304"/>
              <a:ext cx="105833" cy="338667"/>
            </a:xfrm>
            <a:custGeom>
              <a:avLst/>
              <a:gdLst>
                <a:gd name="connsiteX0" fmla="*/ 107527 w 105833"/>
                <a:gd name="connsiteY0" fmla="*/ 223097 h 338666"/>
                <a:gd name="connsiteX1" fmla="*/ 26529 w 105833"/>
                <a:gd name="connsiteY1" fmla="*/ 339231 h 338666"/>
                <a:gd name="connsiteX2" fmla="*/ 26529 w 105833"/>
                <a:gd name="connsiteY2" fmla="*/ 304800 h 338666"/>
                <a:gd name="connsiteX3" fmla="*/ 26458 w 105833"/>
                <a:gd name="connsiteY3" fmla="*/ 303530 h 338666"/>
                <a:gd name="connsiteX4" fmla="*/ 26388 w 105833"/>
                <a:gd name="connsiteY4" fmla="*/ 302965 h 338666"/>
                <a:gd name="connsiteX5" fmla="*/ 26388 w 105833"/>
                <a:gd name="connsiteY5" fmla="*/ 302683 h 338666"/>
                <a:gd name="connsiteX6" fmla="*/ 26317 w 105833"/>
                <a:gd name="connsiteY6" fmla="*/ 302260 h 338666"/>
                <a:gd name="connsiteX7" fmla="*/ 26176 w 105833"/>
                <a:gd name="connsiteY7" fmla="*/ 300990 h 338666"/>
                <a:gd name="connsiteX8" fmla="*/ 25964 w 105833"/>
                <a:gd name="connsiteY8" fmla="*/ 299649 h 338666"/>
                <a:gd name="connsiteX9" fmla="*/ 25964 w 105833"/>
                <a:gd name="connsiteY9" fmla="*/ 299579 h 338666"/>
                <a:gd name="connsiteX10" fmla="*/ 25964 w 105833"/>
                <a:gd name="connsiteY10" fmla="*/ 299508 h 338666"/>
                <a:gd name="connsiteX11" fmla="*/ 25753 w 105833"/>
                <a:gd name="connsiteY11" fmla="*/ 298309 h 338666"/>
                <a:gd name="connsiteX12" fmla="*/ 25470 w 105833"/>
                <a:gd name="connsiteY12" fmla="*/ 296898 h 338666"/>
                <a:gd name="connsiteX13" fmla="*/ 25330 w 105833"/>
                <a:gd name="connsiteY13" fmla="*/ 296404 h 338666"/>
                <a:gd name="connsiteX14" fmla="*/ 25259 w 105833"/>
                <a:gd name="connsiteY14" fmla="*/ 296122 h 338666"/>
                <a:gd name="connsiteX15" fmla="*/ 25118 w 105833"/>
                <a:gd name="connsiteY15" fmla="*/ 295487 h 338666"/>
                <a:gd name="connsiteX16" fmla="*/ 24765 w 105833"/>
                <a:gd name="connsiteY16" fmla="*/ 294076 h 338666"/>
                <a:gd name="connsiteX17" fmla="*/ 24483 w 105833"/>
                <a:gd name="connsiteY17" fmla="*/ 293088 h 338666"/>
                <a:gd name="connsiteX18" fmla="*/ 24412 w 105833"/>
                <a:gd name="connsiteY18" fmla="*/ 292876 h 338666"/>
                <a:gd name="connsiteX19" fmla="*/ 24342 w 105833"/>
                <a:gd name="connsiteY19" fmla="*/ 292735 h 338666"/>
                <a:gd name="connsiteX20" fmla="*/ 23918 w 105833"/>
                <a:gd name="connsiteY20" fmla="*/ 291394 h 338666"/>
                <a:gd name="connsiteX21" fmla="*/ 23424 w 105833"/>
                <a:gd name="connsiteY21" fmla="*/ 290054 h 338666"/>
                <a:gd name="connsiteX22" fmla="*/ 23354 w 105833"/>
                <a:gd name="connsiteY22" fmla="*/ 289842 h 338666"/>
                <a:gd name="connsiteX23" fmla="*/ 23283 w 105833"/>
                <a:gd name="connsiteY23" fmla="*/ 289631 h 338666"/>
                <a:gd name="connsiteX24" fmla="*/ 23001 w 105833"/>
                <a:gd name="connsiteY24" fmla="*/ 288784 h 338666"/>
                <a:gd name="connsiteX25" fmla="*/ 22437 w 105833"/>
                <a:gd name="connsiteY25" fmla="*/ 287584 h 338666"/>
                <a:gd name="connsiteX26" fmla="*/ 22084 w 105833"/>
                <a:gd name="connsiteY26" fmla="*/ 286667 h 338666"/>
                <a:gd name="connsiteX27" fmla="*/ 22013 w 105833"/>
                <a:gd name="connsiteY27" fmla="*/ 286526 h 338666"/>
                <a:gd name="connsiteX28" fmla="*/ 21943 w 105833"/>
                <a:gd name="connsiteY28" fmla="*/ 286314 h 338666"/>
                <a:gd name="connsiteX29" fmla="*/ 21378 w 105833"/>
                <a:gd name="connsiteY29" fmla="*/ 285045 h 338666"/>
                <a:gd name="connsiteX30" fmla="*/ 20743 w 105833"/>
                <a:gd name="connsiteY30" fmla="*/ 283774 h 338666"/>
                <a:gd name="connsiteX31" fmla="*/ 63218 w 105833"/>
                <a:gd name="connsiteY31" fmla="*/ 200942 h 338666"/>
                <a:gd name="connsiteX32" fmla="*/ 0 w 105833"/>
                <a:gd name="connsiteY32" fmla="*/ 38382 h 338666"/>
                <a:gd name="connsiteX33" fmla="*/ 141 w 105833"/>
                <a:gd name="connsiteY33" fmla="*/ 0 h 338666"/>
                <a:gd name="connsiteX34" fmla="*/ 107527 w 105833"/>
                <a:gd name="connsiteY34" fmla="*/ 223097 h 33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5833" h="338666">
                  <a:moveTo>
                    <a:pt x="107527" y="223097"/>
                  </a:moveTo>
                  <a:cubicBezTo>
                    <a:pt x="103223" y="276789"/>
                    <a:pt x="57926" y="317641"/>
                    <a:pt x="26529" y="339231"/>
                  </a:cubicBezTo>
                  <a:lnTo>
                    <a:pt x="26529" y="304800"/>
                  </a:lnTo>
                  <a:cubicBezTo>
                    <a:pt x="26529" y="304377"/>
                    <a:pt x="26458" y="304024"/>
                    <a:pt x="26458" y="303530"/>
                  </a:cubicBezTo>
                  <a:cubicBezTo>
                    <a:pt x="26458" y="303318"/>
                    <a:pt x="26458" y="303177"/>
                    <a:pt x="26388" y="302965"/>
                  </a:cubicBezTo>
                  <a:lnTo>
                    <a:pt x="26388" y="302683"/>
                  </a:lnTo>
                  <a:cubicBezTo>
                    <a:pt x="26317" y="302542"/>
                    <a:pt x="26317" y="302401"/>
                    <a:pt x="26317" y="302260"/>
                  </a:cubicBezTo>
                  <a:cubicBezTo>
                    <a:pt x="26246" y="301837"/>
                    <a:pt x="26176" y="301413"/>
                    <a:pt x="26176" y="300990"/>
                  </a:cubicBezTo>
                  <a:cubicBezTo>
                    <a:pt x="26106" y="300496"/>
                    <a:pt x="26035" y="300073"/>
                    <a:pt x="25964" y="299649"/>
                  </a:cubicBezTo>
                  <a:cubicBezTo>
                    <a:pt x="25964" y="299579"/>
                    <a:pt x="25964" y="299579"/>
                    <a:pt x="25964" y="299579"/>
                  </a:cubicBezTo>
                  <a:cubicBezTo>
                    <a:pt x="25964" y="299508"/>
                    <a:pt x="25964" y="299508"/>
                    <a:pt x="25964" y="299508"/>
                  </a:cubicBezTo>
                  <a:cubicBezTo>
                    <a:pt x="25894" y="299085"/>
                    <a:pt x="25823" y="298662"/>
                    <a:pt x="25753" y="298309"/>
                  </a:cubicBezTo>
                  <a:cubicBezTo>
                    <a:pt x="25682" y="297815"/>
                    <a:pt x="25612" y="297392"/>
                    <a:pt x="25470" y="296898"/>
                  </a:cubicBezTo>
                  <a:cubicBezTo>
                    <a:pt x="25400" y="296757"/>
                    <a:pt x="25400" y="296616"/>
                    <a:pt x="25330" y="296404"/>
                  </a:cubicBezTo>
                  <a:cubicBezTo>
                    <a:pt x="25330" y="296333"/>
                    <a:pt x="25259" y="296192"/>
                    <a:pt x="25259" y="296122"/>
                  </a:cubicBezTo>
                  <a:cubicBezTo>
                    <a:pt x="25188" y="295910"/>
                    <a:pt x="25118" y="295698"/>
                    <a:pt x="25118" y="295487"/>
                  </a:cubicBezTo>
                  <a:cubicBezTo>
                    <a:pt x="24977" y="294993"/>
                    <a:pt x="24906" y="294569"/>
                    <a:pt x="24765" y="294076"/>
                  </a:cubicBezTo>
                  <a:cubicBezTo>
                    <a:pt x="24694" y="293793"/>
                    <a:pt x="24624" y="293441"/>
                    <a:pt x="24483" y="293088"/>
                  </a:cubicBezTo>
                  <a:cubicBezTo>
                    <a:pt x="24412" y="293017"/>
                    <a:pt x="24412" y="292947"/>
                    <a:pt x="24412" y="292876"/>
                  </a:cubicBezTo>
                  <a:cubicBezTo>
                    <a:pt x="24412" y="292805"/>
                    <a:pt x="24412" y="292735"/>
                    <a:pt x="24342" y="292735"/>
                  </a:cubicBezTo>
                  <a:cubicBezTo>
                    <a:pt x="24201" y="292241"/>
                    <a:pt x="24059" y="291818"/>
                    <a:pt x="23918" y="291394"/>
                  </a:cubicBezTo>
                  <a:cubicBezTo>
                    <a:pt x="23777" y="290901"/>
                    <a:pt x="23636" y="290477"/>
                    <a:pt x="23424" y="290054"/>
                  </a:cubicBezTo>
                  <a:cubicBezTo>
                    <a:pt x="23354" y="289983"/>
                    <a:pt x="23354" y="289913"/>
                    <a:pt x="23354" y="289842"/>
                  </a:cubicBezTo>
                  <a:cubicBezTo>
                    <a:pt x="23283" y="289772"/>
                    <a:pt x="23283" y="289701"/>
                    <a:pt x="23283" y="289631"/>
                  </a:cubicBezTo>
                  <a:cubicBezTo>
                    <a:pt x="23142" y="289348"/>
                    <a:pt x="23072" y="289066"/>
                    <a:pt x="23001" y="288784"/>
                  </a:cubicBezTo>
                  <a:cubicBezTo>
                    <a:pt x="22789" y="288361"/>
                    <a:pt x="22648" y="287937"/>
                    <a:pt x="22437" y="287584"/>
                  </a:cubicBezTo>
                  <a:cubicBezTo>
                    <a:pt x="22295" y="287302"/>
                    <a:pt x="22225" y="286949"/>
                    <a:pt x="22084" y="286667"/>
                  </a:cubicBezTo>
                  <a:cubicBezTo>
                    <a:pt x="22084" y="286597"/>
                    <a:pt x="22013" y="286526"/>
                    <a:pt x="22013" y="286526"/>
                  </a:cubicBezTo>
                  <a:cubicBezTo>
                    <a:pt x="21943" y="286456"/>
                    <a:pt x="21943" y="286385"/>
                    <a:pt x="21943" y="286314"/>
                  </a:cubicBezTo>
                  <a:cubicBezTo>
                    <a:pt x="21731" y="285891"/>
                    <a:pt x="21590" y="285468"/>
                    <a:pt x="21378" y="285045"/>
                  </a:cubicBezTo>
                  <a:cubicBezTo>
                    <a:pt x="21167" y="284621"/>
                    <a:pt x="20955" y="284198"/>
                    <a:pt x="20743" y="283774"/>
                  </a:cubicBezTo>
                  <a:cubicBezTo>
                    <a:pt x="39370" y="263172"/>
                    <a:pt x="60607" y="233257"/>
                    <a:pt x="63218" y="200942"/>
                  </a:cubicBezTo>
                  <a:cubicBezTo>
                    <a:pt x="67310" y="150213"/>
                    <a:pt x="29139" y="83538"/>
                    <a:pt x="0" y="38382"/>
                  </a:cubicBezTo>
                  <a:lnTo>
                    <a:pt x="141" y="0"/>
                  </a:lnTo>
                  <a:cubicBezTo>
                    <a:pt x="282" y="141"/>
                    <a:pt x="114864" y="132292"/>
                    <a:pt x="107527" y="223097"/>
                  </a:cubicBezTo>
                  <a:close/>
                </a:path>
              </a:pathLst>
            </a:custGeom>
            <a:solidFill>
              <a:schemeClr val="accent2"/>
            </a:solidFill>
            <a:ln w="7047" cap="flat">
              <a:noFill/>
              <a:prstDash val="solid"/>
              <a:miter/>
            </a:ln>
          </p:spPr>
          <p:txBody>
            <a:bodyPr rtlCol="0" anchor="ctr"/>
            <a:lstStyle/>
            <a:p>
              <a:endParaRPr lang="en-ID">
                <a:cs typeface="B Nazanin" panose="00000700000000000000" pitchFamily="2" charset="-78"/>
              </a:endParaRPr>
            </a:p>
          </p:txBody>
        </p:sp>
        <p:grpSp>
          <p:nvGrpSpPr>
            <p:cNvPr id="355" name="Graphic 3">
              <a:extLst>
                <a:ext uri="{FF2B5EF4-FFF2-40B4-BE49-F238E27FC236}">
                  <a16:creationId xmlns:a16="http://schemas.microsoft.com/office/drawing/2014/main" id="{88674B99-9DF4-4364-A9BF-C46049CDBBD6}"/>
                </a:ext>
              </a:extLst>
            </p:cNvPr>
            <p:cNvGrpSpPr/>
            <p:nvPr/>
          </p:nvGrpSpPr>
          <p:grpSpPr>
            <a:xfrm>
              <a:off x="8913777" y="1693827"/>
              <a:ext cx="190500" cy="148167"/>
              <a:chOff x="8913777" y="1693827"/>
              <a:chExt cx="190500" cy="148167"/>
            </a:xfrm>
            <a:solidFill>
              <a:srgbClr val="C84D65"/>
            </a:solidFill>
          </p:grpSpPr>
          <p:sp>
            <p:nvSpPr>
              <p:cNvPr id="386" name="Freeform: Shape 385">
                <a:extLst>
                  <a:ext uri="{FF2B5EF4-FFF2-40B4-BE49-F238E27FC236}">
                    <a16:creationId xmlns:a16="http://schemas.microsoft.com/office/drawing/2014/main" id="{D90DB60E-4DBC-4E3D-9286-3D3D038DFC49}"/>
                  </a:ext>
                </a:extLst>
              </p:cNvPr>
              <p:cNvSpPr/>
              <p:nvPr/>
            </p:nvSpPr>
            <p:spPr>
              <a:xfrm>
                <a:off x="8913777" y="1693827"/>
                <a:ext cx="162278" cy="91722"/>
              </a:xfrm>
              <a:custGeom>
                <a:avLst/>
                <a:gdLst>
                  <a:gd name="connsiteX0" fmla="*/ 0 w 162277"/>
                  <a:gd name="connsiteY0" fmla="*/ 94827 h 91722"/>
                  <a:gd name="connsiteX1" fmla="*/ 163195 w 162277"/>
                  <a:gd name="connsiteY1" fmla="*/ 0 h 91722"/>
                  <a:gd name="connsiteX2" fmla="*/ 163195 w 162277"/>
                  <a:gd name="connsiteY2" fmla="*/ 1482 h 91722"/>
                  <a:gd name="connsiteX3" fmla="*/ 0 w 162277"/>
                  <a:gd name="connsiteY3" fmla="*/ 96308 h 91722"/>
                  <a:gd name="connsiteX4" fmla="*/ 0 w 162277"/>
                  <a:gd name="connsiteY4" fmla="*/ 94827 h 91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277" h="91722">
                    <a:moveTo>
                      <a:pt x="0" y="94827"/>
                    </a:moveTo>
                    <a:lnTo>
                      <a:pt x="163195" y="0"/>
                    </a:lnTo>
                    <a:cubicBezTo>
                      <a:pt x="163195" y="494"/>
                      <a:pt x="163195" y="988"/>
                      <a:pt x="163195" y="1482"/>
                    </a:cubicBezTo>
                    <a:lnTo>
                      <a:pt x="0" y="96308"/>
                    </a:lnTo>
                    <a:cubicBezTo>
                      <a:pt x="0" y="95814"/>
                      <a:pt x="0" y="95321"/>
                      <a:pt x="0" y="94827"/>
                    </a:cubicBezTo>
                  </a:path>
                </a:pathLst>
              </a:custGeom>
              <a:solidFill>
                <a:srgbClr val="C84D65"/>
              </a:solidFill>
              <a:ln w="7047" cap="flat">
                <a:noFill/>
                <a:prstDash val="solid"/>
                <a:miter/>
              </a:ln>
            </p:spPr>
            <p:txBody>
              <a:bodyPr rtlCol="0" anchor="ctr"/>
              <a:lstStyle/>
              <a:p>
                <a:endParaRPr lang="en-ID">
                  <a:cs typeface="B Nazanin" panose="00000700000000000000" pitchFamily="2" charset="-78"/>
                </a:endParaRPr>
              </a:p>
            </p:txBody>
          </p:sp>
          <p:sp>
            <p:nvSpPr>
              <p:cNvPr id="387" name="Freeform: Shape 386">
                <a:extLst>
                  <a:ext uri="{FF2B5EF4-FFF2-40B4-BE49-F238E27FC236}">
                    <a16:creationId xmlns:a16="http://schemas.microsoft.com/office/drawing/2014/main" id="{365B8147-E5DB-4D5E-975F-8E15DBAEA999}"/>
                  </a:ext>
                </a:extLst>
              </p:cNvPr>
              <p:cNvSpPr/>
              <p:nvPr/>
            </p:nvSpPr>
            <p:spPr>
              <a:xfrm>
                <a:off x="8913777" y="1695309"/>
                <a:ext cx="162278" cy="91722"/>
              </a:xfrm>
              <a:custGeom>
                <a:avLst/>
                <a:gdLst>
                  <a:gd name="connsiteX0" fmla="*/ 0 w 162277"/>
                  <a:gd name="connsiteY0" fmla="*/ 94827 h 91722"/>
                  <a:gd name="connsiteX1" fmla="*/ 163195 w 162277"/>
                  <a:gd name="connsiteY1" fmla="*/ 0 h 91722"/>
                  <a:gd name="connsiteX2" fmla="*/ 163266 w 162277"/>
                  <a:gd name="connsiteY2" fmla="*/ 1552 h 91722"/>
                  <a:gd name="connsiteX3" fmla="*/ 71 w 162277"/>
                  <a:gd name="connsiteY3" fmla="*/ 96379 h 91722"/>
                  <a:gd name="connsiteX4" fmla="*/ 0 w 162277"/>
                  <a:gd name="connsiteY4" fmla="*/ 94827 h 91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277" h="91722">
                    <a:moveTo>
                      <a:pt x="0" y="94827"/>
                    </a:moveTo>
                    <a:lnTo>
                      <a:pt x="163195" y="0"/>
                    </a:lnTo>
                    <a:cubicBezTo>
                      <a:pt x="163195" y="494"/>
                      <a:pt x="163266" y="1058"/>
                      <a:pt x="163266" y="1552"/>
                    </a:cubicBezTo>
                    <a:lnTo>
                      <a:pt x="71" y="96379"/>
                    </a:lnTo>
                    <a:cubicBezTo>
                      <a:pt x="71" y="95814"/>
                      <a:pt x="71" y="95321"/>
                      <a:pt x="0" y="94827"/>
                    </a:cubicBezTo>
                  </a:path>
                </a:pathLst>
              </a:custGeom>
              <a:solidFill>
                <a:srgbClr val="C84D65"/>
              </a:solidFill>
              <a:ln w="7047" cap="flat">
                <a:noFill/>
                <a:prstDash val="solid"/>
                <a:miter/>
              </a:ln>
            </p:spPr>
            <p:txBody>
              <a:bodyPr rtlCol="0" anchor="ctr"/>
              <a:lstStyle/>
              <a:p>
                <a:endParaRPr lang="en-ID">
                  <a:cs typeface="B Nazanin" panose="00000700000000000000" pitchFamily="2" charset="-78"/>
                </a:endParaRPr>
              </a:p>
            </p:txBody>
          </p:sp>
          <p:sp>
            <p:nvSpPr>
              <p:cNvPr id="388" name="Freeform: Shape 387">
                <a:extLst>
                  <a:ext uri="{FF2B5EF4-FFF2-40B4-BE49-F238E27FC236}">
                    <a16:creationId xmlns:a16="http://schemas.microsoft.com/office/drawing/2014/main" id="{665E28B3-44D2-4628-8DF8-2D2C6605CFBF}"/>
                  </a:ext>
                </a:extLst>
              </p:cNvPr>
              <p:cNvSpPr/>
              <p:nvPr/>
            </p:nvSpPr>
            <p:spPr>
              <a:xfrm>
                <a:off x="8913918" y="1696861"/>
                <a:ext cx="162278" cy="91722"/>
              </a:xfrm>
              <a:custGeom>
                <a:avLst/>
                <a:gdLst>
                  <a:gd name="connsiteX0" fmla="*/ 0 w 162277"/>
                  <a:gd name="connsiteY0" fmla="*/ 94827 h 91722"/>
                  <a:gd name="connsiteX1" fmla="*/ 163195 w 162277"/>
                  <a:gd name="connsiteY1" fmla="*/ 0 h 91722"/>
                  <a:gd name="connsiteX2" fmla="*/ 163336 w 162277"/>
                  <a:gd name="connsiteY2" fmla="*/ 1552 h 91722"/>
                  <a:gd name="connsiteX3" fmla="*/ 141 w 162277"/>
                  <a:gd name="connsiteY3" fmla="*/ 96379 h 91722"/>
                  <a:gd name="connsiteX4" fmla="*/ 0 w 162277"/>
                  <a:gd name="connsiteY4" fmla="*/ 94827 h 91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277" h="91722">
                    <a:moveTo>
                      <a:pt x="0" y="94827"/>
                    </a:moveTo>
                    <a:lnTo>
                      <a:pt x="163195" y="0"/>
                    </a:lnTo>
                    <a:cubicBezTo>
                      <a:pt x="163195" y="494"/>
                      <a:pt x="163266" y="1058"/>
                      <a:pt x="163336" y="1552"/>
                    </a:cubicBezTo>
                    <a:lnTo>
                      <a:pt x="141" y="96379"/>
                    </a:lnTo>
                    <a:cubicBezTo>
                      <a:pt x="71" y="95885"/>
                      <a:pt x="0" y="95321"/>
                      <a:pt x="0" y="94827"/>
                    </a:cubicBezTo>
                  </a:path>
                </a:pathLst>
              </a:custGeom>
              <a:solidFill>
                <a:srgbClr val="C84D65"/>
              </a:solidFill>
              <a:ln w="7047" cap="flat">
                <a:noFill/>
                <a:prstDash val="solid"/>
                <a:miter/>
              </a:ln>
            </p:spPr>
            <p:txBody>
              <a:bodyPr rtlCol="0" anchor="ctr"/>
              <a:lstStyle/>
              <a:p>
                <a:endParaRPr lang="en-ID">
                  <a:cs typeface="B Nazanin" panose="00000700000000000000" pitchFamily="2" charset="-78"/>
                </a:endParaRPr>
              </a:p>
            </p:txBody>
          </p:sp>
          <p:sp>
            <p:nvSpPr>
              <p:cNvPr id="389" name="Freeform: Shape 388">
                <a:extLst>
                  <a:ext uri="{FF2B5EF4-FFF2-40B4-BE49-F238E27FC236}">
                    <a16:creationId xmlns:a16="http://schemas.microsoft.com/office/drawing/2014/main" id="{9615E652-4D74-410B-82C2-AC4C15CD09D7}"/>
                  </a:ext>
                </a:extLst>
              </p:cNvPr>
              <p:cNvSpPr/>
              <p:nvPr/>
            </p:nvSpPr>
            <p:spPr>
              <a:xfrm>
                <a:off x="8913989" y="1698413"/>
                <a:ext cx="162278" cy="91722"/>
              </a:xfrm>
              <a:custGeom>
                <a:avLst/>
                <a:gdLst>
                  <a:gd name="connsiteX0" fmla="*/ 0 w 162277"/>
                  <a:gd name="connsiteY0" fmla="*/ 94827 h 91722"/>
                  <a:gd name="connsiteX1" fmla="*/ 163195 w 162277"/>
                  <a:gd name="connsiteY1" fmla="*/ 0 h 91722"/>
                  <a:gd name="connsiteX2" fmla="*/ 163336 w 162277"/>
                  <a:gd name="connsiteY2" fmla="*/ 1552 h 91722"/>
                  <a:gd name="connsiteX3" fmla="*/ 141 w 162277"/>
                  <a:gd name="connsiteY3" fmla="*/ 96379 h 91722"/>
                  <a:gd name="connsiteX4" fmla="*/ 0 w 162277"/>
                  <a:gd name="connsiteY4" fmla="*/ 94827 h 91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277" h="91722">
                    <a:moveTo>
                      <a:pt x="0" y="94827"/>
                    </a:moveTo>
                    <a:lnTo>
                      <a:pt x="163195" y="0"/>
                    </a:lnTo>
                    <a:cubicBezTo>
                      <a:pt x="163265" y="494"/>
                      <a:pt x="163336" y="1058"/>
                      <a:pt x="163336" y="1552"/>
                    </a:cubicBezTo>
                    <a:lnTo>
                      <a:pt x="141" y="96379"/>
                    </a:lnTo>
                    <a:cubicBezTo>
                      <a:pt x="141" y="95885"/>
                      <a:pt x="70" y="95391"/>
                      <a:pt x="0" y="94827"/>
                    </a:cubicBezTo>
                  </a:path>
                </a:pathLst>
              </a:custGeom>
              <a:solidFill>
                <a:srgbClr val="C84D65"/>
              </a:solidFill>
              <a:ln w="7047" cap="flat">
                <a:noFill/>
                <a:prstDash val="solid"/>
                <a:miter/>
              </a:ln>
            </p:spPr>
            <p:txBody>
              <a:bodyPr rtlCol="0" anchor="ctr"/>
              <a:lstStyle/>
              <a:p>
                <a:endParaRPr lang="en-ID">
                  <a:cs typeface="B Nazanin" panose="00000700000000000000" pitchFamily="2" charset="-78"/>
                </a:endParaRPr>
              </a:p>
            </p:txBody>
          </p:sp>
          <p:sp>
            <p:nvSpPr>
              <p:cNvPr id="390" name="Freeform: Shape 389">
                <a:extLst>
                  <a:ext uri="{FF2B5EF4-FFF2-40B4-BE49-F238E27FC236}">
                    <a16:creationId xmlns:a16="http://schemas.microsoft.com/office/drawing/2014/main" id="{9DBDB92C-3E90-43A3-905D-7685EA444684}"/>
                  </a:ext>
                </a:extLst>
              </p:cNvPr>
              <p:cNvSpPr/>
              <p:nvPr/>
            </p:nvSpPr>
            <p:spPr>
              <a:xfrm>
                <a:off x="8914200" y="1699966"/>
                <a:ext cx="162278" cy="91722"/>
              </a:xfrm>
              <a:custGeom>
                <a:avLst/>
                <a:gdLst>
                  <a:gd name="connsiteX0" fmla="*/ 0 w 162277"/>
                  <a:gd name="connsiteY0" fmla="*/ 94827 h 91722"/>
                  <a:gd name="connsiteX1" fmla="*/ 163195 w 162277"/>
                  <a:gd name="connsiteY1" fmla="*/ 0 h 91722"/>
                  <a:gd name="connsiteX2" fmla="*/ 163407 w 162277"/>
                  <a:gd name="connsiteY2" fmla="*/ 1623 h 91722"/>
                  <a:gd name="connsiteX3" fmla="*/ 212 w 162277"/>
                  <a:gd name="connsiteY3" fmla="*/ 96449 h 91722"/>
                  <a:gd name="connsiteX4" fmla="*/ 0 w 162277"/>
                  <a:gd name="connsiteY4" fmla="*/ 94827 h 91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277" h="91722">
                    <a:moveTo>
                      <a:pt x="0" y="94827"/>
                    </a:moveTo>
                    <a:lnTo>
                      <a:pt x="163195" y="0"/>
                    </a:lnTo>
                    <a:cubicBezTo>
                      <a:pt x="163266" y="564"/>
                      <a:pt x="163336" y="1058"/>
                      <a:pt x="163407" y="1623"/>
                    </a:cubicBezTo>
                    <a:lnTo>
                      <a:pt x="212" y="96449"/>
                    </a:lnTo>
                    <a:cubicBezTo>
                      <a:pt x="141" y="95955"/>
                      <a:pt x="71" y="95391"/>
                      <a:pt x="0" y="94827"/>
                    </a:cubicBezTo>
                  </a:path>
                </a:pathLst>
              </a:custGeom>
              <a:solidFill>
                <a:srgbClr val="C84D65"/>
              </a:solidFill>
              <a:ln w="7047" cap="flat">
                <a:noFill/>
                <a:prstDash val="solid"/>
                <a:miter/>
              </a:ln>
            </p:spPr>
            <p:txBody>
              <a:bodyPr rtlCol="0" anchor="ctr"/>
              <a:lstStyle/>
              <a:p>
                <a:endParaRPr lang="en-ID">
                  <a:cs typeface="B Nazanin" panose="00000700000000000000" pitchFamily="2" charset="-78"/>
                </a:endParaRPr>
              </a:p>
            </p:txBody>
          </p:sp>
          <p:sp>
            <p:nvSpPr>
              <p:cNvPr id="391" name="Freeform: Shape 390">
                <a:extLst>
                  <a:ext uri="{FF2B5EF4-FFF2-40B4-BE49-F238E27FC236}">
                    <a16:creationId xmlns:a16="http://schemas.microsoft.com/office/drawing/2014/main" id="{034EE43B-ACF8-4334-B630-097672CEF36A}"/>
                  </a:ext>
                </a:extLst>
              </p:cNvPr>
              <p:cNvSpPr/>
              <p:nvPr/>
            </p:nvSpPr>
            <p:spPr>
              <a:xfrm>
                <a:off x="8914412" y="1701588"/>
                <a:ext cx="162278" cy="91722"/>
              </a:xfrm>
              <a:custGeom>
                <a:avLst/>
                <a:gdLst>
                  <a:gd name="connsiteX0" fmla="*/ 0 w 162277"/>
                  <a:gd name="connsiteY0" fmla="*/ 94827 h 91722"/>
                  <a:gd name="connsiteX1" fmla="*/ 163195 w 162277"/>
                  <a:gd name="connsiteY1" fmla="*/ 0 h 91722"/>
                  <a:gd name="connsiteX2" fmla="*/ 163477 w 162277"/>
                  <a:gd name="connsiteY2" fmla="*/ 1623 h 91722"/>
                  <a:gd name="connsiteX3" fmla="*/ 282 w 162277"/>
                  <a:gd name="connsiteY3" fmla="*/ 96520 h 91722"/>
                  <a:gd name="connsiteX4" fmla="*/ 0 w 162277"/>
                  <a:gd name="connsiteY4" fmla="*/ 94827 h 91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277" h="91722">
                    <a:moveTo>
                      <a:pt x="0" y="94827"/>
                    </a:moveTo>
                    <a:lnTo>
                      <a:pt x="163195" y="0"/>
                    </a:lnTo>
                    <a:cubicBezTo>
                      <a:pt x="163265" y="564"/>
                      <a:pt x="163406" y="1058"/>
                      <a:pt x="163477" y="1623"/>
                    </a:cubicBezTo>
                    <a:lnTo>
                      <a:pt x="282" y="96520"/>
                    </a:lnTo>
                    <a:cubicBezTo>
                      <a:pt x="211" y="95956"/>
                      <a:pt x="70" y="95391"/>
                      <a:pt x="0" y="94827"/>
                    </a:cubicBezTo>
                  </a:path>
                </a:pathLst>
              </a:custGeom>
              <a:solidFill>
                <a:srgbClr val="C84D65"/>
              </a:solidFill>
              <a:ln w="7047" cap="flat">
                <a:noFill/>
                <a:prstDash val="solid"/>
                <a:miter/>
              </a:ln>
            </p:spPr>
            <p:txBody>
              <a:bodyPr rtlCol="0" anchor="ctr"/>
              <a:lstStyle/>
              <a:p>
                <a:endParaRPr lang="en-ID">
                  <a:cs typeface="B Nazanin" panose="00000700000000000000" pitchFamily="2" charset="-78"/>
                </a:endParaRPr>
              </a:p>
            </p:txBody>
          </p:sp>
          <p:sp>
            <p:nvSpPr>
              <p:cNvPr id="392" name="Freeform: Shape 391">
                <a:extLst>
                  <a:ext uri="{FF2B5EF4-FFF2-40B4-BE49-F238E27FC236}">
                    <a16:creationId xmlns:a16="http://schemas.microsoft.com/office/drawing/2014/main" id="{40F95C37-9BA1-4B34-A182-F3EF27910746}"/>
                  </a:ext>
                </a:extLst>
              </p:cNvPr>
              <p:cNvSpPr/>
              <p:nvPr/>
            </p:nvSpPr>
            <p:spPr>
              <a:xfrm>
                <a:off x="8914694" y="1703282"/>
                <a:ext cx="162278" cy="91722"/>
              </a:xfrm>
              <a:custGeom>
                <a:avLst/>
                <a:gdLst>
                  <a:gd name="connsiteX0" fmla="*/ 0 w 162277"/>
                  <a:gd name="connsiteY0" fmla="*/ 94827 h 91722"/>
                  <a:gd name="connsiteX1" fmla="*/ 163195 w 162277"/>
                  <a:gd name="connsiteY1" fmla="*/ 0 h 91722"/>
                  <a:gd name="connsiteX2" fmla="*/ 163548 w 162277"/>
                  <a:gd name="connsiteY2" fmla="*/ 1693 h 91722"/>
                  <a:gd name="connsiteX3" fmla="*/ 353 w 162277"/>
                  <a:gd name="connsiteY3" fmla="*/ 96520 h 91722"/>
                  <a:gd name="connsiteX4" fmla="*/ 0 w 162277"/>
                  <a:gd name="connsiteY4" fmla="*/ 94827 h 91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277" h="91722">
                    <a:moveTo>
                      <a:pt x="0" y="94827"/>
                    </a:moveTo>
                    <a:lnTo>
                      <a:pt x="163195" y="0"/>
                    </a:lnTo>
                    <a:cubicBezTo>
                      <a:pt x="163266" y="564"/>
                      <a:pt x="163406" y="1129"/>
                      <a:pt x="163548" y="1693"/>
                    </a:cubicBezTo>
                    <a:lnTo>
                      <a:pt x="353" y="96520"/>
                    </a:lnTo>
                    <a:cubicBezTo>
                      <a:pt x="212" y="95955"/>
                      <a:pt x="141" y="95391"/>
                      <a:pt x="0" y="94827"/>
                    </a:cubicBezTo>
                  </a:path>
                </a:pathLst>
              </a:custGeom>
              <a:solidFill>
                <a:srgbClr val="C84D65"/>
              </a:solidFill>
              <a:ln w="7047" cap="flat">
                <a:noFill/>
                <a:prstDash val="solid"/>
                <a:miter/>
              </a:ln>
            </p:spPr>
            <p:txBody>
              <a:bodyPr rtlCol="0" anchor="ctr"/>
              <a:lstStyle/>
              <a:p>
                <a:endParaRPr lang="en-ID">
                  <a:cs typeface="B Nazanin" panose="00000700000000000000" pitchFamily="2" charset="-78"/>
                </a:endParaRPr>
              </a:p>
            </p:txBody>
          </p:sp>
          <p:sp>
            <p:nvSpPr>
              <p:cNvPr id="393" name="Freeform: Shape 392">
                <a:extLst>
                  <a:ext uri="{FF2B5EF4-FFF2-40B4-BE49-F238E27FC236}">
                    <a16:creationId xmlns:a16="http://schemas.microsoft.com/office/drawing/2014/main" id="{8974CC82-37FC-44D4-950C-4E279FCF425D}"/>
                  </a:ext>
                </a:extLst>
              </p:cNvPr>
              <p:cNvSpPr/>
              <p:nvPr/>
            </p:nvSpPr>
            <p:spPr>
              <a:xfrm>
                <a:off x="8915047" y="1704975"/>
                <a:ext cx="162278" cy="91722"/>
              </a:xfrm>
              <a:custGeom>
                <a:avLst/>
                <a:gdLst>
                  <a:gd name="connsiteX0" fmla="*/ 0 w 162277"/>
                  <a:gd name="connsiteY0" fmla="*/ 94827 h 91722"/>
                  <a:gd name="connsiteX1" fmla="*/ 163195 w 162277"/>
                  <a:gd name="connsiteY1" fmla="*/ 0 h 91722"/>
                  <a:gd name="connsiteX2" fmla="*/ 163618 w 162277"/>
                  <a:gd name="connsiteY2" fmla="*/ 1693 h 91722"/>
                  <a:gd name="connsiteX3" fmla="*/ 423 w 162277"/>
                  <a:gd name="connsiteY3" fmla="*/ 96520 h 91722"/>
                  <a:gd name="connsiteX4" fmla="*/ 0 w 162277"/>
                  <a:gd name="connsiteY4" fmla="*/ 94827 h 91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277" h="91722">
                    <a:moveTo>
                      <a:pt x="0" y="94827"/>
                    </a:moveTo>
                    <a:lnTo>
                      <a:pt x="163195" y="0"/>
                    </a:lnTo>
                    <a:cubicBezTo>
                      <a:pt x="163336" y="564"/>
                      <a:pt x="163477" y="1129"/>
                      <a:pt x="163618" y="1693"/>
                    </a:cubicBezTo>
                    <a:lnTo>
                      <a:pt x="423" y="96520"/>
                    </a:lnTo>
                    <a:cubicBezTo>
                      <a:pt x="282" y="95956"/>
                      <a:pt x="141" y="95391"/>
                      <a:pt x="0" y="94827"/>
                    </a:cubicBezTo>
                  </a:path>
                </a:pathLst>
              </a:custGeom>
              <a:solidFill>
                <a:srgbClr val="C84D65"/>
              </a:solidFill>
              <a:ln w="7047" cap="flat">
                <a:noFill/>
                <a:prstDash val="solid"/>
                <a:miter/>
              </a:ln>
            </p:spPr>
            <p:txBody>
              <a:bodyPr rtlCol="0" anchor="ctr"/>
              <a:lstStyle/>
              <a:p>
                <a:endParaRPr lang="en-ID">
                  <a:cs typeface="B Nazanin" panose="00000700000000000000" pitchFamily="2" charset="-78"/>
                </a:endParaRPr>
              </a:p>
            </p:txBody>
          </p:sp>
          <p:sp>
            <p:nvSpPr>
              <p:cNvPr id="394" name="Freeform: Shape 393">
                <a:extLst>
                  <a:ext uri="{FF2B5EF4-FFF2-40B4-BE49-F238E27FC236}">
                    <a16:creationId xmlns:a16="http://schemas.microsoft.com/office/drawing/2014/main" id="{99CCDDE9-CB9A-494B-99D7-6E2AF9698424}"/>
                  </a:ext>
                </a:extLst>
              </p:cNvPr>
              <p:cNvSpPr/>
              <p:nvPr/>
            </p:nvSpPr>
            <p:spPr>
              <a:xfrm>
                <a:off x="8915400" y="1706668"/>
                <a:ext cx="162278" cy="91722"/>
              </a:xfrm>
              <a:custGeom>
                <a:avLst/>
                <a:gdLst>
                  <a:gd name="connsiteX0" fmla="*/ 0 w 162277"/>
                  <a:gd name="connsiteY0" fmla="*/ 94827 h 91722"/>
                  <a:gd name="connsiteX1" fmla="*/ 163195 w 162277"/>
                  <a:gd name="connsiteY1" fmla="*/ 0 h 91722"/>
                  <a:gd name="connsiteX2" fmla="*/ 163618 w 162277"/>
                  <a:gd name="connsiteY2" fmla="*/ 1693 h 91722"/>
                  <a:gd name="connsiteX3" fmla="*/ 423 w 162277"/>
                  <a:gd name="connsiteY3" fmla="*/ 96520 h 91722"/>
                  <a:gd name="connsiteX4" fmla="*/ 0 w 162277"/>
                  <a:gd name="connsiteY4" fmla="*/ 94827 h 91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277" h="91722">
                    <a:moveTo>
                      <a:pt x="0" y="94827"/>
                    </a:moveTo>
                    <a:lnTo>
                      <a:pt x="163195" y="0"/>
                    </a:lnTo>
                    <a:cubicBezTo>
                      <a:pt x="163336" y="564"/>
                      <a:pt x="163478" y="1129"/>
                      <a:pt x="163618" y="1693"/>
                    </a:cubicBezTo>
                    <a:lnTo>
                      <a:pt x="423" y="96520"/>
                    </a:lnTo>
                    <a:cubicBezTo>
                      <a:pt x="353" y="95956"/>
                      <a:pt x="212" y="95391"/>
                      <a:pt x="0" y="94827"/>
                    </a:cubicBezTo>
                  </a:path>
                </a:pathLst>
              </a:custGeom>
              <a:solidFill>
                <a:srgbClr val="C84D65"/>
              </a:solidFill>
              <a:ln w="7047" cap="flat">
                <a:noFill/>
                <a:prstDash val="solid"/>
                <a:miter/>
              </a:ln>
            </p:spPr>
            <p:txBody>
              <a:bodyPr rtlCol="0" anchor="ctr"/>
              <a:lstStyle/>
              <a:p>
                <a:endParaRPr lang="en-ID">
                  <a:cs typeface="B Nazanin" panose="00000700000000000000" pitchFamily="2" charset="-78"/>
                </a:endParaRPr>
              </a:p>
            </p:txBody>
          </p:sp>
          <p:sp>
            <p:nvSpPr>
              <p:cNvPr id="395" name="Freeform: Shape 394">
                <a:extLst>
                  <a:ext uri="{FF2B5EF4-FFF2-40B4-BE49-F238E27FC236}">
                    <a16:creationId xmlns:a16="http://schemas.microsoft.com/office/drawing/2014/main" id="{AEE93687-1427-49A7-B2E4-634399989478}"/>
                  </a:ext>
                </a:extLst>
              </p:cNvPr>
              <p:cNvSpPr/>
              <p:nvPr/>
            </p:nvSpPr>
            <p:spPr>
              <a:xfrm>
                <a:off x="8915894" y="1708362"/>
                <a:ext cx="162278" cy="91722"/>
              </a:xfrm>
              <a:custGeom>
                <a:avLst/>
                <a:gdLst>
                  <a:gd name="connsiteX0" fmla="*/ 0 w 162277"/>
                  <a:gd name="connsiteY0" fmla="*/ 94827 h 91722"/>
                  <a:gd name="connsiteX1" fmla="*/ 163195 w 162277"/>
                  <a:gd name="connsiteY1" fmla="*/ 0 h 91722"/>
                  <a:gd name="connsiteX2" fmla="*/ 163689 w 162277"/>
                  <a:gd name="connsiteY2" fmla="*/ 1693 h 91722"/>
                  <a:gd name="connsiteX3" fmla="*/ 494 w 162277"/>
                  <a:gd name="connsiteY3" fmla="*/ 96520 h 91722"/>
                  <a:gd name="connsiteX4" fmla="*/ 0 w 162277"/>
                  <a:gd name="connsiteY4" fmla="*/ 94827 h 91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277" h="91722">
                    <a:moveTo>
                      <a:pt x="0" y="94827"/>
                    </a:moveTo>
                    <a:lnTo>
                      <a:pt x="163195" y="0"/>
                    </a:lnTo>
                    <a:cubicBezTo>
                      <a:pt x="163336" y="564"/>
                      <a:pt x="163548" y="1129"/>
                      <a:pt x="163689" y="1693"/>
                    </a:cubicBezTo>
                    <a:lnTo>
                      <a:pt x="494" y="96520"/>
                    </a:lnTo>
                    <a:cubicBezTo>
                      <a:pt x="282" y="95955"/>
                      <a:pt x="141" y="95391"/>
                      <a:pt x="0" y="94827"/>
                    </a:cubicBezTo>
                  </a:path>
                </a:pathLst>
              </a:custGeom>
              <a:solidFill>
                <a:srgbClr val="C84D65"/>
              </a:solidFill>
              <a:ln w="7047" cap="flat">
                <a:noFill/>
                <a:prstDash val="solid"/>
                <a:miter/>
              </a:ln>
            </p:spPr>
            <p:txBody>
              <a:bodyPr rtlCol="0" anchor="ctr"/>
              <a:lstStyle/>
              <a:p>
                <a:endParaRPr lang="en-ID">
                  <a:cs typeface="B Nazanin" panose="00000700000000000000" pitchFamily="2" charset="-78"/>
                </a:endParaRPr>
              </a:p>
            </p:txBody>
          </p:sp>
          <p:sp>
            <p:nvSpPr>
              <p:cNvPr id="396" name="Freeform: Shape 395">
                <a:extLst>
                  <a:ext uri="{FF2B5EF4-FFF2-40B4-BE49-F238E27FC236}">
                    <a16:creationId xmlns:a16="http://schemas.microsoft.com/office/drawing/2014/main" id="{7A2E9124-AF53-47BC-83AC-ABD9022E90B2}"/>
                  </a:ext>
                </a:extLst>
              </p:cNvPr>
              <p:cNvSpPr/>
              <p:nvPr/>
            </p:nvSpPr>
            <p:spPr>
              <a:xfrm>
                <a:off x="8916388" y="1710055"/>
                <a:ext cx="162278" cy="91722"/>
              </a:xfrm>
              <a:custGeom>
                <a:avLst/>
                <a:gdLst>
                  <a:gd name="connsiteX0" fmla="*/ 0 w 162277"/>
                  <a:gd name="connsiteY0" fmla="*/ 94827 h 91722"/>
                  <a:gd name="connsiteX1" fmla="*/ 163195 w 162277"/>
                  <a:gd name="connsiteY1" fmla="*/ 0 h 91722"/>
                  <a:gd name="connsiteX2" fmla="*/ 163760 w 162277"/>
                  <a:gd name="connsiteY2" fmla="*/ 1693 h 91722"/>
                  <a:gd name="connsiteX3" fmla="*/ 565 w 162277"/>
                  <a:gd name="connsiteY3" fmla="*/ 96520 h 91722"/>
                  <a:gd name="connsiteX4" fmla="*/ 0 w 162277"/>
                  <a:gd name="connsiteY4" fmla="*/ 94827 h 91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277" h="91722">
                    <a:moveTo>
                      <a:pt x="0" y="94827"/>
                    </a:moveTo>
                    <a:lnTo>
                      <a:pt x="163195" y="0"/>
                    </a:lnTo>
                    <a:cubicBezTo>
                      <a:pt x="163336" y="564"/>
                      <a:pt x="163548" y="1129"/>
                      <a:pt x="163760" y="1693"/>
                    </a:cubicBezTo>
                    <a:lnTo>
                      <a:pt x="565" y="96520"/>
                    </a:lnTo>
                    <a:cubicBezTo>
                      <a:pt x="353" y="95956"/>
                      <a:pt x="141" y="95391"/>
                      <a:pt x="0" y="94827"/>
                    </a:cubicBezTo>
                  </a:path>
                </a:pathLst>
              </a:custGeom>
              <a:solidFill>
                <a:srgbClr val="C84D65"/>
              </a:solidFill>
              <a:ln w="7047" cap="flat">
                <a:noFill/>
                <a:prstDash val="solid"/>
                <a:miter/>
              </a:ln>
            </p:spPr>
            <p:txBody>
              <a:bodyPr rtlCol="0" anchor="ctr"/>
              <a:lstStyle/>
              <a:p>
                <a:endParaRPr lang="en-ID">
                  <a:cs typeface="B Nazanin" panose="00000700000000000000" pitchFamily="2" charset="-78"/>
                </a:endParaRPr>
              </a:p>
            </p:txBody>
          </p:sp>
          <p:sp>
            <p:nvSpPr>
              <p:cNvPr id="397" name="Freeform: Shape 396">
                <a:extLst>
                  <a:ext uri="{FF2B5EF4-FFF2-40B4-BE49-F238E27FC236}">
                    <a16:creationId xmlns:a16="http://schemas.microsoft.com/office/drawing/2014/main" id="{A1BF41D2-34A6-4691-ABBA-1ACD1CB66E4A}"/>
                  </a:ext>
                </a:extLst>
              </p:cNvPr>
              <p:cNvSpPr/>
              <p:nvPr/>
            </p:nvSpPr>
            <p:spPr>
              <a:xfrm>
                <a:off x="8916952" y="1711748"/>
                <a:ext cx="162278" cy="91722"/>
              </a:xfrm>
              <a:custGeom>
                <a:avLst/>
                <a:gdLst>
                  <a:gd name="connsiteX0" fmla="*/ 0 w 162277"/>
                  <a:gd name="connsiteY0" fmla="*/ 94827 h 91722"/>
                  <a:gd name="connsiteX1" fmla="*/ 163195 w 162277"/>
                  <a:gd name="connsiteY1" fmla="*/ 0 h 91722"/>
                  <a:gd name="connsiteX2" fmla="*/ 163760 w 162277"/>
                  <a:gd name="connsiteY2" fmla="*/ 1623 h 91722"/>
                  <a:gd name="connsiteX3" fmla="*/ 565 w 162277"/>
                  <a:gd name="connsiteY3" fmla="*/ 96449 h 91722"/>
                  <a:gd name="connsiteX4" fmla="*/ 0 w 162277"/>
                  <a:gd name="connsiteY4" fmla="*/ 94827 h 91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277" h="91722">
                    <a:moveTo>
                      <a:pt x="0" y="94827"/>
                    </a:moveTo>
                    <a:lnTo>
                      <a:pt x="163195" y="0"/>
                    </a:lnTo>
                    <a:cubicBezTo>
                      <a:pt x="163406" y="564"/>
                      <a:pt x="163548" y="1129"/>
                      <a:pt x="163760" y="1623"/>
                    </a:cubicBezTo>
                    <a:lnTo>
                      <a:pt x="565" y="96449"/>
                    </a:lnTo>
                    <a:cubicBezTo>
                      <a:pt x="353" y="95885"/>
                      <a:pt x="141" y="95321"/>
                      <a:pt x="0" y="94827"/>
                    </a:cubicBezTo>
                  </a:path>
                </a:pathLst>
              </a:custGeom>
              <a:solidFill>
                <a:srgbClr val="C84D65"/>
              </a:solidFill>
              <a:ln w="7047" cap="flat">
                <a:noFill/>
                <a:prstDash val="solid"/>
                <a:miter/>
              </a:ln>
            </p:spPr>
            <p:txBody>
              <a:bodyPr rtlCol="0" anchor="ctr"/>
              <a:lstStyle/>
              <a:p>
                <a:endParaRPr lang="en-ID">
                  <a:cs typeface="B Nazanin" panose="00000700000000000000" pitchFamily="2" charset="-78"/>
                </a:endParaRPr>
              </a:p>
            </p:txBody>
          </p:sp>
          <p:sp>
            <p:nvSpPr>
              <p:cNvPr id="398" name="Freeform: Shape 397">
                <a:extLst>
                  <a:ext uri="{FF2B5EF4-FFF2-40B4-BE49-F238E27FC236}">
                    <a16:creationId xmlns:a16="http://schemas.microsoft.com/office/drawing/2014/main" id="{55B30CEF-2633-409E-B3DC-D40B5F349B16}"/>
                  </a:ext>
                </a:extLst>
              </p:cNvPr>
              <p:cNvSpPr/>
              <p:nvPr/>
            </p:nvSpPr>
            <p:spPr>
              <a:xfrm>
                <a:off x="8917517" y="1713371"/>
                <a:ext cx="162278" cy="91722"/>
              </a:xfrm>
              <a:custGeom>
                <a:avLst/>
                <a:gdLst>
                  <a:gd name="connsiteX0" fmla="*/ 0 w 162277"/>
                  <a:gd name="connsiteY0" fmla="*/ 94827 h 91722"/>
                  <a:gd name="connsiteX1" fmla="*/ 163195 w 162277"/>
                  <a:gd name="connsiteY1" fmla="*/ 0 h 91722"/>
                  <a:gd name="connsiteX2" fmla="*/ 163759 w 162277"/>
                  <a:gd name="connsiteY2" fmla="*/ 1552 h 91722"/>
                  <a:gd name="connsiteX3" fmla="*/ 564 w 162277"/>
                  <a:gd name="connsiteY3" fmla="*/ 96379 h 91722"/>
                  <a:gd name="connsiteX4" fmla="*/ 0 w 162277"/>
                  <a:gd name="connsiteY4" fmla="*/ 94827 h 91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277" h="91722">
                    <a:moveTo>
                      <a:pt x="0" y="94827"/>
                    </a:moveTo>
                    <a:lnTo>
                      <a:pt x="163195" y="0"/>
                    </a:lnTo>
                    <a:cubicBezTo>
                      <a:pt x="163406" y="494"/>
                      <a:pt x="163618" y="1058"/>
                      <a:pt x="163759" y="1552"/>
                    </a:cubicBezTo>
                    <a:lnTo>
                      <a:pt x="564" y="96379"/>
                    </a:lnTo>
                    <a:cubicBezTo>
                      <a:pt x="353" y="95885"/>
                      <a:pt x="141" y="95321"/>
                      <a:pt x="0" y="94827"/>
                    </a:cubicBezTo>
                  </a:path>
                </a:pathLst>
              </a:custGeom>
              <a:solidFill>
                <a:srgbClr val="C84D65"/>
              </a:solidFill>
              <a:ln w="7047" cap="flat">
                <a:noFill/>
                <a:prstDash val="solid"/>
                <a:miter/>
              </a:ln>
            </p:spPr>
            <p:txBody>
              <a:bodyPr rtlCol="0" anchor="ctr"/>
              <a:lstStyle/>
              <a:p>
                <a:endParaRPr lang="en-ID">
                  <a:cs typeface="B Nazanin" panose="00000700000000000000" pitchFamily="2" charset="-78"/>
                </a:endParaRPr>
              </a:p>
            </p:txBody>
          </p:sp>
          <p:sp>
            <p:nvSpPr>
              <p:cNvPr id="399" name="Freeform: Shape 398">
                <a:extLst>
                  <a:ext uri="{FF2B5EF4-FFF2-40B4-BE49-F238E27FC236}">
                    <a16:creationId xmlns:a16="http://schemas.microsoft.com/office/drawing/2014/main" id="{66546345-977B-4957-B551-3F51727B8D5E}"/>
                  </a:ext>
                </a:extLst>
              </p:cNvPr>
              <p:cNvSpPr/>
              <p:nvPr/>
            </p:nvSpPr>
            <p:spPr>
              <a:xfrm>
                <a:off x="8918081" y="1714923"/>
                <a:ext cx="162278" cy="91722"/>
              </a:xfrm>
              <a:custGeom>
                <a:avLst/>
                <a:gdLst>
                  <a:gd name="connsiteX0" fmla="*/ 0 w 162277"/>
                  <a:gd name="connsiteY0" fmla="*/ 94827 h 91722"/>
                  <a:gd name="connsiteX1" fmla="*/ 163195 w 162277"/>
                  <a:gd name="connsiteY1" fmla="*/ 0 h 91722"/>
                  <a:gd name="connsiteX2" fmla="*/ 163830 w 162277"/>
                  <a:gd name="connsiteY2" fmla="*/ 1552 h 91722"/>
                  <a:gd name="connsiteX3" fmla="*/ 635 w 162277"/>
                  <a:gd name="connsiteY3" fmla="*/ 96379 h 91722"/>
                  <a:gd name="connsiteX4" fmla="*/ 0 w 162277"/>
                  <a:gd name="connsiteY4" fmla="*/ 94827 h 91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277" h="91722">
                    <a:moveTo>
                      <a:pt x="0" y="94827"/>
                    </a:moveTo>
                    <a:lnTo>
                      <a:pt x="163195" y="0"/>
                    </a:lnTo>
                    <a:cubicBezTo>
                      <a:pt x="163407" y="494"/>
                      <a:pt x="163618" y="1058"/>
                      <a:pt x="163830" y="1552"/>
                    </a:cubicBezTo>
                    <a:lnTo>
                      <a:pt x="635" y="96379"/>
                    </a:lnTo>
                    <a:cubicBezTo>
                      <a:pt x="423" y="95885"/>
                      <a:pt x="212" y="95391"/>
                      <a:pt x="0" y="94827"/>
                    </a:cubicBezTo>
                  </a:path>
                </a:pathLst>
              </a:custGeom>
              <a:solidFill>
                <a:srgbClr val="C84D65"/>
              </a:solidFill>
              <a:ln w="7047" cap="flat">
                <a:noFill/>
                <a:prstDash val="solid"/>
                <a:miter/>
              </a:ln>
            </p:spPr>
            <p:txBody>
              <a:bodyPr rtlCol="0" anchor="ctr"/>
              <a:lstStyle/>
              <a:p>
                <a:endParaRPr lang="en-ID">
                  <a:cs typeface="B Nazanin" panose="00000700000000000000" pitchFamily="2" charset="-78"/>
                </a:endParaRPr>
              </a:p>
            </p:txBody>
          </p:sp>
          <p:sp>
            <p:nvSpPr>
              <p:cNvPr id="400" name="Freeform: Shape 399">
                <a:extLst>
                  <a:ext uri="{FF2B5EF4-FFF2-40B4-BE49-F238E27FC236}">
                    <a16:creationId xmlns:a16="http://schemas.microsoft.com/office/drawing/2014/main" id="{749E9601-2686-4814-AECD-CB56287CBCE7}"/>
                  </a:ext>
                </a:extLst>
              </p:cNvPr>
              <p:cNvSpPr/>
              <p:nvPr/>
            </p:nvSpPr>
            <p:spPr>
              <a:xfrm>
                <a:off x="8918716" y="1716546"/>
                <a:ext cx="162278" cy="91722"/>
              </a:xfrm>
              <a:custGeom>
                <a:avLst/>
                <a:gdLst>
                  <a:gd name="connsiteX0" fmla="*/ 0 w 162277"/>
                  <a:gd name="connsiteY0" fmla="*/ 94827 h 91722"/>
                  <a:gd name="connsiteX1" fmla="*/ 163195 w 162277"/>
                  <a:gd name="connsiteY1" fmla="*/ 0 h 91722"/>
                  <a:gd name="connsiteX2" fmla="*/ 163830 w 162277"/>
                  <a:gd name="connsiteY2" fmla="*/ 1552 h 91722"/>
                  <a:gd name="connsiteX3" fmla="*/ 635 w 162277"/>
                  <a:gd name="connsiteY3" fmla="*/ 96379 h 91722"/>
                  <a:gd name="connsiteX4" fmla="*/ 0 w 162277"/>
                  <a:gd name="connsiteY4" fmla="*/ 94827 h 91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277" h="91722">
                    <a:moveTo>
                      <a:pt x="0" y="94827"/>
                    </a:moveTo>
                    <a:lnTo>
                      <a:pt x="163195" y="0"/>
                    </a:lnTo>
                    <a:cubicBezTo>
                      <a:pt x="163406" y="494"/>
                      <a:pt x="163618" y="1058"/>
                      <a:pt x="163830" y="1552"/>
                    </a:cubicBezTo>
                    <a:lnTo>
                      <a:pt x="635" y="96379"/>
                    </a:lnTo>
                    <a:cubicBezTo>
                      <a:pt x="423" y="95814"/>
                      <a:pt x="211" y="95321"/>
                      <a:pt x="0" y="94827"/>
                    </a:cubicBezTo>
                  </a:path>
                </a:pathLst>
              </a:custGeom>
              <a:solidFill>
                <a:srgbClr val="C84D65"/>
              </a:solidFill>
              <a:ln w="7047" cap="flat">
                <a:noFill/>
                <a:prstDash val="solid"/>
                <a:miter/>
              </a:ln>
            </p:spPr>
            <p:txBody>
              <a:bodyPr rtlCol="0" anchor="ctr"/>
              <a:lstStyle/>
              <a:p>
                <a:endParaRPr lang="en-ID">
                  <a:cs typeface="B Nazanin" panose="00000700000000000000" pitchFamily="2" charset="-78"/>
                </a:endParaRPr>
              </a:p>
            </p:txBody>
          </p:sp>
          <p:sp>
            <p:nvSpPr>
              <p:cNvPr id="401" name="Freeform: Shape 400">
                <a:extLst>
                  <a:ext uri="{FF2B5EF4-FFF2-40B4-BE49-F238E27FC236}">
                    <a16:creationId xmlns:a16="http://schemas.microsoft.com/office/drawing/2014/main" id="{EDEB0452-7D5E-4B08-993B-B90DD310C410}"/>
                  </a:ext>
                </a:extLst>
              </p:cNvPr>
              <p:cNvSpPr/>
              <p:nvPr/>
            </p:nvSpPr>
            <p:spPr>
              <a:xfrm>
                <a:off x="8919351" y="1718098"/>
                <a:ext cx="162278" cy="91722"/>
              </a:xfrm>
              <a:custGeom>
                <a:avLst/>
                <a:gdLst>
                  <a:gd name="connsiteX0" fmla="*/ 0 w 162277"/>
                  <a:gd name="connsiteY0" fmla="*/ 94827 h 91722"/>
                  <a:gd name="connsiteX1" fmla="*/ 163195 w 162277"/>
                  <a:gd name="connsiteY1" fmla="*/ 0 h 91722"/>
                  <a:gd name="connsiteX2" fmla="*/ 163901 w 162277"/>
                  <a:gd name="connsiteY2" fmla="*/ 1552 h 91722"/>
                  <a:gd name="connsiteX3" fmla="*/ 706 w 162277"/>
                  <a:gd name="connsiteY3" fmla="*/ 96379 h 91722"/>
                  <a:gd name="connsiteX4" fmla="*/ 0 w 162277"/>
                  <a:gd name="connsiteY4" fmla="*/ 94827 h 91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277" h="91722">
                    <a:moveTo>
                      <a:pt x="0" y="94827"/>
                    </a:moveTo>
                    <a:lnTo>
                      <a:pt x="163195" y="0"/>
                    </a:lnTo>
                    <a:cubicBezTo>
                      <a:pt x="163407" y="494"/>
                      <a:pt x="163689" y="1058"/>
                      <a:pt x="163901" y="1552"/>
                    </a:cubicBezTo>
                    <a:lnTo>
                      <a:pt x="706" y="96379"/>
                    </a:lnTo>
                    <a:cubicBezTo>
                      <a:pt x="494" y="95814"/>
                      <a:pt x="282" y="95321"/>
                      <a:pt x="0" y="94827"/>
                    </a:cubicBezTo>
                  </a:path>
                </a:pathLst>
              </a:custGeom>
              <a:solidFill>
                <a:srgbClr val="C84D65"/>
              </a:solidFill>
              <a:ln w="7047" cap="flat">
                <a:noFill/>
                <a:prstDash val="solid"/>
                <a:miter/>
              </a:ln>
            </p:spPr>
            <p:txBody>
              <a:bodyPr rtlCol="0" anchor="ctr"/>
              <a:lstStyle/>
              <a:p>
                <a:endParaRPr lang="en-ID">
                  <a:cs typeface="B Nazanin" panose="00000700000000000000" pitchFamily="2" charset="-78"/>
                </a:endParaRPr>
              </a:p>
            </p:txBody>
          </p:sp>
          <p:sp>
            <p:nvSpPr>
              <p:cNvPr id="402" name="Freeform: Shape 401">
                <a:extLst>
                  <a:ext uri="{FF2B5EF4-FFF2-40B4-BE49-F238E27FC236}">
                    <a16:creationId xmlns:a16="http://schemas.microsoft.com/office/drawing/2014/main" id="{9294F184-B236-4B5C-98E9-B30943799DB8}"/>
                  </a:ext>
                </a:extLst>
              </p:cNvPr>
              <p:cNvSpPr/>
              <p:nvPr/>
            </p:nvSpPr>
            <p:spPr>
              <a:xfrm>
                <a:off x="8920127" y="1719651"/>
                <a:ext cx="162278" cy="91722"/>
              </a:xfrm>
              <a:custGeom>
                <a:avLst/>
                <a:gdLst>
                  <a:gd name="connsiteX0" fmla="*/ 0 w 162277"/>
                  <a:gd name="connsiteY0" fmla="*/ 94827 h 91722"/>
                  <a:gd name="connsiteX1" fmla="*/ 163195 w 162277"/>
                  <a:gd name="connsiteY1" fmla="*/ 0 h 91722"/>
                  <a:gd name="connsiteX2" fmla="*/ 164042 w 162277"/>
                  <a:gd name="connsiteY2" fmla="*/ 1693 h 91722"/>
                  <a:gd name="connsiteX3" fmla="*/ 847 w 162277"/>
                  <a:gd name="connsiteY3" fmla="*/ 96520 h 91722"/>
                  <a:gd name="connsiteX4" fmla="*/ 0 w 162277"/>
                  <a:gd name="connsiteY4" fmla="*/ 94827 h 91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277" h="91722">
                    <a:moveTo>
                      <a:pt x="0" y="94827"/>
                    </a:moveTo>
                    <a:lnTo>
                      <a:pt x="163195" y="0"/>
                    </a:lnTo>
                    <a:cubicBezTo>
                      <a:pt x="163477" y="564"/>
                      <a:pt x="163759" y="1129"/>
                      <a:pt x="164042" y="1693"/>
                    </a:cubicBezTo>
                    <a:lnTo>
                      <a:pt x="847" y="96520"/>
                    </a:lnTo>
                    <a:cubicBezTo>
                      <a:pt x="494" y="95955"/>
                      <a:pt x="211" y="95391"/>
                      <a:pt x="0" y="94827"/>
                    </a:cubicBezTo>
                  </a:path>
                </a:pathLst>
              </a:custGeom>
              <a:solidFill>
                <a:srgbClr val="C84D65"/>
              </a:solidFill>
              <a:ln w="7047" cap="flat">
                <a:noFill/>
                <a:prstDash val="solid"/>
                <a:miter/>
              </a:ln>
            </p:spPr>
            <p:txBody>
              <a:bodyPr rtlCol="0" anchor="ctr"/>
              <a:lstStyle/>
              <a:p>
                <a:endParaRPr lang="en-ID">
                  <a:cs typeface="B Nazanin" panose="00000700000000000000" pitchFamily="2" charset="-78"/>
                </a:endParaRPr>
              </a:p>
            </p:txBody>
          </p:sp>
          <p:sp>
            <p:nvSpPr>
              <p:cNvPr id="403" name="Freeform: Shape 402">
                <a:extLst>
                  <a:ext uri="{FF2B5EF4-FFF2-40B4-BE49-F238E27FC236}">
                    <a16:creationId xmlns:a16="http://schemas.microsoft.com/office/drawing/2014/main" id="{3DA50320-07A7-4036-BEA8-3C4643335C0F}"/>
                  </a:ext>
                </a:extLst>
              </p:cNvPr>
              <p:cNvSpPr/>
              <p:nvPr/>
            </p:nvSpPr>
            <p:spPr>
              <a:xfrm>
                <a:off x="8920903" y="1721344"/>
                <a:ext cx="162278" cy="91722"/>
              </a:xfrm>
              <a:custGeom>
                <a:avLst/>
                <a:gdLst>
                  <a:gd name="connsiteX0" fmla="*/ 0 w 162277"/>
                  <a:gd name="connsiteY0" fmla="*/ 94827 h 91722"/>
                  <a:gd name="connsiteX1" fmla="*/ 163195 w 162277"/>
                  <a:gd name="connsiteY1" fmla="*/ 0 h 91722"/>
                  <a:gd name="connsiteX2" fmla="*/ 164183 w 162277"/>
                  <a:gd name="connsiteY2" fmla="*/ 1905 h 91722"/>
                  <a:gd name="connsiteX3" fmla="*/ 988 w 162277"/>
                  <a:gd name="connsiteY3" fmla="*/ 96732 h 91722"/>
                  <a:gd name="connsiteX4" fmla="*/ 0 w 162277"/>
                  <a:gd name="connsiteY4" fmla="*/ 94827 h 91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277" h="91722">
                    <a:moveTo>
                      <a:pt x="0" y="94827"/>
                    </a:moveTo>
                    <a:lnTo>
                      <a:pt x="163195" y="0"/>
                    </a:lnTo>
                    <a:cubicBezTo>
                      <a:pt x="163548" y="635"/>
                      <a:pt x="163830" y="1270"/>
                      <a:pt x="164183" y="1905"/>
                    </a:cubicBezTo>
                    <a:lnTo>
                      <a:pt x="988" y="96732"/>
                    </a:lnTo>
                    <a:cubicBezTo>
                      <a:pt x="635" y="96097"/>
                      <a:pt x="353" y="95462"/>
                      <a:pt x="0" y="94827"/>
                    </a:cubicBezTo>
                  </a:path>
                </a:pathLst>
              </a:custGeom>
              <a:solidFill>
                <a:srgbClr val="C84D65"/>
              </a:solidFill>
              <a:ln w="7047" cap="flat">
                <a:noFill/>
                <a:prstDash val="solid"/>
                <a:miter/>
              </a:ln>
            </p:spPr>
            <p:txBody>
              <a:bodyPr rtlCol="0" anchor="ctr"/>
              <a:lstStyle/>
              <a:p>
                <a:endParaRPr lang="en-ID">
                  <a:cs typeface="B Nazanin" panose="00000700000000000000" pitchFamily="2" charset="-78"/>
                </a:endParaRPr>
              </a:p>
            </p:txBody>
          </p:sp>
          <p:sp>
            <p:nvSpPr>
              <p:cNvPr id="404" name="Freeform: Shape 403">
                <a:extLst>
                  <a:ext uri="{FF2B5EF4-FFF2-40B4-BE49-F238E27FC236}">
                    <a16:creationId xmlns:a16="http://schemas.microsoft.com/office/drawing/2014/main" id="{F578EFDD-1157-49DC-9B4A-7A1A9C935962}"/>
                  </a:ext>
                </a:extLst>
              </p:cNvPr>
              <p:cNvSpPr/>
              <p:nvPr/>
            </p:nvSpPr>
            <p:spPr>
              <a:xfrm>
                <a:off x="8921891" y="1723249"/>
                <a:ext cx="162278" cy="91722"/>
              </a:xfrm>
              <a:custGeom>
                <a:avLst/>
                <a:gdLst>
                  <a:gd name="connsiteX0" fmla="*/ 0 w 162277"/>
                  <a:gd name="connsiteY0" fmla="*/ 94827 h 91722"/>
                  <a:gd name="connsiteX1" fmla="*/ 163195 w 162277"/>
                  <a:gd name="connsiteY1" fmla="*/ 0 h 91722"/>
                  <a:gd name="connsiteX2" fmla="*/ 164818 w 162277"/>
                  <a:gd name="connsiteY2" fmla="*/ 2822 h 91722"/>
                  <a:gd name="connsiteX3" fmla="*/ 1623 w 162277"/>
                  <a:gd name="connsiteY3" fmla="*/ 97649 h 91722"/>
                  <a:gd name="connsiteX4" fmla="*/ 0 w 162277"/>
                  <a:gd name="connsiteY4" fmla="*/ 94827 h 91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277" h="91722">
                    <a:moveTo>
                      <a:pt x="0" y="94827"/>
                    </a:moveTo>
                    <a:lnTo>
                      <a:pt x="163195" y="0"/>
                    </a:lnTo>
                    <a:cubicBezTo>
                      <a:pt x="163689" y="988"/>
                      <a:pt x="164253" y="1905"/>
                      <a:pt x="164818" y="2822"/>
                    </a:cubicBezTo>
                    <a:lnTo>
                      <a:pt x="1623" y="97649"/>
                    </a:lnTo>
                    <a:cubicBezTo>
                      <a:pt x="1058" y="96732"/>
                      <a:pt x="564" y="95814"/>
                      <a:pt x="0" y="94827"/>
                    </a:cubicBezTo>
                  </a:path>
                </a:pathLst>
              </a:custGeom>
              <a:solidFill>
                <a:srgbClr val="C84D65"/>
              </a:solidFill>
              <a:ln w="7047" cap="flat">
                <a:noFill/>
                <a:prstDash val="solid"/>
                <a:miter/>
              </a:ln>
            </p:spPr>
            <p:txBody>
              <a:bodyPr rtlCol="0" anchor="ctr"/>
              <a:lstStyle/>
              <a:p>
                <a:endParaRPr lang="en-ID">
                  <a:cs typeface="B Nazanin" panose="00000700000000000000" pitchFamily="2" charset="-78"/>
                </a:endParaRPr>
              </a:p>
            </p:txBody>
          </p:sp>
          <p:sp>
            <p:nvSpPr>
              <p:cNvPr id="405" name="Freeform: Shape 404">
                <a:extLst>
                  <a:ext uri="{FF2B5EF4-FFF2-40B4-BE49-F238E27FC236}">
                    <a16:creationId xmlns:a16="http://schemas.microsoft.com/office/drawing/2014/main" id="{E89BE816-1405-4BBD-B9E3-ABC91B274956}"/>
                  </a:ext>
                </a:extLst>
              </p:cNvPr>
              <p:cNvSpPr/>
              <p:nvPr/>
            </p:nvSpPr>
            <p:spPr>
              <a:xfrm>
                <a:off x="8923514" y="1726142"/>
                <a:ext cx="162278" cy="91722"/>
              </a:xfrm>
              <a:custGeom>
                <a:avLst/>
                <a:gdLst>
                  <a:gd name="connsiteX0" fmla="*/ 0 w 162277"/>
                  <a:gd name="connsiteY0" fmla="*/ 94827 h 91722"/>
                  <a:gd name="connsiteX1" fmla="*/ 163195 w 162277"/>
                  <a:gd name="connsiteY1" fmla="*/ 0 h 91722"/>
                  <a:gd name="connsiteX2" fmla="*/ 165594 w 162277"/>
                  <a:gd name="connsiteY2" fmla="*/ 3810 h 91722"/>
                  <a:gd name="connsiteX3" fmla="*/ 2399 w 162277"/>
                  <a:gd name="connsiteY3" fmla="*/ 98637 h 91722"/>
                  <a:gd name="connsiteX4" fmla="*/ 0 w 162277"/>
                  <a:gd name="connsiteY4" fmla="*/ 94827 h 91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277" h="91722">
                    <a:moveTo>
                      <a:pt x="0" y="94827"/>
                    </a:moveTo>
                    <a:lnTo>
                      <a:pt x="163195" y="0"/>
                    </a:lnTo>
                    <a:cubicBezTo>
                      <a:pt x="163971" y="1270"/>
                      <a:pt x="164747" y="2611"/>
                      <a:pt x="165594" y="3810"/>
                    </a:cubicBezTo>
                    <a:lnTo>
                      <a:pt x="2399" y="98637"/>
                    </a:lnTo>
                    <a:cubicBezTo>
                      <a:pt x="1552" y="97367"/>
                      <a:pt x="776" y="96097"/>
                      <a:pt x="0" y="94827"/>
                    </a:cubicBezTo>
                  </a:path>
                </a:pathLst>
              </a:custGeom>
              <a:solidFill>
                <a:srgbClr val="C84D65"/>
              </a:solidFill>
              <a:ln w="7047" cap="flat">
                <a:noFill/>
                <a:prstDash val="solid"/>
                <a:miter/>
              </a:ln>
            </p:spPr>
            <p:txBody>
              <a:bodyPr rtlCol="0" anchor="ctr"/>
              <a:lstStyle/>
              <a:p>
                <a:endParaRPr lang="en-ID">
                  <a:cs typeface="B Nazanin" panose="00000700000000000000" pitchFamily="2" charset="-78"/>
                </a:endParaRPr>
              </a:p>
            </p:txBody>
          </p:sp>
          <p:sp>
            <p:nvSpPr>
              <p:cNvPr id="406" name="Freeform: Shape 405">
                <a:extLst>
                  <a:ext uri="{FF2B5EF4-FFF2-40B4-BE49-F238E27FC236}">
                    <a16:creationId xmlns:a16="http://schemas.microsoft.com/office/drawing/2014/main" id="{6F8CF148-CD65-4F71-8624-2648CD8CB856}"/>
                  </a:ext>
                </a:extLst>
              </p:cNvPr>
              <p:cNvSpPr/>
              <p:nvPr/>
            </p:nvSpPr>
            <p:spPr>
              <a:xfrm>
                <a:off x="8925913" y="1729952"/>
                <a:ext cx="162278" cy="91722"/>
              </a:xfrm>
              <a:custGeom>
                <a:avLst/>
                <a:gdLst>
                  <a:gd name="connsiteX0" fmla="*/ 0 w 162277"/>
                  <a:gd name="connsiteY0" fmla="*/ 94827 h 91722"/>
                  <a:gd name="connsiteX1" fmla="*/ 163195 w 162277"/>
                  <a:gd name="connsiteY1" fmla="*/ 0 h 91722"/>
                  <a:gd name="connsiteX2" fmla="*/ 165241 w 162277"/>
                  <a:gd name="connsiteY2" fmla="*/ 2893 h 91722"/>
                  <a:gd name="connsiteX3" fmla="*/ 2046 w 162277"/>
                  <a:gd name="connsiteY3" fmla="*/ 97719 h 91722"/>
                  <a:gd name="connsiteX4" fmla="*/ 0 w 162277"/>
                  <a:gd name="connsiteY4" fmla="*/ 94827 h 91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277" h="91722">
                    <a:moveTo>
                      <a:pt x="0" y="94827"/>
                    </a:moveTo>
                    <a:lnTo>
                      <a:pt x="163195" y="0"/>
                    </a:lnTo>
                    <a:cubicBezTo>
                      <a:pt x="163830" y="988"/>
                      <a:pt x="164535" y="1976"/>
                      <a:pt x="165241" y="2893"/>
                    </a:cubicBezTo>
                    <a:lnTo>
                      <a:pt x="2046" y="97719"/>
                    </a:lnTo>
                    <a:cubicBezTo>
                      <a:pt x="1341" y="96802"/>
                      <a:pt x="635" y="95814"/>
                      <a:pt x="0" y="94827"/>
                    </a:cubicBezTo>
                  </a:path>
                </a:pathLst>
              </a:custGeom>
              <a:solidFill>
                <a:srgbClr val="C84D65"/>
              </a:solidFill>
              <a:ln w="7047" cap="flat">
                <a:noFill/>
                <a:prstDash val="solid"/>
                <a:miter/>
              </a:ln>
            </p:spPr>
            <p:txBody>
              <a:bodyPr rtlCol="0" anchor="ctr"/>
              <a:lstStyle/>
              <a:p>
                <a:endParaRPr lang="en-ID">
                  <a:cs typeface="B Nazanin" panose="00000700000000000000" pitchFamily="2" charset="-78"/>
                </a:endParaRPr>
              </a:p>
            </p:txBody>
          </p:sp>
          <p:sp>
            <p:nvSpPr>
              <p:cNvPr id="407" name="Freeform: Shape 406">
                <a:extLst>
                  <a:ext uri="{FF2B5EF4-FFF2-40B4-BE49-F238E27FC236}">
                    <a16:creationId xmlns:a16="http://schemas.microsoft.com/office/drawing/2014/main" id="{C4CA2C02-1EAC-4CE1-B9E4-3AD509985715}"/>
                  </a:ext>
                </a:extLst>
              </p:cNvPr>
              <p:cNvSpPr/>
              <p:nvPr/>
            </p:nvSpPr>
            <p:spPr>
              <a:xfrm>
                <a:off x="8927959" y="1732844"/>
                <a:ext cx="162278" cy="91722"/>
              </a:xfrm>
              <a:custGeom>
                <a:avLst/>
                <a:gdLst>
                  <a:gd name="connsiteX0" fmla="*/ 0 w 162277"/>
                  <a:gd name="connsiteY0" fmla="*/ 94827 h 91722"/>
                  <a:gd name="connsiteX1" fmla="*/ 163195 w 162277"/>
                  <a:gd name="connsiteY1" fmla="*/ 0 h 91722"/>
                  <a:gd name="connsiteX2" fmla="*/ 164606 w 162277"/>
                  <a:gd name="connsiteY2" fmla="*/ 1905 h 91722"/>
                  <a:gd name="connsiteX3" fmla="*/ 1411 w 162277"/>
                  <a:gd name="connsiteY3" fmla="*/ 96732 h 91722"/>
                  <a:gd name="connsiteX4" fmla="*/ 0 w 162277"/>
                  <a:gd name="connsiteY4" fmla="*/ 94827 h 91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277" h="91722">
                    <a:moveTo>
                      <a:pt x="0" y="94827"/>
                    </a:moveTo>
                    <a:lnTo>
                      <a:pt x="163195" y="0"/>
                    </a:lnTo>
                    <a:cubicBezTo>
                      <a:pt x="163689" y="635"/>
                      <a:pt x="164112" y="1270"/>
                      <a:pt x="164606" y="1905"/>
                    </a:cubicBezTo>
                    <a:lnTo>
                      <a:pt x="1411" y="96732"/>
                    </a:lnTo>
                    <a:cubicBezTo>
                      <a:pt x="988" y="96097"/>
                      <a:pt x="494" y="95462"/>
                      <a:pt x="0" y="94827"/>
                    </a:cubicBezTo>
                  </a:path>
                </a:pathLst>
              </a:custGeom>
              <a:solidFill>
                <a:srgbClr val="C84D65"/>
              </a:solidFill>
              <a:ln w="7047" cap="flat">
                <a:noFill/>
                <a:prstDash val="solid"/>
                <a:miter/>
              </a:ln>
            </p:spPr>
            <p:txBody>
              <a:bodyPr rtlCol="0" anchor="ctr"/>
              <a:lstStyle/>
              <a:p>
                <a:endParaRPr lang="en-ID">
                  <a:cs typeface="B Nazanin" panose="00000700000000000000" pitchFamily="2" charset="-78"/>
                </a:endParaRPr>
              </a:p>
            </p:txBody>
          </p:sp>
          <p:sp>
            <p:nvSpPr>
              <p:cNvPr id="408" name="Freeform: Shape 407">
                <a:extLst>
                  <a:ext uri="{FF2B5EF4-FFF2-40B4-BE49-F238E27FC236}">
                    <a16:creationId xmlns:a16="http://schemas.microsoft.com/office/drawing/2014/main" id="{99EB5A3B-FCEA-4255-887C-98306B5424B0}"/>
                  </a:ext>
                </a:extLst>
              </p:cNvPr>
              <p:cNvSpPr/>
              <p:nvPr/>
            </p:nvSpPr>
            <p:spPr>
              <a:xfrm>
                <a:off x="8929370" y="1734749"/>
                <a:ext cx="162278" cy="91722"/>
              </a:xfrm>
              <a:custGeom>
                <a:avLst/>
                <a:gdLst>
                  <a:gd name="connsiteX0" fmla="*/ 0 w 162277"/>
                  <a:gd name="connsiteY0" fmla="*/ 94827 h 91722"/>
                  <a:gd name="connsiteX1" fmla="*/ 163195 w 162277"/>
                  <a:gd name="connsiteY1" fmla="*/ 0 h 91722"/>
                  <a:gd name="connsiteX2" fmla="*/ 164465 w 162277"/>
                  <a:gd name="connsiteY2" fmla="*/ 1552 h 91722"/>
                  <a:gd name="connsiteX3" fmla="*/ 1270 w 162277"/>
                  <a:gd name="connsiteY3" fmla="*/ 96379 h 91722"/>
                  <a:gd name="connsiteX4" fmla="*/ 0 w 162277"/>
                  <a:gd name="connsiteY4" fmla="*/ 94827 h 91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277" h="91722">
                    <a:moveTo>
                      <a:pt x="0" y="94827"/>
                    </a:moveTo>
                    <a:lnTo>
                      <a:pt x="163195" y="0"/>
                    </a:lnTo>
                    <a:cubicBezTo>
                      <a:pt x="163618" y="494"/>
                      <a:pt x="164042" y="1058"/>
                      <a:pt x="164465" y="1552"/>
                    </a:cubicBezTo>
                    <a:lnTo>
                      <a:pt x="1270" y="96379"/>
                    </a:lnTo>
                    <a:cubicBezTo>
                      <a:pt x="847" y="95815"/>
                      <a:pt x="423" y="95321"/>
                      <a:pt x="0" y="94827"/>
                    </a:cubicBezTo>
                  </a:path>
                </a:pathLst>
              </a:custGeom>
              <a:solidFill>
                <a:srgbClr val="C84D65"/>
              </a:solidFill>
              <a:ln w="7047" cap="flat">
                <a:noFill/>
                <a:prstDash val="solid"/>
                <a:miter/>
              </a:ln>
            </p:spPr>
            <p:txBody>
              <a:bodyPr rtlCol="0" anchor="ctr"/>
              <a:lstStyle/>
              <a:p>
                <a:endParaRPr lang="en-ID">
                  <a:cs typeface="B Nazanin" panose="00000700000000000000" pitchFamily="2" charset="-78"/>
                </a:endParaRPr>
              </a:p>
            </p:txBody>
          </p:sp>
          <p:sp>
            <p:nvSpPr>
              <p:cNvPr id="409" name="Freeform: Shape 408">
                <a:extLst>
                  <a:ext uri="{FF2B5EF4-FFF2-40B4-BE49-F238E27FC236}">
                    <a16:creationId xmlns:a16="http://schemas.microsoft.com/office/drawing/2014/main" id="{D52F7648-C5A7-4546-9A15-FD6C0FF5502D}"/>
                  </a:ext>
                </a:extLst>
              </p:cNvPr>
              <p:cNvSpPr/>
              <p:nvPr/>
            </p:nvSpPr>
            <p:spPr>
              <a:xfrm>
                <a:off x="8930640" y="1736302"/>
                <a:ext cx="162278" cy="91722"/>
              </a:xfrm>
              <a:custGeom>
                <a:avLst/>
                <a:gdLst>
                  <a:gd name="connsiteX0" fmla="*/ 0 w 162277"/>
                  <a:gd name="connsiteY0" fmla="*/ 94827 h 91722"/>
                  <a:gd name="connsiteX1" fmla="*/ 163195 w 162277"/>
                  <a:gd name="connsiteY1" fmla="*/ 0 h 91722"/>
                  <a:gd name="connsiteX2" fmla="*/ 164465 w 162277"/>
                  <a:gd name="connsiteY2" fmla="*/ 1482 h 91722"/>
                  <a:gd name="connsiteX3" fmla="*/ 1270 w 162277"/>
                  <a:gd name="connsiteY3" fmla="*/ 96308 h 91722"/>
                  <a:gd name="connsiteX4" fmla="*/ 0 w 162277"/>
                  <a:gd name="connsiteY4" fmla="*/ 94827 h 91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277" h="91722">
                    <a:moveTo>
                      <a:pt x="0" y="94827"/>
                    </a:moveTo>
                    <a:lnTo>
                      <a:pt x="163195" y="0"/>
                    </a:lnTo>
                    <a:cubicBezTo>
                      <a:pt x="163618" y="494"/>
                      <a:pt x="164042" y="988"/>
                      <a:pt x="164465" y="1482"/>
                    </a:cubicBezTo>
                    <a:lnTo>
                      <a:pt x="1270" y="96308"/>
                    </a:lnTo>
                    <a:cubicBezTo>
                      <a:pt x="847" y="95815"/>
                      <a:pt x="423" y="95321"/>
                      <a:pt x="0" y="94827"/>
                    </a:cubicBezTo>
                  </a:path>
                </a:pathLst>
              </a:custGeom>
              <a:solidFill>
                <a:srgbClr val="C84D65"/>
              </a:solidFill>
              <a:ln w="7047" cap="flat">
                <a:noFill/>
                <a:prstDash val="solid"/>
                <a:miter/>
              </a:ln>
            </p:spPr>
            <p:txBody>
              <a:bodyPr rtlCol="0" anchor="ctr"/>
              <a:lstStyle/>
              <a:p>
                <a:endParaRPr lang="en-ID">
                  <a:cs typeface="B Nazanin" panose="00000700000000000000" pitchFamily="2" charset="-78"/>
                </a:endParaRPr>
              </a:p>
            </p:txBody>
          </p:sp>
          <p:sp>
            <p:nvSpPr>
              <p:cNvPr id="410" name="Freeform: Shape 409">
                <a:extLst>
                  <a:ext uri="{FF2B5EF4-FFF2-40B4-BE49-F238E27FC236}">
                    <a16:creationId xmlns:a16="http://schemas.microsoft.com/office/drawing/2014/main" id="{EB6BD6B2-7953-45D5-82D8-D770BFE73AE1}"/>
                  </a:ext>
                </a:extLst>
              </p:cNvPr>
              <p:cNvSpPr/>
              <p:nvPr/>
            </p:nvSpPr>
            <p:spPr>
              <a:xfrm>
                <a:off x="8931910" y="1737713"/>
                <a:ext cx="162278" cy="91722"/>
              </a:xfrm>
              <a:custGeom>
                <a:avLst/>
                <a:gdLst>
                  <a:gd name="connsiteX0" fmla="*/ 0 w 162277"/>
                  <a:gd name="connsiteY0" fmla="*/ 94827 h 91722"/>
                  <a:gd name="connsiteX1" fmla="*/ 163195 w 162277"/>
                  <a:gd name="connsiteY1" fmla="*/ 0 h 91722"/>
                  <a:gd name="connsiteX2" fmla="*/ 164465 w 162277"/>
                  <a:gd name="connsiteY2" fmla="*/ 1411 h 91722"/>
                  <a:gd name="connsiteX3" fmla="*/ 1270 w 162277"/>
                  <a:gd name="connsiteY3" fmla="*/ 96238 h 91722"/>
                  <a:gd name="connsiteX4" fmla="*/ 0 w 162277"/>
                  <a:gd name="connsiteY4" fmla="*/ 94827 h 91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277" h="91722">
                    <a:moveTo>
                      <a:pt x="0" y="94827"/>
                    </a:moveTo>
                    <a:lnTo>
                      <a:pt x="163195" y="0"/>
                    </a:lnTo>
                    <a:cubicBezTo>
                      <a:pt x="163618" y="494"/>
                      <a:pt x="164042" y="917"/>
                      <a:pt x="164465" y="1411"/>
                    </a:cubicBezTo>
                    <a:lnTo>
                      <a:pt x="1270" y="96238"/>
                    </a:lnTo>
                    <a:cubicBezTo>
                      <a:pt x="847" y="95814"/>
                      <a:pt x="423" y="95321"/>
                      <a:pt x="0" y="94827"/>
                    </a:cubicBezTo>
                  </a:path>
                </a:pathLst>
              </a:custGeom>
              <a:solidFill>
                <a:srgbClr val="C84D65"/>
              </a:solidFill>
              <a:ln w="7047" cap="flat">
                <a:noFill/>
                <a:prstDash val="solid"/>
                <a:miter/>
              </a:ln>
            </p:spPr>
            <p:txBody>
              <a:bodyPr rtlCol="0" anchor="ctr"/>
              <a:lstStyle/>
              <a:p>
                <a:endParaRPr lang="en-ID">
                  <a:cs typeface="B Nazanin" panose="00000700000000000000" pitchFamily="2" charset="-78"/>
                </a:endParaRPr>
              </a:p>
            </p:txBody>
          </p:sp>
          <p:sp>
            <p:nvSpPr>
              <p:cNvPr id="411" name="Freeform: Shape 410">
                <a:extLst>
                  <a:ext uri="{FF2B5EF4-FFF2-40B4-BE49-F238E27FC236}">
                    <a16:creationId xmlns:a16="http://schemas.microsoft.com/office/drawing/2014/main" id="{792A4160-4AA0-40D7-9498-5613244D91C1}"/>
                  </a:ext>
                </a:extLst>
              </p:cNvPr>
              <p:cNvSpPr/>
              <p:nvPr/>
            </p:nvSpPr>
            <p:spPr>
              <a:xfrm>
                <a:off x="8933180" y="1739124"/>
                <a:ext cx="162278" cy="91722"/>
              </a:xfrm>
              <a:custGeom>
                <a:avLst/>
                <a:gdLst>
                  <a:gd name="connsiteX0" fmla="*/ 0 w 162277"/>
                  <a:gd name="connsiteY0" fmla="*/ 94827 h 91722"/>
                  <a:gd name="connsiteX1" fmla="*/ 163195 w 162277"/>
                  <a:gd name="connsiteY1" fmla="*/ 0 h 91722"/>
                  <a:gd name="connsiteX2" fmla="*/ 164536 w 162277"/>
                  <a:gd name="connsiteY2" fmla="*/ 1411 h 91722"/>
                  <a:gd name="connsiteX3" fmla="*/ 1341 w 162277"/>
                  <a:gd name="connsiteY3" fmla="*/ 96238 h 91722"/>
                  <a:gd name="connsiteX4" fmla="*/ 0 w 162277"/>
                  <a:gd name="connsiteY4" fmla="*/ 94827 h 91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277" h="91722">
                    <a:moveTo>
                      <a:pt x="0" y="94827"/>
                    </a:moveTo>
                    <a:lnTo>
                      <a:pt x="163195" y="0"/>
                    </a:lnTo>
                    <a:cubicBezTo>
                      <a:pt x="163618" y="494"/>
                      <a:pt x="164042" y="917"/>
                      <a:pt x="164536" y="1411"/>
                    </a:cubicBezTo>
                    <a:lnTo>
                      <a:pt x="1341" y="96238"/>
                    </a:lnTo>
                    <a:cubicBezTo>
                      <a:pt x="847" y="95744"/>
                      <a:pt x="423" y="95321"/>
                      <a:pt x="0" y="94827"/>
                    </a:cubicBezTo>
                  </a:path>
                </a:pathLst>
              </a:custGeom>
              <a:solidFill>
                <a:srgbClr val="C84D65"/>
              </a:solidFill>
              <a:ln w="7047" cap="flat">
                <a:noFill/>
                <a:prstDash val="solid"/>
                <a:miter/>
              </a:ln>
            </p:spPr>
            <p:txBody>
              <a:bodyPr rtlCol="0" anchor="ctr"/>
              <a:lstStyle/>
              <a:p>
                <a:endParaRPr lang="en-ID">
                  <a:cs typeface="B Nazanin" panose="00000700000000000000" pitchFamily="2" charset="-78"/>
                </a:endParaRPr>
              </a:p>
            </p:txBody>
          </p:sp>
          <p:sp>
            <p:nvSpPr>
              <p:cNvPr id="412" name="Freeform: Shape 411">
                <a:extLst>
                  <a:ext uri="{FF2B5EF4-FFF2-40B4-BE49-F238E27FC236}">
                    <a16:creationId xmlns:a16="http://schemas.microsoft.com/office/drawing/2014/main" id="{8DFC82E2-C4FA-4C52-BDB1-4C55EF0D6B08}"/>
                  </a:ext>
                </a:extLst>
              </p:cNvPr>
              <p:cNvSpPr/>
              <p:nvPr/>
            </p:nvSpPr>
            <p:spPr>
              <a:xfrm>
                <a:off x="8934450" y="1740535"/>
                <a:ext cx="162278" cy="91722"/>
              </a:xfrm>
              <a:custGeom>
                <a:avLst/>
                <a:gdLst>
                  <a:gd name="connsiteX0" fmla="*/ 0 w 162277"/>
                  <a:gd name="connsiteY0" fmla="*/ 94827 h 91722"/>
                  <a:gd name="connsiteX1" fmla="*/ 163195 w 162277"/>
                  <a:gd name="connsiteY1" fmla="*/ 0 h 91722"/>
                  <a:gd name="connsiteX2" fmla="*/ 164536 w 162277"/>
                  <a:gd name="connsiteY2" fmla="*/ 1341 h 91722"/>
                  <a:gd name="connsiteX3" fmla="*/ 1411 w 162277"/>
                  <a:gd name="connsiteY3" fmla="*/ 96167 h 91722"/>
                  <a:gd name="connsiteX4" fmla="*/ 0 w 162277"/>
                  <a:gd name="connsiteY4" fmla="*/ 94827 h 91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277" h="91722">
                    <a:moveTo>
                      <a:pt x="0" y="94827"/>
                    </a:moveTo>
                    <a:lnTo>
                      <a:pt x="163195" y="0"/>
                    </a:lnTo>
                    <a:cubicBezTo>
                      <a:pt x="163618" y="423"/>
                      <a:pt x="164112" y="917"/>
                      <a:pt x="164536" y="1341"/>
                    </a:cubicBezTo>
                    <a:lnTo>
                      <a:pt x="1411" y="96167"/>
                    </a:lnTo>
                    <a:cubicBezTo>
                      <a:pt x="917" y="95744"/>
                      <a:pt x="494" y="95250"/>
                      <a:pt x="0" y="94827"/>
                    </a:cubicBezTo>
                  </a:path>
                </a:pathLst>
              </a:custGeom>
              <a:solidFill>
                <a:srgbClr val="C84D65"/>
              </a:solidFill>
              <a:ln w="7047" cap="flat">
                <a:noFill/>
                <a:prstDash val="solid"/>
                <a:miter/>
              </a:ln>
            </p:spPr>
            <p:txBody>
              <a:bodyPr rtlCol="0" anchor="ctr"/>
              <a:lstStyle/>
              <a:p>
                <a:endParaRPr lang="en-ID">
                  <a:cs typeface="B Nazanin" panose="00000700000000000000" pitchFamily="2" charset="-78"/>
                </a:endParaRPr>
              </a:p>
            </p:txBody>
          </p:sp>
          <p:sp>
            <p:nvSpPr>
              <p:cNvPr id="413" name="Freeform: Shape 412">
                <a:extLst>
                  <a:ext uri="{FF2B5EF4-FFF2-40B4-BE49-F238E27FC236}">
                    <a16:creationId xmlns:a16="http://schemas.microsoft.com/office/drawing/2014/main" id="{86AA7F31-D45B-4487-A0B9-2D30A12A6A0D}"/>
                  </a:ext>
                </a:extLst>
              </p:cNvPr>
              <p:cNvSpPr/>
              <p:nvPr/>
            </p:nvSpPr>
            <p:spPr>
              <a:xfrm>
                <a:off x="8935861" y="1741876"/>
                <a:ext cx="162278" cy="91722"/>
              </a:xfrm>
              <a:custGeom>
                <a:avLst/>
                <a:gdLst>
                  <a:gd name="connsiteX0" fmla="*/ 0 w 162277"/>
                  <a:gd name="connsiteY0" fmla="*/ 94827 h 91722"/>
                  <a:gd name="connsiteX1" fmla="*/ 163195 w 162277"/>
                  <a:gd name="connsiteY1" fmla="*/ 0 h 91722"/>
                  <a:gd name="connsiteX2" fmla="*/ 164606 w 162277"/>
                  <a:gd name="connsiteY2" fmla="*/ 1341 h 91722"/>
                  <a:gd name="connsiteX3" fmla="*/ 1411 w 162277"/>
                  <a:gd name="connsiteY3" fmla="*/ 96167 h 91722"/>
                  <a:gd name="connsiteX4" fmla="*/ 0 w 162277"/>
                  <a:gd name="connsiteY4" fmla="*/ 94827 h 91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277" h="91722">
                    <a:moveTo>
                      <a:pt x="0" y="94827"/>
                    </a:moveTo>
                    <a:lnTo>
                      <a:pt x="163195" y="0"/>
                    </a:lnTo>
                    <a:cubicBezTo>
                      <a:pt x="163689" y="423"/>
                      <a:pt x="164112" y="917"/>
                      <a:pt x="164606" y="1341"/>
                    </a:cubicBezTo>
                    <a:lnTo>
                      <a:pt x="1411" y="96167"/>
                    </a:lnTo>
                    <a:cubicBezTo>
                      <a:pt x="917" y="95744"/>
                      <a:pt x="423" y="95250"/>
                      <a:pt x="0" y="94827"/>
                    </a:cubicBezTo>
                  </a:path>
                </a:pathLst>
              </a:custGeom>
              <a:solidFill>
                <a:srgbClr val="C84D65"/>
              </a:solidFill>
              <a:ln w="7047" cap="flat">
                <a:noFill/>
                <a:prstDash val="solid"/>
                <a:miter/>
              </a:ln>
            </p:spPr>
            <p:txBody>
              <a:bodyPr rtlCol="0" anchor="ctr"/>
              <a:lstStyle/>
              <a:p>
                <a:endParaRPr lang="en-ID">
                  <a:cs typeface="B Nazanin" panose="00000700000000000000" pitchFamily="2" charset="-78"/>
                </a:endParaRPr>
              </a:p>
            </p:txBody>
          </p:sp>
          <p:sp>
            <p:nvSpPr>
              <p:cNvPr id="414" name="Freeform: Shape 413">
                <a:extLst>
                  <a:ext uri="{FF2B5EF4-FFF2-40B4-BE49-F238E27FC236}">
                    <a16:creationId xmlns:a16="http://schemas.microsoft.com/office/drawing/2014/main" id="{87C44EC1-A290-44AD-AD0D-5ACBC0118845}"/>
                  </a:ext>
                </a:extLst>
              </p:cNvPr>
              <p:cNvSpPr/>
              <p:nvPr/>
            </p:nvSpPr>
            <p:spPr>
              <a:xfrm>
                <a:off x="8937272" y="1743216"/>
                <a:ext cx="162278" cy="91722"/>
              </a:xfrm>
              <a:custGeom>
                <a:avLst/>
                <a:gdLst>
                  <a:gd name="connsiteX0" fmla="*/ 0 w 162277"/>
                  <a:gd name="connsiteY0" fmla="*/ 94827 h 91722"/>
                  <a:gd name="connsiteX1" fmla="*/ 163195 w 162277"/>
                  <a:gd name="connsiteY1" fmla="*/ 0 h 91722"/>
                  <a:gd name="connsiteX2" fmla="*/ 164606 w 162277"/>
                  <a:gd name="connsiteY2" fmla="*/ 1270 h 91722"/>
                  <a:gd name="connsiteX3" fmla="*/ 1411 w 162277"/>
                  <a:gd name="connsiteY3" fmla="*/ 96097 h 91722"/>
                  <a:gd name="connsiteX4" fmla="*/ 0 w 162277"/>
                  <a:gd name="connsiteY4" fmla="*/ 94827 h 91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277" h="91722">
                    <a:moveTo>
                      <a:pt x="0" y="94827"/>
                    </a:moveTo>
                    <a:lnTo>
                      <a:pt x="163195" y="0"/>
                    </a:lnTo>
                    <a:cubicBezTo>
                      <a:pt x="163689" y="423"/>
                      <a:pt x="164182" y="847"/>
                      <a:pt x="164606" y="1270"/>
                    </a:cubicBezTo>
                    <a:lnTo>
                      <a:pt x="1411" y="96097"/>
                    </a:lnTo>
                    <a:cubicBezTo>
                      <a:pt x="917" y="95673"/>
                      <a:pt x="494" y="95250"/>
                      <a:pt x="0" y="94827"/>
                    </a:cubicBezTo>
                  </a:path>
                </a:pathLst>
              </a:custGeom>
              <a:solidFill>
                <a:srgbClr val="C84D65"/>
              </a:solidFill>
              <a:ln w="7047" cap="flat">
                <a:noFill/>
                <a:prstDash val="solid"/>
                <a:miter/>
              </a:ln>
            </p:spPr>
            <p:txBody>
              <a:bodyPr rtlCol="0" anchor="ctr"/>
              <a:lstStyle/>
              <a:p>
                <a:endParaRPr lang="en-ID">
                  <a:cs typeface="B Nazanin" panose="00000700000000000000" pitchFamily="2" charset="-78"/>
                </a:endParaRPr>
              </a:p>
            </p:txBody>
          </p:sp>
          <p:sp>
            <p:nvSpPr>
              <p:cNvPr id="415" name="Freeform: Shape 414">
                <a:extLst>
                  <a:ext uri="{FF2B5EF4-FFF2-40B4-BE49-F238E27FC236}">
                    <a16:creationId xmlns:a16="http://schemas.microsoft.com/office/drawing/2014/main" id="{36A83739-A269-4E2E-AE3F-891E81D9E4E4}"/>
                  </a:ext>
                </a:extLst>
              </p:cNvPr>
              <p:cNvSpPr/>
              <p:nvPr/>
            </p:nvSpPr>
            <p:spPr>
              <a:xfrm>
                <a:off x="8938683" y="1744416"/>
                <a:ext cx="162278" cy="91722"/>
              </a:xfrm>
              <a:custGeom>
                <a:avLst/>
                <a:gdLst>
                  <a:gd name="connsiteX0" fmla="*/ 0 w 162277"/>
                  <a:gd name="connsiteY0" fmla="*/ 94827 h 91722"/>
                  <a:gd name="connsiteX1" fmla="*/ 163195 w 162277"/>
                  <a:gd name="connsiteY1" fmla="*/ 0 h 91722"/>
                  <a:gd name="connsiteX2" fmla="*/ 164606 w 162277"/>
                  <a:gd name="connsiteY2" fmla="*/ 1199 h 91722"/>
                  <a:gd name="connsiteX3" fmla="*/ 1411 w 162277"/>
                  <a:gd name="connsiteY3" fmla="*/ 96026 h 91722"/>
                  <a:gd name="connsiteX4" fmla="*/ 0 w 162277"/>
                  <a:gd name="connsiteY4" fmla="*/ 94827 h 91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277" h="91722">
                    <a:moveTo>
                      <a:pt x="0" y="94827"/>
                    </a:moveTo>
                    <a:lnTo>
                      <a:pt x="163195" y="0"/>
                    </a:lnTo>
                    <a:cubicBezTo>
                      <a:pt x="163689" y="423"/>
                      <a:pt x="164182" y="776"/>
                      <a:pt x="164606" y="1199"/>
                    </a:cubicBezTo>
                    <a:lnTo>
                      <a:pt x="1411" y="96026"/>
                    </a:lnTo>
                    <a:cubicBezTo>
                      <a:pt x="987" y="95673"/>
                      <a:pt x="494" y="95250"/>
                      <a:pt x="0" y="94827"/>
                    </a:cubicBezTo>
                  </a:path>
                </a:pathLst>
              </a:custGeom>
              <a:solidFill>
                <a:srgbClr val="C84D65"/>
              </a:solidFill>
              <a:ln w="7047" cap="flat">
                <a:noFill/>
                <a:prstDash val="solid"/>
                <a:miter/>
              </a:ln>
            </p:spPr>
            <p:txBody>
              <a:bodyPr rtlCol="0" anchor="ctr"/>
              <a:lstStyle/>
              <a:p>
                <a:endParaRPr lang="en-ID">
                  <a:cs typeface="B Nazanin" panose="00000700000000000000" pitchFamily="2" charset="-78"/>
                </a:endParaRPr>
              </a:p>
            </p:txBody>
          </p:sp>
          <p:sp>
            <p:nvSpPr>
              <p:cNvPr id="416" name="Freeform: Shape 415">
                <a:extLst>
                  <a:ext uri="{FF2B5EF4-FFF2-40B4-BE49-F238E27FC236}">
                    <a16:creationId xmlns:a16="http://schemas.microsoft.com/office/drawing/2014/main" id="{A940E21D-1F87-4928-B0C0-C547C03D2254}"/>
                  </a:ext>
                </a:extLst>
              </p:cNvPr>
              <p:cNvSpPr/>
              <p:nvPr/>
            </p:nvSpPr>
            <p:spPr>
              <a:xfrm>
                <a:off x="8940165" y="1745615"/>
                <a:ext cx="162278" cy="91722"/>
              </a:xfrm>
              <a:custGeom>
                <a:avLst/>
                <a:gdLst>
                  <a:gd name="connsiteX0" fmla="*/ 0 w 162277"/>
                  <a:gd name="connsiteY0" fmla="*/ 94827 h 91722"/>
                  <a:gd name="connsiteX1" fmla="*/ 163195 w 162277"/>
                  <a:gd name="connsiteY1" fmla="*/ 0 h 91722"/>
                  <a:gd name="connsiteX2" fmla="*/ 164606 w 162277"/>
                  <a:gd name="connsiteY2" fmla="*/ 1058 h 91722"/>
                  <a:gd name="connsiteX3" fmla="*/ 1411 w 162277"/>
                  <a:gd name="connsiteY3" fmla="*/ 95885 h 91722"/>
                  <a:gd name="connsiteX4" fmla="*/ 0 w 162277"/>
                  <a:gd name="connsiteY4" fmla="*/ 94827 h 91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277" h="91722">
                    <a:moveTo>
                      <a:pt x="0" y="94827"/>
                    </a:moveTo>
                    <a:lnTo>
                      <a:pt x="163195" y="0"/>
                    </a:lnTo>
                    <a:cubicBezTo>
                      <a:pt x="163689" y="353"/>
                      <a:pt x="164112" y="705"/>
                      <a:pt x="164606" y="1058"/>
                    </a:cubicBezTo>
                    <a:lnTo>
                      <a:pt x="1411" y="95885"/>
                    </a:lnTo>
                    <a:cubicBezTo>
                      <a:pt x="917" y="95603"/>
                      <a:pt x="423" y="95179"/>
                      <a:pt x="0" y="94827"/>
                    </a:cubicBezTo>
                  </a:path>
                </a:pathLst>
              </a:custGeom>
              <a:solidFill>
                <a:srgbClr val="C84D65"/>
              </a:solidFill>
              <a:ln w="7047" cap="flat">
                <a:noFill/>
                <a:prstDash val="solid"/>
                <a:miter/>
              </a:ln>
            </p:spPr>
            <p:txBody>
              <a:bodyPr rtlCol="0" anchor="ctr"/>
              <a:lstStyle/>
              <a:p>
                <a:endParaRPr lang="en-ID">
                  <a:cs typeface="B Nazanin" panose="00000700000000000000" pitchFamily="2" charset="-78"/>
                </a:endParaRPr>
              </a:p>
            </p:txBody>
          </p:sp>
          <p:sp>
            <p:nvSpPr>
              <p:cNvPr id="417" name="Freeform: Shape 416">
                <a:extLst>
                  <a:ext uri="{FF2B5EF4-FFF2-40B4-BE49-F238E27FC236}">
                    <a16:creationId xmlns:a16="http://schemas.microsoft.com/office/drawing/2014/main" id="{90767C59-CBC1-4FE6-874D-34CF52E59FA5}"/>
                  </a:ext>
                </a:extLst>
              </p:cNvPr>
              <p:cNvSpPr/>
              <p:nvPr/>
            </p:nvSpPr>
            <p:spPr>
              <a:xfrm>
                <a:off x="8941576" y="1746744"/>
                <a:ext cx="162278" cy="91722"/>
              </a:xfrm>
              <a:custGeom>
                <a:avLst/>
                <a:gdLst>
                  <a:gd name="connsiteX0" fmla="*/ 0 w 162277"/>
                  <a:gd name="connsiteY0" fmla="*/ 94827 h 91722"/>
                  <a:gd name="connsiteX1" fmla="*/ 163195 w 162277"/>
                  <a:gd name="connsiteY1" fmla="*/ 0 h 91722"/>
                  <a:gd name="connsiteX2" fmla="*/ 164606 w 162277"/>
                  <a:gd name="connsiteY2" fmla="*/ 988 h 91722"/>
                  <a:gd name="connsiteX3" fmla="*/ 1411 w 162277"/>
                  <a:gd name="connsiteY3" fmla="*/ 95814 h 91722"/>
                  <a:gd name="connsiteX4" fmla="*/ 0 w 162277"/>
                  <a:gd name="connsiteY4" fmla="*/ 94827 h 91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277" h="91722">
                    <a:moveTo>
                      <a:pt x="0" y="94827"/>
                    </a:moveTo>
                    <a:lnTo>
                      <a:pt x="163195" y="0"/>
                    </a:lnTo>
                    <a:cubicBezTo>
                      <a:pt x="163689" y="353"/>
                      <a:pt x="164112" y="705"/>
                      <a:pt x="164606" y="988"/>
                    </a:cubicBezTo>
                    <a:lnTo>
                      <a:pt x="1411" y="95814"/>
                    </a:lnTo>
                    <a:cubicBezTo>
                      <a:pt x="917" y="95462"/>
                      <a:pt x="423" y="95109"/>
                      <a:pt x="0" y="94827"/>
                    </a:cubicBezTo>
                  </a:path>
                </a:pathLst>
              </a:custGeom>
              <a:solidFill>
                <a:srgbClr val="C84D65"/>
              </a:solidFill>
              <a:ln w="7047" cap="flat">
                <a:noFill/>
                <a:prstDash val="solid"/>
                <a:miter/>
              </a:ln>
            </p:spPr>
            <p:txBody>
              <a:bodyPr rtlCol="0" anchor="ctr"/>
              <a:lstStyle/>
              <a:p>
                <a:endParaRPr lang="en-ID">
                  <a:cs typeface="B Nazanin" panose="00000700000000000000" pitchFamily="2" charset="-78"/>
                </a:endParaRPr>
              </a:p>
            </p:txBody>
          </p:sp>
          <p:sp>
            <p:nvSpPr>
              <p:cNvPr id="418" name="Freeform: Shape 417">
                <a:extLst>
                  <a:ext uri="{FF2B5EF4-FFF2-40B4-BE49-F238E27FC236}">
                    <a16:creationId xmlns:a16="http://schemas.microsoft.com/office/drawing/2014/main" id="{357E73D8-0DD9-4749-9800-B61D3CF15494}"/>
                  </a:ext>
                </a:extLst>
              </p:cNvPr>
              <p:cNvSpPr/>
              <p:nvPr/>
            </p:nvSpPr>
            <p:spPr>
              <a:xfrm>
                <a:off x="8942987" y="1747732"/>
                <a:ext cx="162278" cy="91722"/>
              </a:xfrm>
              <a:custGeom>
                <a:avLst/>
                <a:gdLst>
                  <a:gd name="connsiteX0" fmla="*/ 0 w 162277"/>
                  <a:gd name="connsiteY0" fmla="*/ 94827 h 91722"/>
                  <a:gd name="connsiteX1" fmla="*/ 163195 w 162277"/>
                  <a:gd name="connsiteY1" fmla="*/ 0 h 91722"/>
                  <a:gd name="connsiteX2" fmla="*/ 164536 w 162277"/>
                  <a:gd name="connsiteY2" fmla="*/ 917 h 91722"/>
                  <a:gd name="connsiteX3" fmla="*/ 1341 w 162277"/>
                  <a:gd name="connsiteY3" fmla="*/ 95744 h 91722"/>
                  <a:gd name="connsiteX4" fmla="*/ 0 w 162277"/>
                  <a:gd name="connsiteY4" fmla="*/ 94827 h 91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277" h="91722">
                    <a:moveTo>
                      <a:pt x="0" y="94827"/>
                    </a:moveTo>
                    <a:lnTo>
                      <a:pt x="163195" y="0"/>
                    </a:lnTo>
                    <a:cubicBezTo>
                      <a:pt x="163618" y="282"/>
                      <a:pt x="164112" y="635"/>
                      <a:pt x="164536" y="917"/>
                    </a:cubicBezTo>
                    <a:lnTo>
                      <a:pt x="1341" y="95744"/>
                    </a:lnTo>
                    <a:cubicBezTo>
                      <a:pt x="917" y="95391"/>
                      <a:pt x="423" y="95109"/>
                      <a:pt x="0" y="94827"/>
                    </a:cubicBezTo>
                  </a:path>
                </a:pathLst>
              </a:custGeom>
              <a:solidFill>
                <a:srgbClr val="C84D65"/>
              </a:solidFill>
              <a:ln w="7047" cap="flat">
                <a:noFill/>
                <a:prstDash val="solid"/>
                <a:miter/>
              </a:ln>
            </p:spPr>
            <p:txBody>
              <a:bodyPr rtlCol="0" anchor="ctr"/>
              <a:lstStyle/>
              <a:p>
                <a:endParaRPr lang="en-ID">
                  <a:cs typeface="B Nazanin" panose="00000700000000000000" pitchFamily="2" charset="-78"/>
                </a:endParaRPr>
              </a:p>
            </p:txBody>
          </p:sp>
          <p:sp>
            <p:nvSpPr>
              <p:cNvPr id="419" name="Freeform: Shape 418">
                <a:extLst>
                  <a:ext uri="{FF2B5EF4-FFF2-40B4-BE49-F238E27FC236}">
                    <a16:creationId xmlns:a16="http://schemas.microsoft.com/office/drawing/2014/main" id="{7010BA10-4DE5-420C-B6E4-537DCC9E7E43}"/>
                  </a:ext>
                </a:extLst>
              </p:cNvPr>
              <p:cNvSpPr/>
              <p:nvPr/>
            </p:nvSpPr>
            <p:spPr>
              <a:xfrm>
                <a:off x="8944328" y="1748649"/>
                <a:ext cx="162278" cy="91722"/>
              </a:xfrm>
              <a:custGeom>
                <a:avLst/>
                <a:gdLst>
                  <a:gd name="connsiteX0" fmla="*/ 0 w 162277"/>
                  <a:gd name="connsiteY0" fmla="*/ 94827 h 91722"/>
                  <a:gd name="connsiteX1" fmla="*/ 163195 w 162277"/>
                  <a:gd name="connsiteY1" fmla="*/ 0 h 91722"/>
                  <a:gd name="connsiteX2" fmla="*/ 164536 w 162277"/>
                  <a:gd name="connsiteY2" fmla="*/ 847 h 91722"/>
                  <a:gd name="connsiteX3" fmla="*/ 1341 w 162277"/>
                  <a:gd name="connsiteY3" fmla="*/ 95673 h 91722"/>
                  <a:gd name="connsiteX4" fmla="*/ 0 w 162277"/>
                  <a:gd name="connsiteY4" fmla="*/ 94827 h 91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277" h="91722">
                    <a:moveTo>
                      <a:pt x="0" y="94827"/>
                    </a:moveTo>
                    <a:lnTo>
                      <a:pt x="163195" y="0"/>
                    </a:lnTo>
                    <a:cubicBezTo>
                      <a:pt x="163618" y="282"/>
                      <a:pt x="164112" y="564"/>
                      <a:pt x="164536" y="847"/>
                    </a:cubicBezTo>
                    <a:lnTo>
                      <a:pt x="1341" y="95673"/>
                    </a:lnTo>
                    <a:cubicBezTo>
                      <a:pt x="917" y="95391"/>
                      <a:pt x="494" y="95109"/>
                      <a:pt x="0" y="94827"/>
                    </a:cubicBezTo>
                  </a:path>
                </a:pathLst>
              </a:custGeom>
              <a:solidFill>
                <a:srgbClr val="C84D65"/>
              </a:solidFill>
              <a:ln w="7047" cap="flat">
                <a:noFill/>
                <a:prstDash val="solid"/>
                <a:miter/>
              </a:ln>
            </p:spPr>
            <p:txBody>
              <a:bodyPr rtlCol="0" anchor="ctr"/>
              <a:lstStyle/>
              <a:p>
                <a:endParaRPr lang="en-ID">
                  <a:cs typeface="B Nazanin" panose="00000700000000000000" pitchFamily="2" charset="-78"/>
                </a:endParaRPr>
              </a:p>
            </p:txBody>
          </p:sp>
          <p:sp>
            <p:nvSpPr>
              <p:cNvPr id="420" name="Freeform: Shape 419">
                <a:extLst>
                  <a:ext uri="{FF2B5EF4-FFF2-40B4-BE49-F238E27FC236}">
                    <a16:creationId xmlns:a16="http://schemas.microsoft.com/office/drawing/2014/main" id="{35FC45F4-C9F6-47EF-838B-F334319A7162}"/>
                  </a:ext>
                </a:extLst>
              </p:cNvPr>
              <p:cNvSpPr/>
              <p:nvPr/>
            </p:nvSpPr>
            <p:spPr>
              <a:xfrm>
                <a:off x="8945739" y="1749425"/>
                <a:ext cx="162278" cy="91722"/>
              </a:xfrm>
              <a:custGeom>
                <a:avLst/>
                <a:gdLst>
                  <a:gd name="connsiteX0" fmla="*/ 0 w 162277"/>
                  <a:gd name="connsiteY0" fmla="*/ 94827 h 91722"/>
                  <a:gd name="connsiteX1" fmla="*/ 163195 w 162277"/>
                  <a:gd name="connsiteY1" fmla="*/ 0 h 91722"/>
                  <a:gd name="connsiteX2" fmla="*/ 163548 w 162277"/>
                  <a:gd name="connsiteY2" fmla="*/ 212 h 91722"/>
                  <a:gd name="connsiteX3" fmla="*/ 353 w 162277"/>
                  <a:gd name="connsiteY3" fmla="*/ 95038 h 91722"/>
                  <a:gd name="connsiteX4" fmla="*/ 0 w 162277"/>
                  <a:gd name="connsiteY4" fmla="*/ 94827 h 91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277" h="91722">
                    <a:moveTo>
                      <a:pt x="0" y="94827"/>
                    </a:moveTo>
                    <a:lnTo>
                      <a:pt x="163195" y="0"/>
                    </a:lnTo>
                    <a:cubicBezTo>
                      <a:pt x="163336" y="71"/>
                      <a:pt x="163406" y="141"/>
                      <a:pt x="163548" y="212"/>
                    </a:cubicBezTo>
                    <a:lnTo>
                      <a:pt x="353" y="95038"/>
                    </a:lnTo>
                    <a:cubicBezTo>
                      <a:pt x="211" y="94968"/>
                      <a:pt x="70" y="94897"/>
                      <a:pt x="0" y="94827"/>
                    </a:cubicBezTo>
                  </a:path>
                </a:pathLst>
              </a:custGeom>
              <a:solidFill>
                <a:srgbClr val="C84D65"/>
              </a:solidFill>
              <a:ln w="7047" cap="flat">
                <a:noFill/>
                <a:prstDash val="solid"/>
                <a:miter/>
              </a:ln>
            </p:spPr>
            <p:txBody>
              <a:bodyPr rtlCol="0" anchor="ctr"/>
              <a:lstStyle/>
              <a:p>
                <a:endParaRPr lang="en-ID">
                  <a:cs typeface="B Nazanin" panose="00000700000000000000" pitchFamily="2" charset="-78"/>
                </a:endParaRPr>
              </a:p>
            </p:txBody>
          </p:sp>
        </p:grpSp>
        <p:sp>
          <p:nvSpPr>
            <p:cNvPr id="356" name="Freeform: Shape 355">
              <a:extLst>
                <a:ext uri="{FF2B5EF4-FFF2-40B4-BE49-F238E27FC236}">
                  <a16:creationId xmlns:a16="http://schemas.microsoft.com/office/drawing/2014/main" id="{14F5575A-70EE-498C-A881-AA8CF735598C}"/>
                </a:ext>
              </a:extLst>
            </p:cNvPr>
            <p:cNvSpPr/>
            <p:nvPr/>
          </p:nvSpPr>
          <p:spPr>
            <a:xfrm>
              <a:off x="8913777" y="1601752"/>
              <a:ext cx="162278" cy="183444"/>
            </a:xfrm>
            <a:custGeom>
              <a:avLst/>
              <a:gdLst>
                <a:gd name="connsiteX0" fmla="*/ 282 w 162277"/>
                <a:gd name="connsiteY0" fmla="*/ 94827 h 183444"/>
                <a:gd name="connsiteX1" fmla="*/ 163477 w 162277"/>
                <a:gd name="connsiteY1" fmla="*/ 0 h 183444"/>
                <a:gd name="connsiteX2" fmla="*/ 163195 w 162277"/>
                <a:gd name="connsiteY2" fmla="*/ 92075 h 183444"/>
                <a:gd name="connsiteX3" fmla="*/ 0 w 162277"/>
                <a:gd name="connsiteY3" fmla="*/ 186902 h 183444"/>
              </a:gdLst>
              <a:ahLst/>
              <a:cxnLst>
                <a:cxn ang="0">
                  <a:pos x="connsiteX0" y="connsiteY0"/>
                </a:cxn>
                <a:cxn ang="0">
                  <a:pos x="connsiteX1" y="connsiteY1"/>
                </a:cxn>
                <a:cxn ang="0">
                  <a:pos x="connsiteX2" y="connsiteY2"/>
                </a:cxn>
                <a:cxn ang="0">
                  <a:pos x="connsiteX3" y="connsiteY3"/>
                </a:cxn>
              </a:cxnLst>
              <a:rect l="l" t="t" r="r" b="b"/>
              <a:pathLst>
                <a:path w="162277" h="183444">
                  <a:moveTo>
                    <a:pt x="282" y="94827"/>
                  </a:moveTo>
                  <a:lnTo>
                    <a:pt x="163477" y="0"/>
                  </a:lnTo>
                  <a:lnTo>
                    <a:pt x="163195" y="92075"/>
                  </a:lnTo>
                  <a:lnTo>
                    <a:pt x="0" y="186902"/>
                  </a:lnTo>
                  <a:close/>
                </a:path>
              </a:pathLst>
            </a:custGeom>
            <a:solidFill>
              <a:schemeClr val="accent6">
                <a:lumMod val="75000"/>
              </a:schemeClr>
            </a:solidFill>
            <a:ln w="7047" cap="flat">
              <a:noFill/>
              <a:prstDash val="solid"/>
              <a:miter/>
            </a:ln>
          </p:spPr>
          <p:txBody>
            <a:bodyPr rtlCol="0" anchor="ctr"/>
            <a:lstStyle/>
            <a:p>
              <a:endParaRPr lang="en-ID">
                <a:cs typeface="B Nazanin" panose="00000700000000000000" pitchFamily="2" charset="-78"/>
              </a:endParaRPr>
            </a:p>
          </p:txBody>
        </p:sp>
        <p:sp>
          <p:nvSpPr>
            <p:cNvPr id="357" name="Freeform: Shape 356">
              <a:extLst>
                <a:ext uri="{FF2B5EF4-FFF2-40B4-BE49-F238E27FC236}">
                  <a16:creationId xmlns:a16="http://schemas.microsoft.com/office/drawing/2014/main" id="{70C93D3D-5214-485E-B4E9-0B72EE1EAA3C}"/>
                </a:ext>
              </a:extLst>
            </p:cNvPr>
            <p:cNvSpPr/>
            <p:nvPr/>
          </p:nvSpPr>
          <p:spPr>
            <a:xfrm>
              <a:off x="8880898" y="1589687"/>
              <a:ext cx="190500" cy="105833"/>
            </a:xfrm>
            <a:custGeom>
              <a:avLst/>
              <a:gdLst>
                <a:gd name="connsiteX0" fmla="*/ 181681 w 190499"/>
                <a:gd name="connsiteY0" fmla="*/ 3669 h 105833"/>
                <a:gd name="connsiteX1" fmla="*/ 180834 w 190499"/>
                <a:gd name="connsiteY1" fmla="*/ 3175 h 105833"/>
                <a:gd name="connsiteX2" fmla="*/ 179775 w 190499"/>
                <a:gd name="connsiteY2" fmla="*/ 2611 h 105833"/>
                <a:gd name="connsiteX3" fmla="*/ 179070 w 190499"/>
                <a:gd name="connsiteY3" fmla="*/ 2258 h 105833"/>
                <a:gd name="connsiteX4" fmla="*/ 178929 w 190499"/>
                <a:gd name="connsiteY4" fmla="*/ 2187 h 105833"/>
                <a:gd name="connsiteX5" fmla="*/ 178717 w 190499"/>
                <a:gd name="connsiteY5" fmla="*/ 2117 h 105833"/>
                <a:gd name="connsiteX6" fmla="*/ 177659 w 190499"/>
                <a:gd name="connsiteY6" fmla="*/ 1693 h 105833"/>
                <a:gd name="connsiteX7" fmla="*/ 176600 w 190499"/>
                <a:gd name="connsiteY7" fmla="*/ 1270 h 105833"/>
                <a:gd name="connsiteX8" fmla="*/ 176389 w 190499"/>
                <a:gd name="connsiteY8" fmla="*/ 1199 h 105833"/>
                <a:gd name="connsiteX9" fmla="*/ 176248 w 190499"/>
                <a:gd name="connsiteY9" fmla="*/ 1129 h 105833"/>
                <a:gd name="connsiteX10" fmla="*/ 175542 w 190499"/>
                <a:gd name="connsiteY10" fmla="*/ 917 h 105833"/>
                <a:gd name="connsiteX11" fmla="*/ 174484 w 190499"/>
                <a:gd name="connsiteY11" fmla="*/ 635 h 105833"/>
                <a:gd name="connsiteX12" fmla="*/ 173990 w 190499"/>
                <a:gd name="connsiteY12" fmla="*/ 494 h 105833"/>
                <a:gd name="connsiteX13" fmla="*/ 173778 w 190499"/>
                <a:gd name="connsiteY13" fmla="*/ 423 h 105833"/>
                <a:gd name="connsiteX14" fmla="*/ 173425 w 190499"/>
                <a:gd name="connsiteY14" fmla="*/ 353 h 105833"/>
                <a:gd name="connsiteX15" fmla="*/ 172297 w 190499"/>
                <a:gd name="connsiteY15" fmla="*/ 141 h 105833"/>
                <a:gd name="connsiteX16" fmla="*/ 171591 w 190499"/>
                <a:gd name="connsiteY16" fmla="*/ 71 h 105833"/>
                <a:gd name="connsiteX17" fmla="*/ 171379 w 190499"/>
                <a:gd name="connsiteY17" fmla="*/ 71 h 105833"/>
                <a:gd name="connsiteX18" fmla="*/ 171167 w 190499"/>
                <a:gd name="connsiteY18" fmla="*/ 71 h 105833"/>
                <a:gd name="connsiteX19" fmla="*/ 169968 w 190499"/>
                <a:gd name="connsiteY19" fmla="*/ 0 h 105833"/>
                <a:gd name="connsiteX20" fmla="*/ 169404 w 190499"/>
                <a:gd name="connsiteY20" fmla="*/ 0 h 105833"/>
                <a:gd name="connsiteX21" fmla="*/ 168980 w 190499"/>
                <a:gd name="connsiteY21" fmla="*/ 0 h 105833"/>
                <a:gd name="connsiteX22" fmla="*/ 168557 w 190499"/>
                <a:gd name="connsiteY22" fmla="*/ 0 h 105833"/>
                <a:gd name="connsiteX23" fmla="*/ 167076 w 190499"/>
                <a:gd name="connsiteY23" fmla="*/ 212 h 105833"/>
                <a:gd name="connsiteX24" fmla="*/ 167076 w 190499"/>
                <a:gd name="connsiteY24" fmla="*/ 212 h 105833"/>
                <a:gd name="connsiteX25" fmla="*/ 166723 w 190499"/>
                <a:gd name="connsiteY25" fmla="*/ 282 h 105833"/>
                <a:gd name="connsiteX26" fmla="*/ 165312 w 190499"/>
                <a:gd name="connsiteY26" fmla="*/ 706 h 105833"/>
                <a:gd name="connsiteX27" fmla="*/ 165170 w 190499"/>
                <a:gd name="connsiteY27" fmla="*/ 776 h 105833"/>
                <a:gd name="connsiteX28" fmla="*/ 163195 w 190499"/>
                <a:gd name="connsiteY28" fmla="*/ 1693 h 105833"/>
                <a:gd name="connsiteX29" fmla="*/ 0 w 190499"/>
                <a:gd name="connsiteY29" fmla="*/ 96520 h 105833"/>
                <a:gd name="connsiteX30" fmla="*/ 1975 w 190499"/>
                <a:gd name="connsiteY30" fmla="*/ 95603 h 105833"/>
                <a:gd name="connsiteX31" fmla="*/ 3528 w 190499"/>
                <a:gd name="connsiteY31" fmla="*/ 95179 h 105833"/>
                <a:gd name="connsiteX32" fmla="*/ 3880 w 190499"/>
                <a:gd name="connsiteY32" fmla="*/ 95109 h 105833"/>
                <a:gd name="connsiteX33" fmla="*/ 5856 w 190499"/>
                <a:gd name="connsiteY33" fmla="*/ 94897 h 105833"/>
                <a:gd name="connsiteX34" fmla="*/ 6279 w 190499"/>
                <a:gd name="connsiteY34" fmla="*/ 94897 h 105833"/>
                <a:gd name="connsiteX35" fmla="*/ 8255 w 190499"/>
                <a:gd name="connsiteY35" fmla="*/ 94968 h 105833"/>
                <a:gd name="connsiteX36" fmla="*/ 8466 w 190499"/>
                <a:gd name="connsiteY36" fmla="*/ 94968 h 105833"/>
                <a:gd name="connsiteX37" fmla="*/ 10654 w 190499"/>
                <a:gd name="connsiteY37" fmla="*/ 95321 h 105833"/>
                <a:gd name="connsiteX38" fmla="*/ 10865 w 190499"/>
                <a:gd name="connsiteY38" fmla="*/ 95391 h 105833"/>
                <a:gd name="connsiteX39" fmla="*/ 13194 w 190499"/>
                <a:gd name="connsiteY39" fmla="*/ 96026 h 105833"/>
                <a:gd name="connsiteX40" fmla="*/ 13335 w 190499"/>
                <a:gd name="connsiteY40" fmla="*/ 96097 h 105833"/>
                <a:gd name="connsiteX41" fmla="*/ 15804 w 190499"/>
                <a:gd name="connsiteY41" fmla="*/ 97085 h 105833"/>
                <a:gd name="connsiteX42" fmla="*/ 15945 w 190499"/>
                <a:gd name="connsiteY42" fmla="*/ 97155 h 105833"/>
                <a:gd name="connsiteX43" fmla="*/ 18556 w 190499"/>
                <a:gd name="connsiteY43" fmla="*/ 98496 h 105833"/>
                <a:gd name="connsiteX44" fmla="*/ 33161 w 190499"/>
                <a:gd name="connsiteY44" fmla="*/ 106962 h 105833"/>
                <a:gd name="connsiteX45" fmla="*/ 196356 w 190499"/>
                <a:gd name="connsiteY45" fmla="*/ 12136 h 105833"/>
                <a:gd name="connsiteX46" fmla="*/ 181681 w 190499"/>
                <a:gd name="connsiteY46" fmla="*/ 3669 h 105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90499" h="105833">
                  <a:moveTo>
                    <a:pt x="181681" y="3669"/>
                  </a:moveTo>
                  <a:cubicBezTo>
                    <a:pt x="181398" y="3528"/>
                    <a:pt x="181116" y="3387"/>
                    <a:pt x="180834" y="3175"/>
                  </a:cubicBezTo>
                  <a:cubicBezTo>
                    <a:pt x="180481" y="2963"/>
                    <a:pt x="180128" y="2822"/>
                    <a:pt x="179775" y="2611"/>
                  </a:cubicBezTo>
                  <a:cubicBezTo>
                    <a:pt x="179564" y="2469"/>
                    <a:pt x="179281" y="2399"/>
                    <a:pt x="179070" y="2258"/>
                  </a:cubicBezTo>
                  <a:cubicBezTo>
                    <a:pt x="178999" y="2258"/>
                    <a:pt x="178929" y="2187"/>
                    <a:pt x="178929" y="2187"/>
                  </a:cubicBezTo>
                  <a:cubicBezTo>
                    <a:pt x="178858" y="2187"/>
                    <a:pt x="178788" y="2117"/>
                    <a:pt x="178717" y="2117"/>
                  </a:cubicBezTo>
                  <a:cubicBezTo>
                    <a:pt x="178364" y="1976"/>
                    <a:pt x="178012" y="1835"/>
                    <a:pt x="177659" y="1693"/>
                  </a:cubicBezTo>
                  <a:cubicBezTo>
                    <a:pt x="177306" y="1552"/>
                    <a:pt x="176953" y="1411"/>
                    <a:pt x="176600" y="1270"/>
                  </a:cubicBezTo>
                  <a:cubicBezTo>
                    <a:pt x="176530" y="1270"/>
                    <a:pt x="176459" y="1199"/>
                    <a:pt x="176389" y="1199"/>
                  </a:cubicBezTo>
                  <a:cubicBezTo>
                    <a:pt x="176318" y="1199"/>
                    <a:pt x="176248" y="1199"/>
                    <a:pt x="176248" y="1129"/>
                  </a:cubicBezTo>
                  <a:cubicBezTo>
                    <a:pt x="176036" y="1058"/>
                    <a:pt x="175754" y="988"/>
                    <a:pt x="175542" y="917"/>
                  </a:cubicBezTo>
                  <a:cubicBezTo>
                    <a:pt x="175189" y="776"/>
                    <a:pt x="174836" y="706"/>
                    <a:pt x="174484" y="635"/>
                  </a:cubicBezTo>
                  <a:cubicBezTo>
                    <a:pt x="174272" y="564"/>
                    <a:pt x="174131" y="564"/>
                    <a:pt x="173990" y="494"/>
                  </a:cubicBezTo>
                  <a:cubicBezTo>
                    <a:pt x="173919" y="494"/>
                    <a:pt x="173849" y="494"/>
                    <a:pt x="173778" y="423"/>
                  </a:cubicBezTo>
                  <a:cubicBezTo>
                    <a:pt x="173637" y="423"/>
                    <a:pt x="173566" y="353"/>
                    <a:pt x="173425" y="353"/>
                  </a:cubicBezTo>
                  <a:cubicBezTo>
                    <a:pt x="173073" y="282"/>
                    <a:pt x="172649" y="212"/>
                    <a:pt x="172297" y="141"/>
                  </a:cubicBezTo>
                  <a:cubicBezTo>
                    <a:pt x="172085" y="141"/>
                    <a:pt x="171803" y="71"/>
                    <a:pt x="171591" y="71"/>
                  </a:cubicBezTo>
                  <a:cubicBezTo>
                    <a:pt x="171521" y="71"/>
                    <a:pt x="171450" y="71"/>
                    <a:pt x="171379" y="71"/>
                  </a:cubicBezTo>
                  <a:cubicBezTo>
                    <a:pt x="171309" y="71"/>
                    <a:pt x="171238" y="71"/>
                    <a:pt x="171167" y="71"/>
                  </a:cubicBezTo>
                  <a:cubicBezTo>
                    <a:pt x="170744" y="71"/>
                    <a:pt x="170321" y="0"/>
                    <a:pt x="169968" y="0"/>
                  </a:cubicBezTo>
                  <a:cubicBezTo>
                    <a:pt x="169757" y="0"/>
                    <a:pt x="169615" y="0"/>
                    <a:pt x="169404" y="0"/>
                  </a:cubicBezTo>
                  <a:cubicBezTo>
                    <a:pt x="169263" y="0"/>
                    <a:pt x="169121" y="0"/>
                    <a:pt x="168980" y="0"/>
                  </a:cubicBezTo>
                  <a:cubicBezTo>
                    <a:pt x="168839" y="0"/>
                    <a:pt x="168698" y="0"/>
                    <a:pt x="168557" y="0"/>
                  </a:cubicBezTo>
                  <a:cubicBezTo>
                    <a:pt x="168063" y="71"/>
                    <a:pt x="167569" y="141"/>
                    <a:pt x="167076" y="212"/>
                  </a:cubicBezTo>
                  <a:cubicBezTo>
                    <a:pt x="167076" y="212"/>
                    <a:pt x="167076" y="212"/>
                    <a:pt x="167076" y="212"/>
                  </a:cubicBezTo>
                  <a:cubicBezTo>
                    <a:pt x="166934" y="212"/>
                    <a:pt x="166864" y="282"/>
                    <a:pt x="166723" y="282"/>
                  </a:cubicBezTo>
                  <a:cubicBezTo>
                    <a:pt x="166229" y="423"/>
                    <a:pt x="165735" y="494"/>
                    <a:pt x="165312" y="706"/>
                  </a:cubicBezTo>
                  <a:cubicBezTo>
                    <a:pt x="165241" y="706"/>
                    <a:pt x="165241" y="776"/>
                    <a:pt x="165170" y="776"/>
                  </a:cubicBezTo>
                  <a:cubicBezTo>
                    <a:pt x="164465" y="1058"/>
                    <a:pt x="163830" y="1341"/>
                    <a:pt x="163195" y="1693"/>
                  </a:cubicBezTo>
                  <a:lnTo>
                    <a:pt x="0" y="96520"/>
                  </a:lnTo>
                  <a:cubicBezTo>
                    <a:pt x="635" y="96167"/>
                    <a:pt x="1270" y="95814"/>
                    <a:pt x="1975" y="95603"/>
                  </a:cubicBezTo>
                  <a:cubicBezTo>
                    <a:pt x="2469" y="95391"/>
                    <a:pt x="3034" y="95250"/>
                    <a:pt x="3528" y="95179"/>
                  </a:cubicBezTo>
                  <a:cubicBezTo>
                    <a:pt x="3669" y="95179"/>
                    <a:pt x="3739" y="95109"/>
                    <a:pt x="3880" y="95109"/>
                  </a:cubicBezTo>
                  <a:cubicBezTo>
                    <a:pt x="4515" y="94968"/>
                    <a:pt x="5150" y="94897"/>
                    <a:pt x="5856" y="94897"/>
                  </a:cubicBezTo>
                  <a:cubicBezTo>
                    <a:pt x="5997" y="94897"/>
                    <a:pt x="6138" y="94897"/>
                    <a:pt x="6279" y="94897"/>
                  </a:cubicBezTo>
                  <a:cubicBezTo>
                    <a:pt x="6914" y="94897"/>
                    <a:pt x="7549" y="94897"/>
                    <a:pt x="8255" y="94968"/>
                  </a:cubicBezTo>
                  <a:cubicBezTo>
                    <a:pt x="8326" y="94968"/>
                    <a:pt x="8396" y="94968"/>
                    <a:pt x="8466" y="94968"/>
                  </a:cubicBezTo>
                  <a:cubicBezTo>
                    <a:pt x="9172" y="95038"/>
                    <a:pt x="9878" y="95109"/>
                    <a:pt x="10654" y="95321"/>
                  </a:cubicBezTo>
                  <a:cubicBezTo>
                    <a:pt x="10724" y="95321"/>
                    <a:pt x="10795" y="95321"/>
                    <a:pt x="10865" y="95391"/>
                  </a:cubicBezTo>
                  <a:cubicBezTo>
                    <a:pt x="11641" y="95532"/>
                    <a:pt x="12347" y="95744"/>
                    <a:pt x="13194" y="96026"/>
                  </a:cubicBezTo>
                  <a:cubicBezTo>
                    <a:pt x="13264" y="96026"/>
                    <a:pt x="13335" y="96026"/>
                    <a:pt x="13335" y="96097"/>
                  </a:cubicBezTo>
                  <a:cubicBezTo>
                    <a:pt x="14111" y="96379"/>
                    <a:pt x="14958" y="96732"/>
                    <a:pt x="15804" y="97085"/>
                  </a:cubicBezTo>
                  <a:cubicBezTo>
                    <a:pt x="15875" y="97085"/>
                    <a:pt x="15945" y="97155"/>
                    <a:pt x="15945" y="97155"/>
                  </a:cubicBezTo>
                  <a:cubicBezTo>
                    <a:pt x="16792" y="97578"/>
                    <a:pt x="17639" y="98002"/>
                    <a:pt x="18556" y="98496"/>
                  </a:cubicBezTo>
                  <a:lnTo>
                    <a:pt x="33161" y="106962"/>
                  </a:lnTo>
                  <a:lnTo>
                    <a:pt x="196356" y="12136"/>
                  </a:lnTo>
                  <a:lnTo>
                    <a:pt x="181681" y="3669"/>
                  </a:lnTo>
                  <a:close/>
                </a:path>
              </a:pathLst>
            </a:custGeom>
            <a:solidFill>
              <a:schemeClr val="accent6">
                <a:lumMod val="40000"/>
                <a:lumOff val="60000"/>
              </a:schemeClr>
            </a:solidFill>
            <a:ln w="7047" cap="flat">
              <a:noFill/>
              <a:prstDash val="solid"/>
              <a:miter/>
            </a:ln>
          </p:spPr>
          <p:txBody>
            <a:bodyPr rtlCol="0" anchor="ctr"/>
            <a:lstStyle/>
            <a:p>
              <a:endParaRPr lang="en-ID">
                <a:cs typeface="B Nazanin" panose="00000700000000000000" pitchFamily="2" charset="-78"/>
              </a:endParaRPr>
            </a:p>
          </p:txBody>
        </p:sp>
        <p:sp>
          <p:nvSpPr>
            <p:cNvPr id="358" name="Freeform: Shape 357">
              <a:extLst>
                <a:ext uri="{FF2B5EF4-FFF2-40B4-BE49-F238E27FC236}">
                  <a16:creationId xmlns:a16="http://schemas.microsoft.com/office/drawing/2014/main" id="{92DABC5C-F8CE-41B1-88E3-6116785DA9CD}"/>
                </a:ext>
              </a:extLst>
            </p:cNvPr>
            <p:cNvSpPr/>
            <p:nvPr/>
          </p:nvSpPr>
          <p:spPr>
            <a:xfrm>
              <a:off x="8873066" y="1684463"/>
              <a:ext cx="70556" cy="155222"/>
            </a:xfrm>
            <a:custGeom>
              <a:avLst/>
              <a:gdLst>
                <a:gd name="connsiteX0" fmla="*/ 40993 w 70555"/>
                <a:gd name="connsiteY0" fmla="*/ 12116 h 155222"/>
                <a:gd name="connsiteX1" fmla="*/ 40711 w 70555"/>
                <a:gd name="connsiteY1" fmla="*/ 104121 h 155222"/>
                <a:gd name="connsiteX2" fmla="*/ 72955 w 70555"/>
                <a:gd name="connsiteY2" fmla="*/ 159930 h 155222"/>
                <a:gd name="connsiteX3" fmla="*/ 18768 w 70555"/>
                <a:gd name="connsiteY3" fmla="*/ 128603 h 155222"/>
                <a:gd name="connsiteX4" fmla="*/ 0 w 70555"/>
                <a:gd name="connsiteY4" fmla="*/ 96007 h 155222"/>
                <a:gd name="connsiteX5" fmla="*/ 212 w 70555"/>
                <a:gd name="connsiteY5" fmla="*/ 18466 h 155222"/>
                <a:gd name="connsiteX6" fmla="*/ 26318 w 70555"/>
                <a:gd name="connsiteY6" fmla="*/ 3579 h 155222"/>
                <a:gd name="connsiteX7" fmla="*/ 40993 w 70555"/>
                <a:gd name="connsiteY7" fmla="*/ 12116 h 1552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555" h="155222">
                  <a:moveTo>
                    <a:pt x="40993" y="12116"/>
                  </a:moveTo>
                  <a:lnTo>
                    <a:pt x="40711" y="104121"/>
                  </a:lnTo>
                  <a:cubicBezTo>
                    <a:pt x="40640" y="124652"/>
                    <a:pt x="55104" y="149629"/>
                    <a:pt x="72955" y="159930"/>
                  </a:cubicBezTo>
                  <a:lnTo>
                    <a:pt x="18768" y="128603"/>
                  </a:lnTo>
                  <a:cubicBezTo>
                    <a:pt x="7126" y="121901"/>
                    <a:pt x="0" y="109483"/>
                    <a:pt x="0" y="96007"/>
                  </a:cubicBezTo>
                  <a:lnTo>
                    <a:pt x="212" y="18466"/>
                  </a:lnTo>
                  <a:cubicBezTo>
                    <a:pt x="282" y="1956"/>
                    <a:pt x="11995" y="-4746"/>
                    <a:pt x="26318" y="3579"/>
                  </a:cubicBezTo>
                  <a:lnTo>
                    <a:pt x="40993" y="12116"/>
                  </a:lnTo>
                  <a:close/>
                </a:path>
              </a:pathLst>
            </a:custGeom>
            <a:solidFill>
              <a:schemeClr val="accent6">
                <a:lumMod val="60000"/>
                <a:lumOff val="40000"/>
              </a:schemeClr>
            </a:solidFill>
            <a:ln w="7047" cap="flat">
              <a:noFill/>
              <a:prstDash val="solid"/>
              <a:miter/>
            </a:ln>
          </p:spPr>
          <p:txBody>
            <a:bodyPr rtlCol="0" anchor="ctr"/>
            <a:lstStyle/>
            <a:p>
              <a:endParaRPr lang="en-ID">
                <a:cs typeface="B Nazanin" panose="00000700000000000000" pitchFamily="2" charset="-78"/>
              </a:endParaRPr>
            </a:p>
          </p:txBody>
        </p:sp>
        <p:sp>
          <p:nvSpPr>
            <p:cNvPr id="359" name="Freeform: Shape 358">
              <a:extLst>
                <a:ext uri="{FF2B5EF4-FFF2-40B4-BE49-F238E27FC236}">
                  <a16:creationId xmlns:a16="http://schemas.microsoft.com/office/drawing/2014/main" id="{D17EDB67-AF46-42D6-AD5D-5E2D94AD38D7}"/>
                </a:ext>
              </a:extLst>
            </p:cNvPr>
            <p:cNvSpPr/>
            <p:nvPr/>
          </p:nvSpPr>
          <p:spPr>
            <a:xfrm>
              <a:off x="8929864" y="1328208"/>
              <a:ext cx="451556" cy="246944"/>
            </a:xfrm>
            <a:custGeom>
              <a:avLst/>
              <a:gdLst>
                <a:gd name="connsiteX0" fmla="*/ 213360 w 451555"/>
                <a:gd name="connsiteY0" fmla="*/ 4374 h 246944"/>
                <a:gd name="connsiteX1" fmla="*/ 212301 w 451555"/>
                <a:gd name="connsiteY1" fmla="*/ 3810 h 246944"/>
                <a:gd name="connsiteX2" fmla="*/ 210961 w 451555"/>
                <a:gd name="connsiteY2" fmla="*/ 3104 h 246944"/>
                <a:gd name="connsiteX3" fmla="*/ 210114 w 451555"/>
                <a:gd name="connsiteY3" fmla="*/ 2681 h 246944"/>
                <a:gd name="connsiteX4" fmla="*/ 209903 w 451555"/>
                <a:gd name="connsiteY4" fmla="*/ 2611 h 246944"/>
                <a:gd name="connsiteX5" fmla="*/ 209620 w 451555"/>
                <a:gd name="connsiteY5" fmla="*/ 2469 h 246944"/>
                <a:gd name="connsiteX6" fmla="*/ 208350 w 451555"/>
                <a:gd name="connsiteY6" fmla="*/ 1905 h 246944"/>
                <a:gd name="connsiteX7" fmla="*/ 207010 w 451555"/>
                <a:gd name="connsiteY7" fmla="*/ 1411 h 246944"/>
                <a:gd name="connsiteX8" fmla="*/ 206798 w 451555"/>
                <a:gd name="connsiteY8" fmla="*/ 1341 h 246944"/>
                <a:gd name="connsiteX9" fmla="*/ 206586 w 451555"/>
                <a:gd name="connsiteY9" fmla="*/ 1270 h 246944"/>
                <a:gd name="connsiteX10" fmla="*/ 205740 w 451555"/>
                <a:gd name="connsiteY10" fmla="*/ 988 h 246944"/>
                <a:gd name="connsiteX11" fmla="*/ 204399 w 451555"/>
                <a:gd name="connsiteY11" fmla="*/ 635 h 246944"/>
                <a:gd name="connsiteX12" fmla="*/ 203764 w 451555"/>
                <a:gd name="connsiteY12" fmla="*/ 494 h 246944"/>
                <a:gd name="connsiteX13" fmla="*/ 203482 w 451555"/>
                <a:gd name="connsiteY13" fmla="*/ 423 h 246944"/>
                <a:gd name="connsiteX14" fmla="*/ 203059 w 451555"/>
                <a:gd name="connsiteY14" fmla="*/ 353 h 246944"/>
                <a:gd name="connsiteX15" fmla="*/ 201647 w 451555"/>
                <a:gd name="connsiteY15" fmla="*/ 141 h 246944"/>
                <a:gd name="connsiteX16" fmla="*/ 200801 w 451555"/>
                <a:gd name="connsiteY16" fmla="*/ 71 h 246944"/>
                <a:gd name="connsiteX17" fmla="*/ 200519 w 451555"/>
                <a:gd name="connsiteY17" fmla="*/ 71 h 246944"/>
                <a:gd name="connsiteX18" fmla="*/ 200237 w 451555"/>
                <a:gd name="connsiteY18" fmla="*/ 71 h 246944"/>
                <a:gd name="connsiteX19" fmla="*/ 198684 w 451555"/>
                <a:gd name="connsiteY19" fmla="*/ 0 h 246944"/>
                <a:gd name="connsiteX20" fmla="*/ 198049 w 451555"/>
                <a:gd name="connsiteY20" fmla="*/ 0 h 246944"/>
                <a:gd name="connsiteX21" fmla="*/ 197556 w 451555"/>
                <a:gd name="connsiteY21" fmla="*/ 0 h 246944"/>
                <a:gd name="connsiteX22" fmla="*/ 197062 w 451555"/>
                <a:gd name="connsiteY22" fmla="*/ 0 h 246944"/>
                <a:gd name="connsiteX23" fmla="*/ 195227 w 451555"/>
                <a:gd name="connsiteY23" fmla="*/ 282 h 246944"/>
                <a:gd name="connsiteX24" fmla="*/ 195227 w 451555"/>
                <a:gd name="connsiteY24" fmla="*/ 282 h 246944"/>
                <a:gd name="connsiteX25" fmla="*/ 194804 w 451555"/>
                <a:gd name="connsiteY25" fmla="*/ 423 h 246944"/>
                <a:gd name="connsiteX26" fmla="*/ 192969 w 451555"/>
                <a:gd name="connsiteY26" fmla="*/ 917 h 246944"/>
                <a:gd name="connsiteX27" fmla="*/ 192828 w 451555"/>
                <a:gd name="connsiteY27" fmla="*/ 988 h 246944"/>
                <a:gd name="connsiteX28" fmla="*/ 190359 w 451555"/>
                <a:gd name="connsiteY28" fmla="*/ 2117 h 246944"/>
                <a:gd name="connsiteX29" fmla="*/ 0 w 451555"/>
                <a:gd name="connsiteY29" fmla="*/ 112748 h 246944"/>
                <a:gd name="connsiteX30" fmla="*/ 2469 w 451555"/>
                <a:gd name="connsiteY30" fmla="*/ 111619 h 246944"/>
                <a:gd name="connsiteX31" fmla="*/ 4445 w 451555"/>
                <a:gd name="connsiteY31" fmla="*/ 111054 h 246944"/>
                <a:gd name="connsiteX32" fmla="*/ 4868 w 451555"/>
                <a:gd name="connsiteY32" fmla="*/ 110913 h 246944"/>
                <a:gd name="connsiteX33" fmla="*/ 7267 w 451555"/>
                <a:gd name="connsiteY33" fmla="*/ 110631 h 246944"/>
                <a:gd name="connsiteX34" fmla="*/ 7761 w 451555"/>
                <a:gd name="connsiteY34" fmla="*/ 110631 h 246944"/>
                <a:gd name="connsiteX35" fmla="*/ 10230 w 451555"/>
                <a:gd name="connsiteY35" fmla="*/ 110702 h 246944"/>
                <a:gd name="connsiteX36" fmla="*/ 10513 w 451555"/>
                <a:gd name="connsiteY36" fmla="*/ 110702 h 246944"/>
                <a:gd name="connsiteX37" fmla="*/ 13194 w 451555"/>
                <a:gd name="connsiteY37" fmla="*/ 111125 h 246944"/>
                <a:gd name="connsiteX38" fmla="*/ 13476 w 451555"/>
                <a:gd name="connsiteY38" fmla="*/ 111196 h 246944"/>
                <a:gd name="connsiteX39" fmla="*/ 16298 w 451555"/>
                <a:gd name="connsiteY39" fmla="*/ 111972 h 246944"/>
                <a:gd name="connsiteX40" fmla="*/ 16510 w 451555"/>
                <a:gd name="connsiteY40" fmla="*/ 112042 h 246944"/>
                <a:gd name="connsiteX41" fmla="*/ 19614 w 451555"/>
                <a:gd name="connsiteY41" fmla="*/ 113242 h 246944"/>
                <a:gd name="connsiteX42" fmla="*/ 19826 w 451555"/>
                <a:gd name="connsiteY42" fmla="*/ 113312 h 246944"/>
                <a:gd name="connsiteX43" fmla="*/ 23001 w 451555"/>
                <a:gd name="connsiteY43" fmla="*/ 115006 h 246944"/>
                <a:gd name="connsiteX44" fmla="*/ 263031 w 451555"/>
                <a:gd name="connsiteY44" fmla="*/ 253577 h 246944"/>
                <a:gd name="connsiteX45" fmla="*/ 453390 w 451555"/>
                <a:gd name="connsiteY45" fmla="*/ 142946 h 246944"/>
                <a:gd name="connsiteX46" fmla="*/ 213360 w 451555"/>
                <a:gd name="connsiteY46" fmla="*/ 4374 h 2469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51555" h="246944">
                  <a:moveTo>
                    <a:pt x="213360" y="4374"/>
                  </a:moveTo>
                  <a:cubicBezTo>
                    <a:pt x="213007" y="4163"/>
                    <a:pt x="212654" y="3951"/>
                    <a:pt x="212301" y="3810"/>
                  </a:cubicBezTo>
                  <a:cubicBezTo>
                    <a:pt x="211878" y="3598"/>
                    <a:pt x="211384" y="3316"/>
                    <a:pt x="210961" y="3104"/>
                  </a:cubicBezTo>
                  <a:cubicBezTo>
                    <a:pt x="210679" y="2963"/>
                    <a:pt x="210396" y="2822"/>
                    <a:pt x="210114" y="2681"/>
                  </a:cubicBezTo>
                  <a:cubicBezTo>
                    <a:pt x="210044" y="2681"/>
                    <a:pt x="209973" y="2611"/>
                    <a:pt x="209903" y="2611"/>
                  </a:cubicBezTo>
                  <a:cubicBezTo>
                    <a:pt x="209832" y="2540"/>
                    <a:pt x="209762" y="2540"/>
                    <a:pt x="209620" y="2469"/>
                  </a:cubicBezTo>
                  <a:cubicBezTo>
                    <a:pt x="209197" y="2258"/>
                    <a:pt x="208774" y="2117"/>
                    <a:pt x="208350" y="1905"/>
                  </a:cubicBezTo>
                  <a:cubicBezTo>
                    <a:pt x="207927" y="1764"/>
                    <a:pt x="207504" y="1552"/>
                    <a:pt x="207010" y="1411"/>
                  </a:cubicBezTo>
                  <a:cubicBezTo>
                    <a:pt x="206939" y="1411"/>
                    <a:pt x="206869" y="1341"/>
                    <a:pt x="206798" y="1341"/>
                  </a:cubicBezTo>
                  <a:cubicBezTo>
                    <a:pt x="206728" y="1341"/>
                    <a:pt x="206657" y="1270"/>
                    <a:pt x="206586" y="1270"/>
                  </a:cubicBezTo>
                  <a:cubicBezTo>
                    <a:pt x="206304" y="1199"/>
                    <a:pt x="206022" y="1058"/>
                    <a:pt x="205740" y="988"/>
                  </a:cubicBezTo>
                  <a:cubicBezTo>
                    <a:pt x="205316" y="847"/>
                    <a:pt x="204823" y="706"/>
                    <a:pt x="204399" y="635"/>
                  </a:cubicBezTo>
                  <a:cubicBezTo>
                    <a:pt x="204188" y="564"/>
                    <a:pt x="203976" y="564"/>
                    <a:pt x="203764" y="494"/>
                  </a:cubicBezTo>
                  <a:cubicBezTo>
                    <a:pt x="203694" y="494"/>
                    <a:pt x="203553" y="423"/>
                    <a:pt x="203482" y="423"/>
                  </a:cubicBezTo>
                  <a:cubicBezTo>
                    <a:pt x="203341" y="423"/>
                    <a:pt x="203200" y="353"/>
                    <a:pt x="203059" y="353"/>
                  </a:cubicBezTo>
                  <a:cubicBezTo>
                    <a:pt x="202565" y="282"/>
                    <a:pt x="202141" y="212"/>
                    <a:pt x="201647" y="141"/>
                  </a:cubicBezTo>
                  <a:cubicBezTo>
                    <a:pt x="201365" y="71"/>
                    <a:pt x="201083" y="71"/>
                    <a:pt x="200801" y="71"/>
                  </a:cubicBezTo>
                  <a:cubicBezTo>
                    <a:pt x="200730" y="71"/>
                    <a:pt x="200589" y="71"/>
                    <a:pt x="200519" y="71"/>
                  </a:cubicBezTo>
                  <a:cubicBezTo>
                    <a:pt x="200448" y="71"/>
                    <a:pt x="200307" y="71"/>
                    <a:pt x="200237" y="71"/>
                  </a:cubicBezTo>
                  <a:cubicBezTo>
                    <a:pt x="199743" y="0"/>
                    <a:pt x="199249" y="0"/>
                    <a:pt x="198684" y="0"/>
                  </a:cubicBezTo>
                  <a:cubicBezTo>
                    <a:pt x="198473" y="0"/>
                    <a:pt x="198261" y="0"/>
                    <a:pt x="198049" y="0"/>
                  </a:cubicBezTo>
                  <a:cubicBezTo>
                    <a:pt x="197908" y="0"/>
                    <a:pt x="197696" y="0"/>
                    <a:pt x="197556" y="0"/>
                  </a:cubicBezTo>
                  <a:cubicBezTo>
                    <a:pt x="197414" y="0"/>
                    <a:pt x="197202" y="0"/>
                    <a:pt x="197062" y="0"/>
                  </a:cubicBezTo>
                  <a:cubicBezTo>
                    <a:pt x="196426" y="71"/>
                    <a:pt x="195792" y="141"/>
                    <a:pt x="195227" y="282"/>
                  </a:cubicBezTo>
                  <a:cubicBezTo>
                    <a:pt x="195227" y="282"/>
                    <a:pt x="195227" y="282"/>
                    <a:pt x="195227" y="282"/>
                  </a:cubicBezTo>
                  <a:cubicBezTo>
                    <a:pt x="195086" y="282"/>
                    <a:pt x="194945" y="353"/>
                    <a:pt x="194804" y="423"/>
                  </a:cubicBezTo>
                  <a:cubicBezTo>
                    <a:pt x="194169" y="564"/>
                    <a:pt x="193604" y="706"/>
                    <a:pt x="192969" y="917"/>
                  </a:cubicBezTo>
                  <a:cubicBezTo>
                    <a:pt x="192899" y="917"/>
                    <a:pt x="192899" y="988"/>
                    <a:pt x="192828" y="988"/>
                  </a:cubicBezTo>
                  <a:cubicBezTo>
                    <a:pt x="191981" y="1270"/>
                    <a:pt x="191135" y="1693"/>
                    <a:pt x="190359" y="2117"/>
                  </a:cubicBezTo>
                  <a:lnTo>
                    <a:pt x="0" y="112748"/>
                  </a:lnTo>
                  <a:cubicBezTo>
                    <a:pt x="776" y="112324"/>
                    <a:pt x="1623" y="111901"/>
                    <a:pt x="2469" y="111619"/>
                  </a:cubicBezTo>
                  <a:cubicBezTo>
                    <a:pt x="3104" y="111407"/>
                    <a:pt x="3739" y="111196"/>
                    <a:pt x="4445" y="111054"/>
                  </a:cubicBezTo>
                  <a:cubicBezTo>
                    <a:pt x="4586" y="111054"/>
                    <a:pt x="4727" y="110984"/>
                    <a:pt x="4868" y="110913"/>
                  </a:cubicBezTo>
                  <a:cubicBezTo>
                    <a:pt x="5644" y="110772"/>
                    <a:pt x="6491" y="110631"/>
                    <a:pt x="7267" y="110631"/>
                  </a:cubicBezTo>
                  <a:cubicBezTo>
                    <a:pt x="7408" y="110631"/>
                    <a:pt x="7620" y="110631"/>
                    <a:pt x="7761" y="110631"/>
                  </a:cubicBezTo>
                  <a:cubicBezTo>
                    <a:pt x="8537" y="110631"/>
                    <a:pt x="9384" y="110631"/>
                    <a:pt x="10230" y="110702"/>
                  </a:cubicBezTo>
                  <a:cubicBezTo>
                    <a:pt x="10301" y="110702"/>
                    <a:pt x="10442" y="110702"/>
                    <a:pt x="10513" y="110702"/>
                  </a:cubicBezTo>
                  <a:cubicBezTo>
                    <a:pt x="11359" y="110772"/>
                    <a:pt x="12277" y="110913"/>
                    <a:pt x="13194" y="111125"/>
                  </a:cubicBezTo>
                  <a:cubicBezTo>
                    <a:pt x="13264" y="111125"/>
                    <a:pt x="13405" y="111196"/>
                    <a:pt x="13476" y="111196"/>
                  </a:cubicBezTo>
                  <a:cubicBezTo>
                    <a:pt x="14393" y="111407"/>
                    <a:pt x="15381" y="111689"/>
                    <a:pt x="16298" y="111972"/>
                  </a:cubicBezTo>
                  <a:cubicBezTo>
                    <a:pt x="16369" y="111972"/>
                    <a:pt x="16439" y="112042"/>
                    <a:pt x="16510" y="112042"/>
                  </a:cubicBezTo>
                  <a:cubicBezTo>
                    <a:pt x="17498" y="112395"/>
                    <a:pt x="18556" y="112818"/>
                    <a:pt x="19614" y="113242"/>
                  </a:cubicBezTo>
                  <a:cubicBezTo>
                    <a:pt x="19685" y="113242"/>
                    <a:pt x="19755" y="113312"/>
                    <a:pt x="19826" y="113312"/>
                  </a:cubicBezTo>
                  <a:cubicBezTo>
                    <a:pt x="20884" y="113806"/>
                    <a:pt x="21943" y="114371"/>
                    <a:pt x="23001" y="115006"/>
                  </a:cubicBezTo>
                  <a:lnTo>
                    <a:pt x="263031" y="253577"/>
                  </a:lnTo>
                  <a:lnTo>
                    <a:pt x="453390" y="142946"/>
                  </a:lnTo>
                  <a:lnTo>
                    <a:pt x="213360" y="4374"/>
                  </a:lnTo>
                  <a:close/>
                </a:path>
              </a:pathLst>
            </a:custGeom>
            <a:solidFill>
              <a:schemeClr val="accent2"/>
            </a:solidFill>
            <a:ln w="7047" cap="flat">
              <a:noFill/>
              <a:prstDash val="solid"/>
              <a:miter/>
            </a:ln>
          </p:spPr>
          <p:txBody>
            <a:bodyPr rtlCol="0" anchor="ctr"/>
            <a:lstStyle/>
            <a:p>
              <a:endParaRPr lang="en-ID">
                <a:cs typeface="B Nazanin" panose="00000700000000000000" pitchFamily="2" charset="-78"/>
              </a:endParaRPr>
            </a:p>
          </p:txBody>
        </p:sp>
        <p:sp>
          <p:nvSpPr>
            <p:cNvPr id="360" name="Freeform: Shape 359">
              <a:extLst>
                <a:ext uri="{FF2B5EF4-FFF2-40B4-BE49-F238E27FC236}">
                  <a16:creationId xmlns:a16="http://schemas.microsoft.com/office/drawing/2014/main" id="{D56FA2CE-C12E-4AC1-856B-6A5A5B65D132}"/>
                </a:ext>
              </a:extLst>
            </p:cNvPr>
            <p:cNvSpPr/>
            <p:nvPr/>
          </p:nvSpPr>
          <p:spPr>
            <a:xfrm>
              <a:off x="9192824" y="1471154"/>
              <a:ext cx="204611" cy="119944"/>
            </a:xfrm>
            <a:custGeom>
              <a:avLst/>
              <a:gdLst>
                <a:gd name="connsiteX0" fmla="*/ 207010 w 204611"/>
                <a:gd name="connsiteY0" fmla="*/ 14887 h 119944"/>
                <a:gd name="connsiteX1" fmla="*/ 29281 w 204611"/>
                <a:gd name="connsiteY1" fmla="*/ 115993 h 119944"/>
                <a:gd name="connsiteX2" fmla="*/ 15593 w 204611"/>
                <a:gd name="connsiteY2" fmla="*/ 124248 h 119944"/>
                <a:gd name="connsiteX3" fmla="*/ 15452 w 204611"/>
                <a:gd name="connsiteY3" fmla="*/ 124037 h 119944"/>
                <a:gd name="connsiteX4" fmla="*/ 15381 w 204611"/>
                <a:gd name="connsiteY4" fmla="*/ 123966 h 119944"/>
                <a:gd name="connsiteX5" fmla="*/ 12630 w 204611"/>
                <a:gd name="connsiteY5" fmla="*/ 120862 h 119944"/>
                <a:gd name="connsiteX6" fmla="*/ 12418 w 204611"/>
                <a:gd name="connsiteY6" fmla="*/ 120650 h 119944"/>
                <a:gd name="connsiteX7" fmla="*/ 9737 w 204611"/>
                <a:gd name="connsiteY7" fmla="*/ 117969 h 119944"/>
                <a:gd name="connsiteX8" fmla="*/ 9455 w 204611"/>
                <a:gd name="connsiteY8" fmla="*/ 117687 h 119944"/>
                <a:gd name="connsiteX9" fmla="*/ 6703 w 204611"/>
                <a:gd name="connsiteY9" fmla="*/ 115288 h 119944"/>
                <a:gd name="connsiteX10" fmla="*/ 6421 w 204611"/>
                <a:gd name="connsiteY10" fmla="*/ 115006 h 119944"/>
                <a:gd name="connsiteX11" fmla="*/ 3457 w 204611"/>
                <a:gd name="connsiteY11" fmla="*/ 112818 h 119944"/>
                <a:gd name="connsiteX12" fmla="*/ 3246 w 204611"/>
                <a:gd name="connsiteY12" fmla="*/ 112677 h 119944"/>
                <a:gd name="connsiteX13" fmla="*/ 0 w 204611"/>
                <a:gd name="connsiteY13" fmla="*/ 110631 h 119944"/>
                <a:gd name="connsiteX14" fmla="*/ 190429 w 204611"/>
                <a:gd name="connsiteY14" fmla="*/ 0 h 119944"/>
                <a:gd name="connsiteX15" fmla="*/ 190712 w 204611"/>
                <a:gd name="connsiteY15" fmla="*/ 212 h 119944"/>
                <a:gd name="connsiteX16" fmla="*/ 192123 w 204611"/>
                <a:gd name="connsiteY16" fmla="*/ 988 h 119944"/>
                <a:gd name="connsiteX17" fmla="*/ 193464 w 204611"/>
                <a:gd name="connsiteY17" fmla="*/ 1905 h 119944"/>
                <a:gd name="connsiteX18" fmla="*/ 193675 w 204611"/>
                <a:gd name="connsiteY18" fmla="*/ 2046 h 119944"/>
                <a:gd name="connsiteX19" fmla="*/ 193887 w 204611"/>
                <a:gd name="connsiteY19" fmla="*/ 2187 h 119944"/>
                <a:gd name="connsiteX20" fmla="*/ 194874 w 204611"/>
                <a:gd name="connsiteY20" fmla="*/ 2893 h 119944"/>
                <a:gd name="connsiteX21" fmla="*/ 196286 w 204611"/>
                <a:gd name="connsiteY21" fmla="*/ 3951 h 119944"/>
                <a:gd name="connsiteX22" fmla="*/ 196780 w 204611"/>
                <a:gd name="connsiteY22" fmla="*/ 4304 h 119944"/>
                <a:gd name="connsiteX23" fmla="*/ 197062 w 204611"/>
                <a:gd name="connsiteY23" fmla="*/ 4586 h 119944"/>
                <a:gd name="connsiteX24" fmla="*/ 197697 w 204611"/>
                <a:gd name="connsiteY24" fmla="*/ 5080 h 119944"/>
                <a:gd name="connsiteX25" fmla="*/ 199179 w 204611"/>
                <a:gd name="connsiteY25" fmla="*/ 6350 h 119944"/>
                <a:gd name="connsiteX26" fmla="*/ 199813 w 204611"/>
                <a:gd name="connsiteY26" fmla="*/ 6985 h 119944"/>
                <a:gd name="connsiteX27" fmla="*/ 200166 w 204611"/>
                <a:gd name="connsiteY27" fmla="*/ 7267 h 119944"/>
                <a:gd name="connsiteX28" fmla="*/ 200519 w 204611"/>
                <a:gd name="connsiteY28" fmla="*/ 7620 h 119944"/>
                <a:gd name="connsiteX29" fmla="*/ 201930 w 204611"/>
                <a:gd name="connsiteY29" fmla="*/ 8961 h 119944"/>
                <a:gd name="connsiteX30" fmla="*/ 202847 w 204611"/>
                <a:gd name="connsiteY30" fmla="*/ 9878 h 119944"/>
                <a:gd name="connsiteX31" fmla="*/ 203059 w 204611"/>
                <a:gd name="connsiteY31" fmla="*/ 10090 h 119944"/>
                <a:gd name="connsiteX32" fmla="*/ 203271 w 204611"/>
                <a:gd name="connsiteY32" fmla="*/ 10301 h 119944"/>
                <a:gd name="connsiteX33" fmla="*/ 204540 w 204611"/>
                <a:gd name="connsiteY33" fmla="*/ 11712 h 119944"/>
                <a:gd name="connsiteX34" fmla="*/ 205811 w 204611"/>
                <a:gd name="connsiteY34" fmla="*/ 13194 h 119944"/>
                <a:gd name="connsiteX35" fmla="*/ 205881 w 204611"/>
                <a:gd name="connsiteY35" fmla="*/ 13194 h 119944"/>
                <a:gd name="connsiteX36" fmla="*/ 205881 w 204611"/>
                <a:gd name="connsiteY36" fmla="*/ 13264 h 119944"/>
                <a:gd name="connsiteX37" fmla="*/ 207010 w 204611"/>
                <a:gd name="connsiteY37" fmla="*/ 14887 h 1199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204611" h="119944">
                  <a:moveTo>
                    <a:pt x="207010" y="14887"/>
                  </a:moveTo>
                  <a:lnTo>
                    <a:pt x="29281" y="115993"/>
                  </a:lnTo>
                  <a:cubicBezTo>
                    <a:pt x="29281" y="115993"/>
                    <a:pt x="23566" y="118392"/>
                    <a:pt x="15593" y="124248"/>
                  </a:cubicBezTo>
                  <a:cubicBezTo>
                    <a:pt x="15522" y="124178"/>
                    <a:pt x="15522" y="124107"/>
                    <a:pt x="15452" y="124037"/>
                  </a:cubicBezTo>
                  <a:cubicBezTo>
                    <a:pt x="15452" y="124037"/>
                    <a:pt x="15381" y="124037"/>
                    <a:pt x="15381" y="123966"/>
                  </a:cubicBezTo>
                  <a:cubicBezTo>
                    <a:pt x="14464" y="122908"/>
                    <a:pt x="13547" y="121849"/>
                    <a:pt x="12630" y="120862"/>
                  </a:cubicBezTo>
                  <a:cubicBezTo>
                    <a:pt x="12559" y="120791"/>
                    <a:pt x="12488" y="120721"/>
                    <a:pt x="12418" y="120650"/>
                  </a:cubicBezTo>
                  <a:cubicBezTo>
                    <a:pt x="11501" y="119733"/>
                    <a:pt x="10654" y="118816"/>
                    <a:pt x="9737" y="117969"/>
                  </a:cubicBezTo>
                  <a:cubicBezTo>
                    <a:pt x="9596" y="117828"/>
                    <a:pt x="9525" y="117757"/>
                    <a:pt x="9455" y="117687"/>
                  </a:cubicBezTo>
                  <a:cubicBezTo>
                    <a:pt x="8537" y="116840"/>
                    <a:pt x="7620" y="116064"/>
                    <a:pt x="6703" y="115288"/>
                  </a:cubicBezTo>
                  <a:cubicBezTo>
                    <a:pt x="6632" y="115217"/>
                    <a:pt x="6491" y="115076"/>
                    <a:pt x="6421" y="115006"/>
                  </a:cubicBezTo>
                  <a:cubicBezTo>
                    <a:pt x="5433" y="114229"/>
                    <a:pt x="4516" y="113524"/>
                    <a:pt x="3457" y="112818"/>
                  </a:cubicBezTo>
                  <a:cubicBezTo>
                    <a:pt x="3387" y="112748"/>
                    <a:pt x="3316" y="112677"/>
                    <a:pt x="3246" y="112677"/>
                  </a:cubicBezTo>
                  <a:cubicBezTo>
                    <a:pt x="2187" y="111972"/>
                    <a:pt x="1129" y="111266"/>
                    <a:pt x="0" y="110631"/>
                  </a:cubicBezTo>
                  <a:lnTo>
                    <a:pt x="190429" y="0"/>
                  </a:lnTo>
                  <a:cubicBezTo>
                    <a:pt x="190571" y="71"/>
                    <a:pt x="190641" y="141"/>
                    <a:pt x="190712" y="212"/>
                  </a:cubicBezTo>
                  <a:cubicBezTo>
                    <a:pt x="191206" y="494"/>
                    <a:pt x="191629" y="776"/>
                    <a:pt x="192123" y="988"/>
                  </a:cubicBezTo>
                  <a:cubicBezTo>
                    <a:pt x="192617" y="1270"/>
                    <a:pt x="193040" y="1623"/>
                    <a:pt x="193464" y="1905"/>
                  </a:cubicBezTo>
                  <a:cubicBezTo>
                    <a:pt x="193534" y="1976"/>
                    <a:pt x="193604" y="1976"/>
                    <a:pt x="193675" y="2046"/>
                  </a:cubicBezTo>
                  <a:cubicBezTo>
                    <a:pt x="193746" y="2117"/>
                    <a:pt x="193816" y="2187"/>
                    <a:pt x="193887" y="2187"/>
                  </a:cubicBezTo>
                  <a:cubicBezTo>
                    <a:pt x="194240" y="2399"/>
                    <a:pt x="194592" y="2681"/>
                    <a:pt x="194874" y="2893"/>
                  </a:cubicBezTo>
                  <a:cubicBezTo>
                    <a:pt x="195368" y="3246"/>
                    <a:pt x="195862" y="3598"/>
                    <a:pt x="196286" y="3951"/>
                  </a:cubicBezTo>
                  <a:cubicBezTo>
                    <a:pt x="196427" y="4092"/>
                    <a:pt x="196638" y="4233"/>
                    <a:pt x="196780" y="4304"/>
                  </a:cubicBezTo>
                  <a:cubicBezTo>
                    <a:pt x="196850" y="4375"/>
                    <a:pt x="196991" y="4516"/>
                    <a:pt x="197062" y="4586"/>
                  </a:cubicBezTo>
                  <a:cubicBezTo>
                    <a:pt x="197273" y="4727"/>
                    <a:pt x="197485" y="4939"/>
                    <a:pt x="197697" y="5080"/>
                  </a:cubicBezTo>
                  <a:cubicBezTo>
                    <a:pt x="198191" y="5503"/>
                    <a:pt x="198685" y="5927"/>
                    <a:pt x="199179" y="6350"/>
                  </a:cubicBezTo>
                  <a:cubicBezTo>
                    <a:pt x="199390" y="6562"/>
                    <a:pt x="199602" y="6773"/>
                    <a:pt x="199813" y="6985"/>
                  </a:cubicBezTo>
                  <a:cubicBezTo>
                    <a:pt x="199955" y="7126"/>
                    <a:pt x="200025" y="7197"/>
                    <a:pt x="200166" y="7267"/>
                  </a:cubicBezTo>
                  <a:cubicBezTo>
                    <a:pt x="200307" y="7408"/>
                    <a:pt x="200449" y="7479"/>
                    <a:pt x="200519" y="7620"/>
                  </a:cubicBezTo>
                  <a:cubicBezTo>
                    <a:pt x="201013" y="8043"/>
                    <a:pt x="201436" y="8537"/>
                    <a:pt x="201930" y="8961"/>
                  </a:cubicBezTo>
                  <a:cubicBezTo>
                    <a:pt x="202212" y="9243"/>
                    <a:pt x="202495" y="9596"/>
                    <a:pt x="202847" y="9878"/>
                  </a:cubicBezTo>
                  <a:cubicBezTo>
                    <a:pt x="202918" y="9948"/>
                    <a:pt x="202988" y="10019"/>
                    <a:pt x="203059" y="10090"/>
                  </a:cubicBezTo>
                  <a:cubicBezTo>
                    <a:pt x="203130" y="10160"/>
                    <a:pt x="203200" y="10231"/>
                    <a:pt x="203271" y="10301"/>
                  </a:cubicBezTo>
                  <a:cubicBezTo>
                    <a:pt x="203694" y="10795"/>
                    <a:pt x="204117" y="11218"/>
                    <a:pt x="204540" y="11712"/>
                  </a:cubicBezTo>
                  <a:cubicBezTo>
                    <a:pt x="204964" y="12206"/>
                    <a:pt x="205317" y="12700"/>
                    <a:pt x="205811" y="13194"/>
                  </a:cubicBezTo>
                  <a:cubicBezTo>
                    <a:pt x="205811" y="13194"/>
                    <a:pt x="205811" y="13194"/>
                    <a:pt x="205881" y="13194"/>
                  </a:cubicBezTo>
                  <a:cubicBezTo>
                    <a:pt x="205881" y="13264"/>
                    <a:pt x="205881" y="13264"/>
                    <a:pt x="205881" y="13264"/>
                  </a:cubicBezTo>
                  <a:cubicBezTo>
                    <a:pt x="206234" y="13899"/>
                    <a:pt x="206657" y="14393"/>
                    <a:pt x="207010" y="14887"/>
                  </a:cubicBezTo>
                  <a:close/>
                </a:path>
              </a:pathLst>
            </a:custGeom>
            <a:solidFill>
              <a:schemeClr val="accent2"/>
            </a:solidFill>
            <a:ln w="7047" cap="flat">
              <a:noFill/>
              <a:prstDash val="solid"/>
              <a:miter/>
            </a:ln>
          </p:spPr>
          <p:txBody>
            <a:bodyPr rtlCol="0" anchor="ctr"/>
            <a:lstStyle/>
            <a:p>
              <a:endParaRPr lang="en-ID">
                <a:cs typeface="B Nazanin" panose="00000700000000000000" pitchFamily="2" charset="-78"/>
              </a:endParaRPr>
            </a:p>
          </p:txBody>
        </p:sp>
        <p:sp>
          <p:nvSpPr>
            <p:cNvPr id="361" name="Freeform: Shape 360">
              <a:extLst>
                <a:ext uri="{FF2B5EF4-FFF2-40B4-BE49-F238E27FC236}">
                  <a16:creationId xmlns:a16="http://schemas.microsoft.com/office/drawing/2014/main" id="{D496055A-556E-4A2E-BC36-51B846C94FC7}"/>
                </a:ext>
              </a:extLst>
            </p:cNvPr>
            <p:cNvSpPr/>
            <p:nvPr/>
          </p:nvSpPr>
          <p:spPr>
            <a:xfrm>
              <a:off x="9207994" y="1485688"/>
              <a:ext cx="204611" cy="500944"/>
            </a:xfrm>
            <a:custGeom>
              <a:avLst/>
              <a:gdLst>
                <a:gd name="connsiteX0" fmla="*/ 207504 w 204611"/>
                <a:gd name="connsiteY0" fmla="*/ 41275 h 500944"/>
                <a:gd name="connsiteX1" fmla="*/ 207504 w 204611"/>
                <a:gd name="connsiteY1" fmla="*/ 46990 h 500944"/>
                <a:gd name="connsiteX2" fmla="*/ 207363 w 204611"/>
                <a:gd name="connsiteY2" fmla="*/ 85372 h 500944"/>
                <a:gd name="connsiteX3" fmla="*/ 206728 w 204611"/>
                <a:gd name="connsiteY3" fmla="*/ 299438 h 500944"/>
                <a:gd name="connsiteX4" fmla="*/ 206586 w 204611"/>
                <a:gd name="connsiteY4" fmla="*/ 343394 h 500944"/>
                <a:gd name="connsiteX5" fmla="*/ 206516 w 204611"/>
                <a:gd name="connsiteY5" fmla="*/ 360892 h 500944"/>
                <a:gd name="connsiteX6" fmla="*/ 206446 w 204611"/>
                <a:gd name="connsiteY6" fmla="*/ 375990 h 500944"/>
                <a:gd name="connsiteX7" fmla="*/ 206446 w 204611"/>
                <a:gd name="connsiteY7" fmla="*/ 376132 h 500944"/>
                <a:gd name="connsiteX8" fmla="*/ 206375 w 204611"/>
                <a:gd name="connsiteY8" fmla="*/ 377684 h 500944"/>
                <a:gd name="connsiteX9" fmla="*/ 206304 w 204611"/>
                <a:gd name="connsiteY9" fmla="*/ 379166 h 500944"/>
                <a:gd name="connsiteX10" fmla="*/ 206234 w 204611"/>
                <a:gd name="connsiteY10" fmla="*/ 379518 h 500944"/>
                <a:gd name="connsiteX11" fmla="*/ 206163 w 204611"/>
                <a:gd name="connsiteY11" fmla="*/ 379800 h 500944"/>
                <a:gd name="connsiteX12" fmla="*/ 206093 w 204611"/>
                <a:gd name="connsiteY12" fmla="*/ 380718 h 500944"/>
                <a:gd name="connsiteX13" fmla="*/ 205881 w 204611"/>
                <a:gd name="connsiteY13" fmla="*/ 382270 h 500944"/>
                <a:gd name="connsiteX14" fmla="*/ 205740 w 204611"/>
                <a:gd name="connsiteY14" fmla="*/ 382834 h 500944"/>
                <a:gd name="connsiteX15" fmla="*/ 205669 w 204611"/>
                <a:gd name="connsiteY15" fmla="*/ 383187 h 500944"/>
                <a:gd name="connsiteX16" fmla="*/ 205528 w 204611"/>
                <a:gd name="connsiteY16" fmla="*/ 383822 h 500944"/>
                <a:gd name="connsiteX17" fmla="*/ 205034 w 204611"/>
                <a:gd name="connsiteY17" fmla="*/ 385445 h 500944"/>
                <a:gd name="connsiteX18" fmla="*/ 204893 w 204611"/>
                <a:gd name="connsiteY18" fmla="*/ 385868 h 500944"/>
                <a:gd name="connsiteX19" fmla="*/ 204752 w 204611"/>
                <a:gd name="connsiteY19" fmla="*/ 386362 h 500944"/>
                <a:gd name="connsiteX20" fmla="*/ 204470 w 204611"/>
                <a:gd name="connsiteY20" fmla="*/ 387138 h 500944"/>
                <a:gd name="connsiteX21" fmla="*/ 203835 w 204611"/>
                <a:gd name="connsiteY21" fmla="*/ 388691 h 500944"/>
                <a:gd name="connsiteX22" fmla="*/ 203764 w 204611"/>
                <a:gd name="connsiteY22" fmla="*/ 388902 h 500944"/>
                <a:gd name="connsiteX23" fmla="*/ 203694 w 204611"/>
                <a:gd name="connsiteY23" fmla="*/ 388973 h 500944"/>
                <a:gd name="connsiteX24" fmla="*/ 202424 w 204611"/>
                <a:gd name="connsiteY24" fmla="*/ 391160 h 500944"/>
                <a:gd name="connsiteX25" fmla="*/ 202353 w 204611"/>
                <a:gd name="connsiteY25" fmla="*/ 391230 h 500944"/>
                <a:gd name="connsiteX26" fmla="*/ 200095 w 204611"/>
                <a:gd name="connsiteY26" fmla="*/ 393982 h 500944"/>
                <a:gd name="connsiteX27" fmla="*/ 199531 w 204611"/>
                <a:gd name="connsiteY27" fmla="*/ 394547 h 500944"/>
                <a:gd name="connsiteX28" fmla="*/ 196780 w 204611"/>
                <a:gd name="connsiteY28" fmla="*/ 396663 h 500944"/>
                <a:gd name="connsiteX29" fmla="*/ 70203 w 204611"/>
                <a:gd name="connsiteY29" fmla="*/ 470182 h 500944"/>
                <a:gd name="connsiteX30" fmla="*/ 70132 w 204611"/>
                <a:gd name="connsiteY30" fmla="*/ 470253 h 500944"/>
                <a:gd name="connsiteX31" fmla="*/ 10654 w 204611"/>
                <a:gd name="connsiteY31" fmla="*/ 504754 h 500944"/>
                <a:gd name="connsiteX32" fmla="*/ 6350 w 204611"/>
                <a:gd name="connsiteY32" fmla="*/ 507294 h 500944"/>
                <a:gd name="connsiteX33" fmla="*/ 9031 w 204611"/>
                <a:gd name="connsiteY33" fmla="*/ 505178 h 500944"/>
                <a:gd name="connsiteX34" fmla="*/ 9666 w 204611"/>
                <a:gd name="connsiteY34" fmla="*/ 504613 h 500944"/>
                <a:gd name="connsiteX35" fmla="*/ 9878 w 204611"/>
                <a:gd name="connsiteY35" fmla="*/ 504331 h 500944"/>
                <a:gd name="connsiteX36" fmla="*/ 11853 w 204611"/>
                <a:gd name="connsiteY36" fmla="*/ 501791 h 500944"/>
                <a:gd name="connsiteX37" fmla="*/ 12135 w 204611"/>
                <a:gd name="connsiteY37" fmla="*/ 501227 h 500944"/>
                <a:gd name="connsiteX38" fmla="*/ 13123 w 204611"/>
                <a:gd name="connsiteY38" fmla="*/ 499463 h 500944"/>
                <a:gd name="connsiteX39" fmla="*/ 13264 w 204611"/>
                <a:gd name="connsiteY39" fmla="*/ 499251 h 500944"/>
                <a:gd name="connsiteX40" fmla="*/ 14182 w 204611"/>
                <a:gd name="connsiteY40" fmla="*/ 496923 h 500944"/>
                <a:gd name="connsiteX41" fmla="*/ 14323 w 204611"/>
                <a:gd name="connsiteY41" fmla="*/ 496429 h 500944"/>
                <a:gd name="connsiteX42" fmla="*/ 15028 w 204611"/>
                <a:gd name="connsiteY42" fmla="*/ 493748 h 500944"/>
                <a:gd name="connsiteX43" fmla="*/ 15099 w 204611"/>
                <a:gd name="connsiteY43" fmla="*/ 493395 h 500944"/>
                <a:gd name="connsiteX44" fmla="*/ 15593 w 204611"/>
                <a:gd name="connsiteY44" fmla="*/ 490361 h 500944"/>
                <a:gd name="connsiteX45" fmla="*/ 15593 w 204611"/>
                <a:gd name="connsiteY45" fmla="*/ 490079 h 500944"/>
                <a:gd name="connsiteX46" fmla="*/ 15804 w 204611"/>
                <a:gd name="connsiteY46" fmla="*/ 486551 h 500944"/>
                <a:gd name="connsiteX47" fmla="*/ 16722 w 204611"/>
                <a:gd name="connsiteY47" fmla="*/ 151765 h 500944"/>
                <a:gd name="connsiteX48" fmla="*/ 16580 w 204611"/>
                <a:gd name="connsiteY48" fmla="*/ 148026 h 500944"/>
                <a:gd name="connsiteX49" fmla="*/ 16580 w 204611"/>
                <a:gd name="connsiteY49" fmla="*/ 147743 h 500944"/>
                <a:gd name="connsiteX50" fmla="*/ 16086 w 204611"/>
                <a:gd name="connsiteY50" fmla="*/ 143933 h 500944"/>
                <a:gd name="connsiteX51" fmla="*/ 16086 w 204611"/>
                <a:gd name="connsiteY51" fmla="*/ 143863 h 500944"/>
                <a:gd name="connsiteX52" fmla="*/ 15310 w 204611"/>
                <a:gd name="connsiteY52" fmla="*/ 140053 h 500944"/>
                <a:gd name="connsiteX53" fmla="*/ 15240 w 204611"/>
                <a:gd name="connsiteY53" fmla="*/ 139700 h 500944"/>
                <a:gd name="connsiteX54" fmla="*/ 14252 w 204611"/>
                <a:gd name="connsiteY54" fmla="*/ 135960 h 500944"/>
                <a:gd name="connsiteX55" fmla="*/ 14182 w 204611"/>
                <a:gd name="connsiteY55" fmla="*/ 135749 h 500944"/>
                <a:gd name="connsiteX56" fmla="*/ 12841 w 204611"/>
                <a:gd name="connsiteY56" fmla="*/ 131868 h 500944"/>
                <a:gd name="connsiteX57" fmla="*/ 12771 w 204611"/>
                <a:gd name="connsiteY57" fmla="*/ 131586 h 500944"/>
                <a:gd name="connsiteX58" fmla="*/ 11289 w 204611"/>
                <a:gd name="connsiteY58" fmla="*/ 127847 h 500944"/>
                <a:gd name="connsiteX59" fmla="*/ 11218 w 204611"/>
                <a:gd name="connsiteY59" fmla="*/ 127635 h 500944"/>
                <a:gd name="connsiteX60" fmla="*/ 9454 w 204611"/>
                <a:gd name="connsiteY60" fmla="*/ 123896 h 500944"/>
                <a:gd name="connsiteX61" fmla="*/ 9313 w 204611"/>
                <a:gd name="connsiteY61" fmla="*/ 123543 h 500944"/>
                <a:gd name="connsiteX62" fmla="*/ 7620 w 204611"/>
                <a:gd name="connsiteY62" fmla="*/ 120509 h 500944"/>
                <a:gd name="connsiteX63" fmla="*/ 7126 w 204611"/>
                <a:gd name="connsiteY63" fmla="*/ 119662 h 500944"/>
                <a:gd name="connsiteX64" fmla="*/ 6914 w 204611"/>
                <a:gd name="connsiteY64" fmla="*/ 119309 h 500944"/>
                <a:gd name="connsiteX65" fmla="*/ 6068 w 204611"/>
                <a:gd name="connsiteY65" fmla="*/ 117898 h 500944"/>
                <a:gd name="connsiteX66" fmla="*/ 4798 w 204611"/>
                <a:gd name="connsiteY66" fmla="*/ 115782 h 500944"/>
                <a:gd name="connsiteX67" fmla="*/ 2540 w 204611"/>
                <a:gd name="connsiteY67" fmla="*/ 112607 h 500944"/>
                <a:gd name="connsiteX68" fmla="*/ 2469 w 204611"/>
                <a:gd name="connsiteY68" fmla="*/ 112536 h 500944"/>
                <a:gd name="connsiteX69" fmla="*/ 0 w 204611"/>
                <a:gd name="connsiteY69" fmla="*/ 109361 h 500944"/>
                <a:gd name="connsiteX70" fmla="*/ 13688 w 204611"/>
                <a:gd name="connsiteY70" fmla="*/ 101106 h 500944"/>
                <a:gd name="connsiteX71" fmla="*/ 191417 w 204611"/>
                <a:gd name="connsiteY71" fmla="*/ 0 h 500944"/>
                <a:gd name="connsiteX72" fmla="*/ 192828 w 204611"/>
                <a:gd name="connsiteY72" fmla="*/ 1905 h 500944"/>
                <a:gd name="connsiteX73" fmla="*/ 192899 w 204611"/>
                <a:gd name="connsiteY73" fmla="*/ 1976 h 500944"/>
                <a:gd name="connsiteX74" fmla="*/ 192969 w 204611"/>
                <a:gd name="connsiteY74" fmla="*/ 2046 h 500944"/>
                <a:gd name="connsiteX75" fmla="*/ 194945 w 204611"/>
                <a:gd name="connsiteY75" fmla="*/ 4868 h 500944"/>
                <a:gd name="connsiteX76" fmla="*/ 195156 w 204611"/>
                <a:gd name="connsiteY76" fmla="*/ 5221 h 500944"/>
                <a:gd name="connsiteX77" fmla="*/ 196497 w 204611"/>
                <a:gd name="connsiteY77" fmla="*/ 7267 h 500944"/>
                <a:gd name="connsiteX78" fmla="*/ 197414 w 204611"/>
                <a:gd name="connsiteY78" fmla="*/ 8678 h 500944"/>
                <a:gd name="connsiteX79" fmla="*/ 197626 w 204611"/>
                <a:gd name="connsiteY79" fmla="*/ 9031 h 500944"/>
                <a:gd name="connsiteX80" fmla="*/ 198120 w 204611"/>
                <a:gd name="connsiteY80" fmla="*/ 9878 h 500944"/>
                <a:gd name="connsiteX81" fmla="*/ 198825 w 204611"/>
                <a:gd name="connsiteY81" fmla="*/ 11218 h 500944"/>
                <a:gd name="connsiteX82" fmla="*/ 199743 w 204611"/>
                <a:gd name="connsiteY82" fmla="*/ 12912 h 500944"/>
                <a:gd name="connsiteX83" fmla="*/ 199954 w 204611"/>
                <a:gd name="connsiteY83" fmla="*/ 13264 h 500944"/>
                <a:gd name="connsiteX84" fmla="*/ 200095 w 204611"/>
                <a:gd name="connsiteY84" fmla="*/ 13476 h 500944"/>
                <a:gd name="connsiteX85" fmla="*/ 200942 w 204611"/>
                <a:gd name="connsiteY85" fmla="*/ 15240 h 500944"/>
                <a:gd name="connsiteX86" fmla="*/ 201648 w 204611"/>
                <a:gd name="connsiteY86" fmla="*/ 16792 h 500944"/>
                <a:gd name="connsiteX87" fmla="*/ 201718 w 204611"/>
                <a:gd name="connsiteY87" fmla="*/ 17004 h 500944"/>
                <a:gd name="connsiteX88" fmla="*/ 201859 w 204611"/>
                <a:gd name="connsiteY88" fmla="*/ 17215 h 500944"/>
                <a:gd name="connsiteX89" fmla="*/ 202353 w 204611"/>
                <a:gd name="connsiteY89" fmla="*/ 18344 h 500944"/>
                <a:gd name="connsiteX90" fmla="*/ 202988 w 204611"/>
                <a:gd name="connsiteY90" fmla="*/ 19897 h 500944"/>
                <a:gd name="connsiteX91" fmla="*/ 203341 w 204611"/>
                <a:gd name="connsiteY91" fmla="*/ 20884 h 500944"/>
                <a:gd name="connsiteX92" fmla="*/ 203412 w 204611"/>
                <a:gd name="connsiteY92" fmla="*/ 21167 h 500944"/>
                <a:gd name="connsiteX93" fmla="*/ 203553 w 204611"/>
                <a:gd name="connsiteY93" fmla="*/ 21449 h 500944"/>
                <a:gd name="connsiteX94" fmla="*/ 204117 w 204611"/>
                <a:gd name="connsiteY94" fmla="*/ 23142 h 500944"/>
                <a:gd name="connsiteX95" fmla="*/ 204682 w 204611"/>
                <a:gd name="connsiteY95" fmla="*/ 24835 h 500944"/>
                <a:gd name="connsiteX96" fmla="*/ 204752 w 204611"/>
                <a:gd name="connsiteY96" fmla="*/ 25047 h 500944"/>
                <a:gd name="connsiteX97" fmla="*/ 204823 w 204611"/>
                <a:gd name="connsiteY97" fmla="*/ 25259 h 500944"/>
                <a:gd name="connsiteX98" fmla="*/ 205176 w 204611"/>
                <a:gd name="connsiteY98" fmla="*/ 26529 h 500944"/>
                <a:gd name="connsiteX99" fmla="*/ 205599 w 204611"/>
                <a:gd name="connsiteY99" fmla="*/ 28293 h 500944"/>
                <a:gd name="connsiteX100" fmla="*/ 205810 w 204611"/>
                <a:gd name="connsiteY100" fmla="*/ 28998 h 500944"/>
                <a:gd name="connsiteX101" fmla="*/ 205881 w 204611"/>
                <a:gd name="connsiteY101" fmla="*/ 29351 h 500944"/>
                <a:gd name="connsiteX102" fmla="*/ 206022 w 204611"/>
                <a:gd name="connsiteY102" fmla="*/ 29915 h 500944"/>
                <a:gd name="connsiteX103" fmla="*/ 206304 w 204611"/>
                <a:gd name="connsiteY103" fmla="*/ 31609 h 500944"/>
                <a:gd name="connsiteX104" fmla="*/ 206586 w 204611"/>
                <a:gd name="connsiteY104" fmla="*/ 33090 h 500944"/>
                <a:gd name="connsiteX105" fmla="*/ 206657 w 204611"/>
                <a:gd name="connsiteY105" fmla="*/ 33161 h 500944"/>
                <a:gd name="connsiteX106" fmla="*/ 206657 w 204611"/>
                <a:gd name="connsiteY106" fmla="*/ 33232 h 500944"/>
                <a:gd name="connsiteX107" fmla="*/ 206869 w 204611"/>
                <a:gd name="connsiteY107" fmla="*/ 34854 h 500944"/>
                <a:gd name="connsiteX108" fmla="*/ 207010 w 204611"/>
                <a:gd name="connsiteY108" fmla="*/ 36407 h 500944"/>
                <a:gd name="connsiteX109" fmla="*/ 207080 w 204611"/>
                <a:gd name="connsiteY109" fmla="*/ 36971 h 500944"/>
                <a:gd name="connsiteX110" fmla="*/ 207151 w 204611"/>
                <a:gd name="connsiteY110" fmla="*/ 37253 h 500944"/>
                <a:gd name="connsiteX111" fmla="*/ 207222 w 204611"/>
                <a:gd name="connsiteY111" fmla="*/ 37959 h 500944"/>
                <a:gd name="connsiteX112" fmla="*/ 207292 w 204611"/>
                <a:gd name="connsiteY112" fmla="*/ 39511 h 500944"/>
                <a:gd name="connsiteX113" fmla="*/ 207504 w 204611"/>
                <a:gd name="connsiteY113" fmla="*/ 41275 h 5009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Lst>
              <a:rect l="l" t="t" r="r" b="b"/>
              <a:pathLst>
                <a:path w="204611" h="500944">
                  <a:moveTo>
                    <a:pt x="207504" y="41275"/>
                  </a:moveTo>
                  <a:lnTo>
                    <a:pt x="207504" y="46990"/>
                  </a:lnTo>
                  <a:lnTo>
                    <a:pt x="207363" y="85372"/>
                  </a:lnTo>
                  <a:lnTo>
                    <a:pt x="206728" y="299438"/>
                  </a:lnTo>
                  <a:lnTo>
                    <a:pt x="206586" y="343394"/>
                  </a:lnTo>
                  <a:lnTo>
                    <a:pt x="206516" y="360892"/>
                  </a:lnTo>
                  <a:lnTo>
                    <a:pt x="206446" y="375990"/>
                  </a:lnTo>
                  <a:lnTo>
                    <a:pt x="206446" y="376132"/>
                  </a:lnTo>
                  <a:cubicBezTo>
                    <a:pt x="206446" y="376626"/>
                    <a:pt x="206446" y="377190"/>
                    <a:pt x="206375" y="377684"/>
                  </a:cubicBezTo>
                  <a:cubicBezTo>
                    <a:pt x="206375" y="378178"/>
                    <a:pt x="206304" y="378742"/>
                    <a:pt x="206304" y="379166"/>
                  </a:cubicBezTo>
                  <a:cubicBezTo>
                    <a:pt x="206304" y="379307"/>
                    <a:pt x="206234" y="379448"/>
                    <a:pt x="206234" y="379518"/>
                  </a:cubicBezTo>
                  <a:cubicBezTo>
                    <a:pt x="206234" y="379589"/>
                    <a:pt x="206163" y="379730"/>
                    <a:pt x="206163" y="379800"/>
                  </a:cubicBezTo>
                  <a:cubicBezTo>
                    <a:pt x="206093" y="380083"/>
                    <a:pt x="206093" y="380365"/>
                    <a:pt x="206093" y="380718"/>
                  </a:cubicBezTo>
                  <a:cubicBezTo>
                    <a:pt x="206022" y="381212"/>
                    <a:pt x="205952" y="381776"/>
                    <a:pt x="205881" y="382270"/>
                  </a:cubicBezTo>
                  <a:cubicBezTo>
                    <a:pt x="205810" y="382482"/>
                    <a:pt x="205810" y="382623"/>
                    <a:pt x="205740" y="382834"/>
                  </a:cubicBezTo>
                  <a:cubicBezTo>
                    <a:pt x="205669" y="382976"/>
                    <a:pt x="205669" y="383117"/>
                    <a:pt x="205669" y="383187"/>
                  </a:cubicBezTo>
                  <a:cubicBezTo>
                    <a:pt x="205599" y="383399"/>
                    <a:pt x="205599" y="383540"/>
                    <a:pt x="205528" y="383822"/>
                  </a:cubicBezTo>
                  <a:cubicBezTo>
                    <a:pt x="205387" y="384387"/>
                    <a:pt x="205246" y="384880"/>
                    <a:pt x="205034" y="385445"/>
                  </a:cubicBezTo>
                  <a:cubicBezTo>
                    <a:pt x="204964" y="385586"/>
                    <a:pt x="204964" y="385727"/>
                    <a:pt x="204893" y="385868"/>
                  </a:cubicBezTo>
                  <a:cubicBezTo>
                    <a:pt x="204823" y="386080"/>
                    <a:pt x="204752" y="386221"/>
                    <a:pt x="204752" y="386362"/>
                  </a:cubicBezTo>
                  <a:cubicBezTo>
                    <a:pt x="204611" y="386644"/>
                    <a:pt x="204540" y="386927"/>
                    <a:pt x="204470" y="387138"/>
                  </a:cubicBezTo>
                  <a:cubicBezTo>
                    <a:pt x="204258" y="387703"/>
                    <a:pt x="204047" y="388197"/>
                    <a:pt x="203835" y="388691"/>
                  </a:cubicBezTo>
                  <a:cubicBezTo>
                    <a:pt x="203764" y="388761"/>
                    <a:pt x="203764" y="388832"/>
                    <a:pt x="203764" y="388902"/>
                  </a:cubicBezTo>
                  <a:cubicBezTo>
                    <a:pt x="203694" y="388902"/>
                    <a:pt x="203694" y="388973"/>
                    <a:pt x="203694" y="388973"/>
                  </a:cubicBezTo>
                  <a:cubicBezTo>
                    <a:pt x="203341" y="389749"/>
                    <a:pt x="202918" y="390454"/>
                    <a:pt x="202424" y="391160"/>
                  </a:cubicBezTo>
                  <a:cubicBezTo>
                    <a:pt x="202424" y="391160"/>
                    <a:pt x="202424" y="391230"/>
                    <a:pt x="202353" y="391230"/>
                  </a:cubicBezTo>
                  <a:cubicBezTo>
                    <a:pt x="201718" y="392289"/>
                    <a:pt x="200942" y="393136"/>
                    <a:pt x="200095" y="393982"/>
                  </a:cubicBezTo>
                  <a:lnTo>
                    <a:pt x="199531" y="394547"/>
                  </a:lnTo>
                  <a:cubicBezTo>
                    <a:pt x="198684" y="395323"/>
                    <a:pt x="197767" y="396028"/>
                    <a:pt x="196780" y="396663"/>
                  </a:cubicBezTo>
                  <a:lnTo>
                    <a:pt x="70203" y="470182"/>
                  </a:lnTo>
                  <a:lnTo>
                    <a:pt x="70132" y="470253"/>
                  </a:lnTo>
                  <a:lnTo>
                    <a:pt x="10654" y="504754"/>
                  </a:lnTo>
                  <a:lnTo>
                    <a:pt x="6350" y="507294"/>
                  </a:lnTo>
                  <a:cubicBezTo>
                    <a:pt x="7338" y="506730"/>
                    <a:pt x="8184" y="505954"/>
                    <a:pt x="9031" y="505178"/>
                  </a:cubicBezTo>
                  <a:cubicBezTo>
                    <a:pt x="9243" y="504966"/>
                    <a:pt x="9454" y="504825"/>
                    <a:pt x="9666" y="504613"/>
                  </a:cubicBezTo>
                  <a:cubicBezTo>
                    <a:pt x="9737" y="504543"/>
                    <a:pt x="9807" y="504402"/>
                    <a:pt x="9878" y="504331"/>
                  </a:cubicBezTo>
                  <a:cubicBezTo>
                    <a:pt x="10583" y="503555"/>
                    <a:pt x="11289" y="502779"/>
                    <a:pt x="11853" y="501791"/>
                  </a:cubicBezTo>
                  <a:cubicBezTo>
                    <a:pt x="11995" y="501579"/>
                    <a:pt x="12065" y="501438"/>
                    <a:pt x="12135" y="501227"/>
                  </a:cubicBezTo>
                  <a:cubicBezTo>
                    <a:pt x="12488" y="500662"/>
                    <a:pt x="12841" y="500098"/>
                    <a:pt x="13123" y="499463"/>
                  </a:cubicBezTo>
                  <a:cubicBezTo>
                    <a:pt x="13194" y="499392"/>
                    <a:pt x="13194" y="499322"/>
                    <a:pt x="13264" y="499251"/>
                  </a:cubicBezTo>
                  <a:cubicBezTo>
                    <a:pt x="13547" y="498546"/>
                    <a:pt x="13899" y="497769"/>
                    <a:pt x="14182" y="496923"/>
                  </a:cubicBezTo>
                  <a:cubicBezTo>
                    <a:pt x="14252" y="496782"/>
                    <a:pt x="14323" y="496640"/>
                    <a:pt x="14323" y="496429"/>
                  </a:cubicBezTo>
                  <a:cubicBezTo>
                    <a:pt x="14605" y="495582"/>
                    <a:pt x="14816" y="494665"/>
                    <a:pt x="15028" y="493748"/>
                  </a:cubicBezTo>
                  <a:cubicBezTo>
                    <a:pt x="15099" y="493607"/>
                    <a:pt x="15099" y="493466"/>
                    <a:pt x="15099" y="493395"/>
                  </a:cubicBezTo>
                  <a:cubicBezTo>
                    <a:pt x="15310" y="492407"/>
                    <a:pt x="15452" y="491419"/>
                    <a:pt x="15593" y="490361"/>
                  </a:cubicBezTo>
                  <a:lnTo>
                    <a:pt x="15593" y="490079"/>
                  </a:lnTo>
                  <a:cubicBezTo>
                    <a:pt x="15734" y="488950"/>
                    <a:pt x="15804" y="487751"/>
                    <a:pt x="15804" y="486551"/>
                  </a:cubicBezTo>
                  <a:lnTo>
                    <a:pt x="16722" y="151765"/>
                  </a:lnTo>
                  <a:cubicBezTo>
                    <a:pt x="16722" y="150495"/>
                    <a:pt x="16651" y="149295"/>
                    <a:pt x="16580" y="148026"/>
                  </a:cubicBezTo>
                  <a:lnTo>
                    <a:pt x="16580" y="147743"/>
                  </a:lnTo>
                  <a:cubicBezTo>
                    <a:pt x="16440" y="146473"/>
                    <a:pt x="16298" y="145203"/>
                    <a:pt x="16086" y="143933"/>
                  </a:cubicBezTo>
                  <a:cubicBezTo>
                    <a:pt x="16086" y="143933"/>
                    <a:pt x="16086" y="143863"/>
                    <a:pt x="16086" y="143863"/>
                  </a:cubicBezTo>
                  <a:cubicBezTo>
                    <a:pt x="15875" y="142593"/>
                    <a:pt x="15593" y="141323"/>
                    <a:pt x="15310" y="140053"/>
                  </a:cubicBezTo>
                  <a:cubicBezTo>
                    <a:pt x="15310" y="139912"/>
                    <a:pt x="15240" y="139841"/>
                    <a:pt x="15240" y="139700"/>
                  </a:cubicBezTo>
                  <a:cubicBezTo>
                    <a:pt x="14958" y="138500"/>
                    <a:pt x="14605" y="137160"/>
                    <a:pt x="14252" y="135960"/>
                  </a:cubicBezTo>
                  <a:cubicBezTo>
                    <a:pt x="14182" y="135890"/>
                    <a:pt x="14182" y="135819"/>
                    <a:pt x="14182" y="135749"/>
                  </a:cubicBezTo>
                  <a:cubicBezTo>
                    <a:pt x="13829" y="134408"/>
                    <a:pt x="13405" y="133138"/>
                    <a:pt x="12841" y="131868"/>
                  </a:cubicBezTo>
                  <a:cubicBezTo>
                    <a:pt x="12841" y="131798"/>
                    <a:pt x="12771" y="131727"/>
                    <a:pt x="12771" y="131586"/>
                  </a:cubicBezTo>
                  <a:cubicBezTo>
                    <a:pt x="12277" y="130316"/>
                    <a:pt x="11783" y="129117"/>
                    <a:pt x="11289" y="127847"/>
                  </a:cubicBezTo>
                  <a:cubicBezTo>
                    <a:pt x="11218" y="127776"/>
                    <a:pt x="11218" y="127705"/>
                    <a:pt x="11218" y="127635"/>
                  </a:cubicBezTo>
                  <a:cubicBezTo>
                    <a:pt x="10654" y="126365"/>
                    <a:pt x="10089" y="125095"/>
                    <a:pt x="9454" y="123896"/>
                  </a:cubicBezTo>
                  <a:cubicBezTo>
                    <a:pt x="9384" y="123754"/>
                    <a:pt x="9313" y="123684"/>
                    <a:pt x="9313" y="123543"/>
                  </a:cubicBezTo>
                  <a:cubicBezTo>
                    <a:pt x="8749" y="122555"/>
                    <a:pt x="8255" y="121567"/>
                    <a:pt x="7620" y="120509"/>
                  </a:cubicBezTo>
                  <a:cubicBezTo>
                    <a:pt x="7479" y="120227"/>
                    <a:pt x="7338" y="119944"/>
                    <a:pt x="7126" y="119662"/>
                  </a:cubicBezTo>
                  <a:cubicBezTo>
                    <a:pt x="7056" y="119521"/>
                    <a:pt x="6985" y="119451"/>
                    <a:pt x="6914" y="119309"/>
                  </a:cubicBezTo>
                  <a:cubicBezTo>
                    <a:pt x="6632" y="118816"/>
                    <a:pt x="6350" y="118392"/>
                    <a:pt x="6068" y="117898"/>
                  </a:cubicBezTo>
                  <a:cubicBezTo>
                    <a:pt x="5644" y="117193"/>
                    <a:pt x="5221" y="116487"/>
                    <a:pt x="4798" y="115782"/>
                  </a:cubicBezTo>
                  <a:cubicBezTo>
                    <a:pt x="4092" y="114723"/>
                    <a:pt x="3316" y="113594"/>
                    <a:pt x="2540" y="112607"/>
                  </a:cubicBezTo>
                  <a:lnTo>
                    <a:pt x="2469" y="112536"/>
                  </a:lnTo>
                  <a:cubicBezTo>
                    <a:pt x="1693" y="111478"/>
                    <a:pt x="847" y="110419"/>
                    <a:pt x="0" y="109361"/>
                  </a:cubicBezTo>
                  <a:cubicBezTo>
                    <a:pt x="7973" y="103505"/>
                    <a:pt x="13688" y="101106"/>
                    <a:pt x="13688" y="101106"/>
                  </a:cubicBezTo>
                  <a:lnTo>
                    <a:pt x="191417" y="0"/>
                  </a:lnTo>
                  <a:cubicBezTo>
                    <a:pt x="191911" y="635"/>
                    <a:pt x="192405" y="1270"/>
                    <a:pt x="192828" y="1905"/>
                  </a:cubicBezTo>
                  <a:lnTo>
                    <a:pt x="192899" y="1976"/>
                  </a:lnTo>
                  <a:cubicBezTo>
                    <a:pt x="192899" y="1976"/>
                    <a:pt x="192969" y="2046"/>
                    <a:pt x="192969" y="2046"/>
                  </a:cubicBezTo>
                  <a:cubicBezTo>
                    <a:pt x="193675" y="2963"/>
                    <a:pt x="194310" y="3880"/>
                    <a:pt x="194945" y="4868"/>
                  </a:cubicBezTo>
                  <a:cubicBezTo>
                    <a:pt x="195016" y="5009"/>
                    <a:pt x="195086" y="5080"/>
                    <a:pt x="195156" y="5221"/>
                  </a:cubicBezTo>
                  <a:cubicBezTo>
                    <a:pt x="195650" y="5856"/>
                    <a:pt x="196074" y="6562"/>
                    <a:pt x="196497" y="7267"/>
                  </a:cubicBezTo>
                  <a:cubicBezTo>
                    <a:pt x="196780" y="7761"/>
                    <a:pt x="197062" y="8255"/>
                    <a:pt x="197414" y="8678"/>
                  </a:cubicBezTo>
                  <a:cubicBezTo>
                    <a:pt x="197485" y="8819"/>
                    <a:pt x="197556" y="8890"/>
                    <a:pt x="197626" y="9031"/>
                  </a:cubicBezTo>
                  <a:cubicBezTo>
                    <a:pt x="197767" y="9313"/>
                    <a:pt x="197908" y="9595"/>
                    <a:pt x="198120" y="9878"/>
                  </a:cubicBezTo>
                  <a:cubicBezTo>
                    <a:pt x="198332" y="10301"/>
                    <a:pt x="198614" y="10724"/>
                    <a:pt x="198825" y="11218"/>
                  </a:cubicBezTo>
                  <a:cubicBezTo>
                    <a:pt x="199390" y="12277"/>
                    <a:pt x="199743" y="12912"/>
                    <a:pt x="199743" y="12912"/>
                  </a:cubicBezTo>
                  <a:cubicBezTo>
                    <a:pt x="199813" y="13053"/>
                    <a:pt x="199884" y="13123"/>
                    <a:pt x="199954" y="13264"/>
                  </a:cubicBezTo>
                  <a:cubicBezTo>
                    <a:pt x="200025" y="13335"/>
                    <a:pt x="200025" y="13406"/>
                    <a:pt x="200095" y="13476"/>
                  </a:cubicBezTo>
                  <a:cubicBezTo>
                    <a:pt x="200378" y="14040"/>
                    <a:pt x="200660" y="14605"/>
                    <a:pt x="200942" y="15240"/>
                  </a:cubicBezTo>
                  <a:cubicBezTo>
                    <a:pt x="201154" y="15734"/>
                    <a:pt x="201436" y="16298"/>
                    <a:pt x="201648" y="16792"/>
                  </a:cubicBezTo>
                  <a:cubicBezTo>
                    <a:pt x="201718" y="16863"/>
                    <a:pt x="201718" y="16933"/>
                    <a:pt x="201718" y="17004"/>
                  </a:cubicBezTo>
                  <a:cubicBezTo>
                    <a:pt x="201789" y="17074"/>
                    <a:pt x="201789" y="17145"/>
                    <a:pt x="201859" y="17215"/>
                  </a:cubicBezTo>
                  <a:cubicBezTo>
                    <a:pt x="202001" y="17568"/>
                    <a:pt x="202141" y="17921"/>
                    <a:pt x="202353" y="18344"/>
                  </a:cubicBezTo>
                  <a:cubicBezTo>
                    <a:pt x="202565" y="18909"/>
                    <a:pt x="202777" y="19403"/>
                    <a:pt x="202988" y="19897"/>
                  </a:cubicBezTo>
                  <a:cubicBezTo>
                    <a:pt x="203129" y="20249"/>
                    <a:pt x="203200" y="20532"/>
                    <a:pt x="203341" y="20884"/>
                  </a:cubicBezTo>
                  <a:cubicBezTo>
                    <a:pt x="203341" y="20955"/>
                    <a:pt x="203412" y="21096"/>
                    <a:pt x="203412" y="21167"/>
                  </a:cubicBezTo>
                  <a:cubicBezTo>
                    <a:pt x="203482" y="21308"/>
                    <a:pt x="203482" y="21378"/>
                    <a:pt x="203553" y="21449"/>
                  </a:cubicBezTo>
                  <a:cubicBezTo>
                    <a:pt x="203764" y="22013"/>
                    <a:pt x="203905" y="22507"/>
                    <a:pt x="204117" y="23142"/>
                  </a:cubicBezTo>
                  <a:cubicBezTo>
                    <a:pt x="204329" y="23707"/>
                    <a:pt x="204470" y="24201"/>
                    <a:pt x="204682" y="24835"/>
                  </a:cubicBezTo>
                  <a:cubicBezTo>
                    <a:pt x="204682" y="24906"/>
                    <a:pt x="204752" y="24977"/>
                    <a:pt x="204752" y="25047"/>
                  </a:cubicBezTo>
                  <a:cubicBezTo>
                    <a:pt x="204823" y="25118"/>
                    <a:pt x="204823" y="25188"/>
                    <a:pt x="204823" y="25259"/>
                  </a:cubicBezTo>
                  <a:cubicBezTo>
                    <a:pt x="204964" y="25682"/>
                    <a:pt x="205105" y="26106"/>
                    <a:pt x="205176" y="26529"/>
                  </a:cubicBezTo>
                  <a:cubicBezTo>
                    <a:pt x="205316" y="27093"/>
                    <a:pt x="205458" y="27658"/>
                    <a:pt x="205599" y="28293"/>
                  </a:cubicBezTo>
                  <a:cubicBezTo>
                    <a:pt x="205669" y="28504"/>
                    <a:pt x="205740" y="28787"/>
                    <a:pt x="205810" y="28998"/>
                  </a:cubicBezTo>
                  <a:cubicBezTo>
                    <a:pt x="205881" y="29139"/>
                    <a:pt x="205881" y="29210"/>
                    <a:pt x="205881" y="29351"/>
                  </a:cubicBezTo>
                  <a:cubicBezTo>
                    <a:pt x="205952" y="29563"/>
                    <a:pt x="205952" y="29704"/>
                    <a:pt x="206022" y="29915"/>
                  </a:cubicBezTo>
                  <a:cubicBezTo>
                    <a:pt x="206163" y="30480"/>
                    <a:pt x="206234" y="31044"/>
                    <a:pt x="206304" y="31609"/>
                  </a:cubicBezTo>
                  <a:cubicBezTo>
                    <a:pt x="206446" y="32103"/>
                    <a:pt x="206516" y="32597"/>
                    <a:pt x="206586" y="33090"/>
                  </a:cubicBezTo>
                  <a:cubicBezTo>
                    <a:pt x="206586" y="33161"/>
                    <a:pt x="206586" y="33161"/>
                    <a:pt x="206657" y="33161"/>
                  </a:cubicBezTo>
                  <a:lnTo>
                    <a:pt x="206657" y="33232"/>
                  </a:lnTo>
                  <a:cubicBezTo>
                    <a:pt x="206728" y="33796"/>
                    <a:pt x="206798" y="34290"/>
                    <a:pt x="206869" y="34854"/>
                  </a:cubicBezTo>
                  <a:cubicBezTo>
                    <a:pt x="206940" y="35419"/>
                    <a:pt x="207010" y="35913"/>
                    <a:pt x="207010" y="36407"/>
                  </a:cubicBezTo>
                  <a:cubicBezTo>
                    <a:pt x="207080" y="36618"/>
                    <a:pt x="207080" y="36759"/>
                    <a:pt x="207080" y="36971"/>
                  </a:cubicBezTo>
                  <a:cubicBezTo>
                    <a:pt x="207151" y="37112"/>
                    <a:pt x="207151" y="37183"/>
                    <a:pt x="207151" y="37253"/>
                  </a:cubicBezTo>
                  <a:cubicBezTo>
                    <a:pt x="207222" y="37536"/>
                    <a:pt x="207222" y="37747"/>
                    <a:pt x="207222" y="37959"/>
                  </a:cubicBezTo>
                  <a:cubicBezTo>
                    <a:pt x="207222" y="38523"/>
                    <a:pt x="207292" y="39017"/>
                    <a:pt x="207292" y="39511"/>
                  </a:cubicBezTo>
                  <a:cubicBezTo>
                    <a:pt x="207504" y="40287"/>
                    <a:pt x="207504" y="40781"/>
                    <a:pt x="207504" y="41275"/>
                  </a:cubicBezTo>
                  <a:close/>
                </a:path>
              </a:pathLst>
            </a:custGeom>
            <a:solidFill>
              <a:schemeClr val="accent6">
                <a:lumMod val="75000"/>
              </a:schemeClr>
            </a:solidFill>
            <a:ln w="7047" cap="flat">
              <a:noFill/>
              <a:prstDash val="solid"/>
              <a:miter/>
            </a:ln>
          </p:spPr>
          <p:txBody>
            <a:bodyPr rtlCol="0" anchor="ctr"/>
            <a:lstStyle/>
            <a:p>
              <a:endParaRPr lang="en-ID">
                <a:cs typeface="B Nazanin" panose="00000700000000000000" pitchFamily="2" charset="-78"/>
              </a:endParaRPr>
            </a:p>
          </p:txBody>
        </p:sp>
        <p:sp>
          <p:nvSpPr>
            <p:cNvPr id="362" name="Freeform: Shape 361">
              <a:extLst>
                <a:ext uri="{FF2B5EF4-FFF2-40B4-BE49-F238E27FC236}">
                  <a16:creationId xmlns:a16="http://schemas.microsoft.com/office/drawing/2014/main" id="{2340DC1E-C054-4A98-8E00-39FCFB968918}"/>
                </a:ext>
              </a:extLst>
            </p:cNvPr>
            <p:cNvSpPr/>
            <p:nvPr/>
          </p:nvSpPr>
          <p:spPr>
            <a:xfrm>
              <a:off x="8919492" y="1438780"/>
              <a:ext cx="303389" cy="550333"/>
            </a:xfrm>
            <a:custGeom>
              <a:avLst/>
              <a:gdLst>
                <a:gd name="connsiteX0" fmla="*/ 273403 w 303388"/>
                <a:gd name="connsiteY0" fmla="*/ 143005 h 550333"/>
                <a:gd name="connsiteX1" fmla="*/ 305647 w 303388"/>
                <a:gd name="connsiteY1" fmla="*/ 198814 h 550333"/>
                <a:gd name="connsiteX2" fmla="*/ 304730 w 303388"/>
                <a:gd name="connsiteY2" fmla="*/ 533600 h 550333"/>
                <a:gd name="connsiteX3" fmla="*/ 272274 w 303388"/>
                <a:gd name="connsiteY3" fmla="*/ 552086 h 550333"/>
                <a:gd name="connsiteX4" fmla="*/ 32244 w 303388"/>
                <a:gd name="connsiteY4" fmla="*/ 413515 h 550333"/>
                <a:gd name="connsiteX5" fmla="*/ 0 w 303388"/>
                <a:gd name="connsiteY5" fmla="*/ 357705 h 550333"/>
                <a:gd name="connsiteX6" fmla="*/ 918 w 303388"/>
                <a:gd name="connsiteY6" fmla="*/ 22919 h 550333"/>
                <a:gd name="connsiteX7" fmla="*/ 33373 w 303388"/>
                <a:gd name="connsiteY7" fmla="*/ 4434 h 550333"/>
                <a:gd name="connsiteX8" fmla="*/ 273403 w 303388"/>
                <a:gd name="connsiteY8" fmla="*/ 143005 h 550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3388" h="550333">
                  <a:moveTo>
                    <a:pt x="273403" y="143005"/>
                  </a:moveTo>
                  <a:cubicBezTo>
                    <a:pt x="291254" y="153306"/>
                    <a:pt x="305647" y="178283"/>
                    <a:pt x="305647" y="198814"/>
                  </a:cubicBezTo>
                  <a:lnTo>
                    <a:pt x="304730" y="533600"/>
                  </a:lnTo>
                  <a:cubicBezTo>
                    <a:pt x="304659" y="554132"/>
                    <a:pt x="290125" y="562316"/>
                    <a:pt x="272274" y="552086"/>
                  </a:cubicBezTo>
                  <a:lnTo>
                    <a:pt x="32244" y="413515"/>
                  </a:lnTo>
                  <a:cubicBezTo>
                    <a:pt x="14393" y="403214"/>
                    <a:pt x="-70" y="378237"/>
                    <a:pt x="0" y="357705"/>
                  </a:cubicBezTo>
                  <a:lnTo>
                    <a:pt x="918" y="22919"/>
                  </a:lnTo>
                  <a:cubicBezTo>
                    <a:pt x="988" y="2387"/>
                    <a:pt x="15523" y="-5868"/>
                    <a:pt x="33373" y="4434"/>
                  </a:cubicBezTo>
                  <a:lnTo>
                    <a:pt x="273403" y="143005"/>
                  </a:lnTo>
                  <a:close/>
                </a:path>
              </a:pathLst>
            </a:custGeom>
            <a:solidFill>
              <a:schemeClr val="accent6">
                <a:lumMod val="60000"/>
                <a:lumOff val="40000"/>
              </a:schemeClr>
            </a:solidFill>
            <a:ln w="7047" cap="flat">
              <a:noFill/>
              <a:prstDash val="solid"/>
              <a:miter/>
            </a:ln>
          </p:spPr>
          <p:txBody>
            <a:bodyPr rtlCol="0" anchor="ctr"/>
            <a:lstStyle/>
            <a:p>
              <a:endParaRPr lang="en-ID">
                <a:cs typeface="B Nazanin" panose="00000700000000000000" pitchFamily="2" charset="-78"/>
              </a:endParaRPr>
            </a:p>
          </p:txBody>
        </p:sp>
        <p:sp>
          <p:nvSpPr>
            <p:cNvPr id="363" name="Freeform: Shape 362">
              <a:extLst>
                <a:ext uri="{FF2B5EF4-FFF2-40B4-BE49-F238E27FC236}">
                  <a16:creationId xmlns:a16="http://schemas.microsoft.com/office/drawing/2014/main" id="{D2DBB114-FFE9-4FF0-94F4-BE32EC4EFAD3}"/>
                </a:ext>
              </a:extLst>
            </p:cNvPr>
            <p:cNvSpPr/>
            <p:nvPr/>
          </p:nvSpPr>
          <p:spPr>
            <a:xfrm>
              <a:off x="8934379" y="1677035"/>
              <a:ext cx="232833" cy="127000"/>
            </a:xfrm>
            <a:custGeom>
              <a:avLst/>
              <a:gdLst>
                <a:gd name="connsiteX0" fmla="*/ 71614 w 232833"/>
                <a:gd name="connsiteY0" fmla="*/ 3316 h 127000"/>
                <a:gd name="connsiteX1" fmla="*/ 70838 w 232833"/>
                <a:gd name="connsiteY1" fmla="*/ 2893 h 127000"/>
                <a:gd name="connsiteX2" fmla="*/ 69850 w 232833"/>
                <a:gd name="connsiteY2" fmla="*/ 2399 h 127000"/>
                <a:gd name="connsiteX3" fmla="*/ 69215 w 232833"/>
                <a:gd name="connsiteY3" fmla="*/ 2117 h 127000"/>
                <a:gd name="connsiteX4" fmla="*/ 69074 w 232833"/>
                <a:gd name="connsiteY4" fmla="*/ 2046 h 127000"/>
                <a:gd name="connsiteX5" fmla="*/ 68862 w 232833"/>
                <a:gd name="connsiteY5" fmla="*/ 1976 h 127000"/>
                <a:gd name="connsiteX6" fmla="*/ 67874 w 232833"/>
                <a:gd name="connsiteY6" fmla="*/ 1552 h 127000"/>
                <a:gd name="connsiteX7" fmla="*/ 66887 w 232833"/>
                <a:gd name="connsiteY7" fmla="*/ 1199 h 127000"/>
                <a:gd name="connsiteX8" fmla="*/ 66746 w 232833"/>
                <a:gd name="connsiteY8" fmla="*/ 1129 h 127000"/>
                <a:gd name="connsiteX9" fmla="*/ 66604 w 232833"/>
                <a:gd name="connsiteY9" fmla="*/ 1058 h 127000"/>
                <a:gd name="connsiteX10" fmla="*/ 65970 w 232833"/>
                <a:gd name="connsiteY10" fmla="*/ 847 h 127000"/>
                <a:gd name="connsiteX11" fmla="*/ 64982 w 232833"/>
                <a:gd name="connsiteY11" fmla="*/ 564 h 127000"/>
                <a:gd name="connsiteX12" fmla="*/ 64488 w 232833"/>
                <a:gd name="connsiteY12" fmla="*/ 494 h 127000"/>
                <a:gd name="connsiteX13" fmla="*/ 64276 w 232833"/>
                <a:gd name="connsiteY13" fmla="*/ 423 h 127000"/>
                <a:gd name="connsiteX14" fmla="*/ 63994 w 232833"/>
                <a:gd name="connsiteY14" fmla="*/ 353 h 127000"/>
                <a:gd name="connsiteX15" fmla="*/ 62936 w 232833"/>
                <a:gd name="connsiteY15" fmla="*/ 141 h 127000"/>
                <a:gd name="connsiteX16" fmla="*/ 62301 w 232833"/>
                <a:gd name="connsiteY16" fmla="*/ 71 h 127000"/>
                <a:gd name="connsiteX17" fmla="*/ 62089 w 232833"/>
                <a:gd name="connsiteY17" fmla="*/ 71 h 127000"/>
                <a:gd name="connsiteX18" fmla="*/ 61877 w 232833"/>
                <a:gd name="connsiteY18" fmla="*/ 71 h 127000"/>
                <a:gd name="connsiteX19" fmla="*/ 60749 w 232833"/>
                <a:gd name="connsiteY19" fmla="*/ 0 h 127000"/>
                <a:gd name="connsiteX20" fmla="*/ 60255 w 232833"/>
                <a:gd name="connsiteY20" fmla="*/ 0 h 127000"/>
                <a:gd name="connsiteX21" fmla="*/ 59902 w 232833"/>
                <a:gd name="connsiteY21" fmla="*/ 0 h 127000"/>
                <a:gd name="connsiteX22" fmla="*/ 59478 w 232833"/>
                <a:gd name="connsiteY22" fmla="*/ 0 h 127000"/>
                <a:gd name="connsiteX23" fmla="*/ 58068 w 232833"/>
                <a:gd name="connsiteY23" fmla="*/ 212 h 127000"/>
                <a:gd name="connsiteX24" fmla="*/ 58068 w 232833"/>
                <a:gd name="connsiteY24" fmla="*/ 212 h 127000"/>
                <a:gd name="connsiteX25" fmla="*/ 57785 w 232833"/>
                <a:gd name="connsiteY25" fmla="*/ 282 h 127000"/>
                <a:gd name="connsiteX26" fmla="*/ 56374 w 232833"/>
                <a:gd name="connsiteY26" fmla="*/ 635 h 127000"/>
                <a:gd name="connsiteX27" fmla="*/ 56304 w 232833"/>
                <a:gd name="connsiteY27" fmla="*/ 705 h 127000"/>
                <a:gd name="connsiteX28" fmla="*/ 54398 w 232833"/>
                <a:gd name="connsiteY28" fmla="*/ 1552 h 127000"/>
                <a:gd name="connsiteX29" fmla="*/ 0 w 232833"/>
                <a:gd name="connsiteY29" fmla="*/ 33161 h 127000"/>
                <a:gd name="connsiteX30" fmla="*/ 1905 w 232833"/>
                <a:gd name="connsiteY30" fmla="*/ 32314 h 127000"/>
                <a:gd name="connsiteX31" fmla="*/ 3387 w 232833"/>
                <a:gd name="connsiteY31" fmla="*/ 31891 h 127000"/>
                <a:gd name="connsiteX32" fmla="*/ 3669 w 232833"/>
                <a:gd name="connsiteY32" fmla="*/ 31821 h 127000"/>
                <a:gd name="connsiteX33" fmla="*/ 5504 w 232833"/>
                <a:gd name="connsiteY33" fmla="*/ 31609 h 127000"/>
                <a:gd name="connsiteX34" fmla="*/ 5856 w 232833"/>
                <a:gd name="connsiteY34" fmla="*/ 31609 h 127000"/>
                <a:gd name="connsiteX35" fmla="*/ 7761 w 232833"/>
                <a:gd name="connsiteY35" fmla="*/ 31679 h 127000"/>
                <a:gd name="connsiteX36" fmla="*/ 7973 w 232833"/>
                <a:gd name="connsiteY36" fmla="*/ 31679 h 127000"/>
                <a:gd name="connsiteX37" fmla="*/ 10019 w 232833"/>
                <a:gd name="connsiteY37" fmla="*/ 31962 h 127000"/>
                <a:gd name="connsiteX38" fmla="*/ 10231 w 232833"/>
                <a:gd name="connsiteY38" fmla="*/ 32032 h 127000"/>
                <a:gd name="connsiteX39" fmla="*/ 12418 w 232833"/>
                <a:gd name="connsiteY39" fmla="*/ 32667 h 127000"/>
                <a:gd name="connsiteX40" fmla="*/ 12559 w 232833"/>
                <a:gd name="connsiteY40" fmla="*/ 32738 h 127000"/>
                <a:gd name="connsiteX41" fmla="*/ 14888 w 232833"/>
                <a:gd name="connsiteY41" fmla="*/ 33655 h 127000"/>
                <a:gd name="connsiteX42" fmla="*/ 15028 w 232833"/>
                <a:gd name="connsiteY42" fmla="*/ 33726 h 127000"/>
                <a:gd name="connsiteX43" fmla="*/ 17498 w 232833"/>
                <a:gd name="connsiteY43" fmla="*/ 34995 h 127000"/>
                <a:gd name="connsiteX44" fmla="*/ 179846 w 232833"/>
                <a:gd name="connsiteY44" fmla="*/ 128693 h 127000"/>
                <a:gd name="connsiteX45" fmla="*/ 234245 w 232833"/>
                <a:gd name="connsiteY45" fmla="*/ 97084 h 127000"/>
                <a:gd name="connsiteX46" fmla="*/ 71614 w 232833"/>
                <a:gd name="connsiteY46" fmla="*/ 3316 h 12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232833" h="127000">
                  <a:moveTo>
                    <a:pt x="71614" y="3316"/>
                  </a:moveTo>
                  <a:cubicBezTo>
                    <a:pt x="71332" y="3175"/>
                    <a:pt x="71120" y="3034"/>
                    <a:pt x="70838" y="2893"/>
                  </a:cubicBezTo>
                  <a:cubicBezTo>
                    <a:pt x="70485" y="2681"/>
                    <a:pt x="70132" y="2540"/>
                    <a:pt x="69850" y="2399"/>
                  </a:cubicBezTo>
                  <a:cubicBezTo>
                    <a:pt x="69638" y="2258"/>
                    <a:pt x="69427" y="2187"/>
                    <a:pt x="69215" y="2117"/>
                  </a:cubicBezTo>
                  <a:cubicBezTo>
                    <a:pt x="69145" y="2117"/>
                    <a:pt x="69074" y="2046"/>
                    <a:pt x="69074" y="2046"/>
                  </a:cubicBezTo>
                  <a:cubicBezTo>
                    <a:pt x="69004" y="2046"/>
                    <a:pt x="68933" y="1976"/>
                    <a:pt x="68862" y="1976"/>
                  </a:cubicBezTo>
                  <a:cubicBezTo>
                    <a:pt x="68510" y="1834"/>
                    <a:pt x="68228" y="1693"/>
                    <a:pt x="67874" y="1552"/>
                  </a:cubicBezTo>
                  <a:cubicBezTo>
                    <a:pt x="67522" y="1411"/>
                    <a:pt x="67240" y="1270"/>
                    <a:pt x="66887" y="1199"/>
                  </a:cubicBezTo>
                  <a:cubicBezTo>
                    <a:pt x="66816" y="1199"/>
                    <a:pt x="66746" y="1199"/>
                    <a:pt x="66746" y="1129"/>
                  </a:cubicBezTo>
                  <a:cubicBezTo>
                    <a:pt x="66675" y="1129"/>
                    <a:pt x="66675" y="1129"/>
                    <a:pt x="66604" y="1058"/>
                  </a:cubicBezTo>
                  <a:cubicBezTo>
                    <a:pt x="66393" y="988"/>
                    <a:pt x="66181" y="917"/>
                    <a:pt x="65970" y="847"/>
                  </a:cubicBezTo>
                  <a:cubicBezTo>
                    <a:pt x="65617" y="776"/>
                    <a:pt x="65264" y="635"/>
                    <a:pt x="64982" y="564"/>
                  </a:cubicBezTo>
                  <a:cubicBezTo>
                    <a:pt x="64841" y="494"/>
                    <a:pt x="64629" y="494"/>
                    <a:pt x="64488" y="494"/>
                  </a:cubicBezTo>
                  <a:cubicBezTo>
                    <a:pt x="64417" y="494"/>
                    <a:pt x="64347" y="494"/>
                    <a:pt x="64276" y="423"/>
                  </a:cubicBezTo>
                  <a:cubicBezTo>
                    <a:pt x="64206" y="423"/>
                    <a:pt x="64065" y="353"/>
                    <a:pt x="63994" y="353"/>
                  </a:cubicBezTo>
                  <a:cubicBezTo>
                    <a:pt x="63641" y="282"/>
                    <a:pt x="63289" y="212"/>
                    <a:pt x="62936" y="141"/>
                  </a:cubicBezTo>
                  <a:cubicBezTo>
                    <a:pt x="62724" y="141"/>
                    <a:pt x="62513" y="71"/>
                    <a:pt x="62301" y="71"/>
                  </a:cubicBezTo>
                  <a:cubicBezTo>
                    <a:pt x="62230" y="71"/>
                    <a:pt x="62159" y="71"/>
                    <a:pt x="62089" y="71"/>
                  </a:cubicBezTo>
                  <a:cubicBezTo>
                    <a:pt x="62019" y="71"/>
                    <a:pt x="61948" y="71"/>
                    <a:pt x="61877" y="71"/>
                  </a:cubicBezTo>
                  <a:cubicBezTo>
                    <a:pt x="61454" y="71"/>
                    <a:pt x="61101" y="0"/>
                    <a:pt x="60749" y="0"/>
                  </a:cubicBezTo>
                  <a:cubicBezTo>
                    <a:pt x="60607" y="0"/>
                    <a:pt x="60396" y="0"/>
                    <a:pt x="60255" y="0"/>
                  </a:cubicBezTo>
                  <a:cubicBezTo>
                    <a:pt x="60113" y="0"/>
                    <a:pt x="59972" y="0"/>
                    <a:pt x="59902" y="0"/>
                  </a:cubicBezTo>
                  <a:cubicBezTo>
                    <a:pt x="59761" y="0"/>
                    <a:pt x="59620" y="0"/>
                    <a:pt x="59478" y="0"/>
                  </a:cubicBezTo>
                  <a:cubicBezTo>
                    <a:pt x="58985" y="71"/>
                    <a:pt x="58491" y="141"/>
                    <a:pt x="58068" y="212"/>
                  </a:cubicBezTo>
                  <a:cubicBezTo>
                    <a:pt x="58068" y="212"/>
                    <a:pt x="58068" y="212"/>
                    <a:pt x="58068" y="212"/>
                  </a:cubicBezTo>
                  <a:cubicBezTo>
                    <a:pt x="57997" y="212"/>
                    <a:pt x="57856" y="282"/>
                    <a:pt x="57785" y="282"/>
                  </a:cubicBezTo>
                  <a:cubicBezTo>
                    <a:pt x="57291" y="423"/>
                    <a:pt x="56868" y="494"/>
                    <a:pt x="56374" y="635"/>
                  </a:cubicBezTo>
                  <a:cubicBezTo>
                    <a:pt x="56304" y="635"/>
                    <a:pt x="56304" y="705"/>
                    <a:pt x="56304" y="705"/>
                  </a:cubicBezTo>
                  <a:cubicBezTo>
                    <a:pt x="55668" y="917"/>
                    <a:pt x="55034" y="1199"/>
                    <a:pt x="54398" y="1552"/>
                  </a:cubicBezTo>
                  <a:lnTo>
                    <a:pt x="0" y="33161"/>
                  </a:lnTo>
                  <a:cubicBezTo>
                    <a:pt x="565" y="32808"/>
                    <a:pt x="1200" y="32526"/>
                    <a:pt x="1905" y="32314"/>
                  </a:cubicBezTo>
                  <a:cubicBezTo>
                    <a:pt x="2399" y="32103"/>
                    <a:pt x="2893" y="32032"/>
                    <a:pt x="3387" y="31891"/>
                  </a:cubicBezTo>
                  <a:cubicBezTo>
                    <a:pt x="3458" y="31891"/>
                    <a:pt x="3598" y="31821"/>
                    <a:pt x="3669" y="31821"/>
                  </a:cubicBezTo>
                  <a:cubicBezTo>
                    <a:pt x="4234" y="31679"/>
                    <a:pt x="4868" y="31609"/>
                    <a:pt x="5504" y="31609"/>
                  </a:cubicBezTo>
                  <a:cubicBezTo>
                    <a:pt x="5645" y="31609"/>
                    <a:pt x="5786" y="31609"/>
                    <a:pt x="5856" y="31609"/>
                  </a:cubicBezTo>
                  <a:cubicBezTo>
                    <a:pt x="6491" y="31609"/>
                    <a:pt x="7056" y="31609"/>
                    <a:pt x="7761" y="31679"/>
                  </a:cubicBezTo>
                  <a:cubicBezTo>
                    <a:pt x="7832" y="31679"/>
                    <a:pt x="7902" y="31679"/>
                    <a:pt x="7973" y="31679"/>
                  </a:cubicBezTo>
                  <a:cubicBezTo>
                    <a:pt x="8608" y="31750"/>
                    <a:pt x="9313" y="31821"/>
                    <a:pt x="10019" y="31962"/>
                  </a:cubicBezTo>
                  <a:cubicBezTo>
                    <a:pt x="10089" y="31962"/>
                    <a:pt x="10160" y="31962"/>
                    <a:pt x="10231" y="32032"/>
                  </a:cubicBezTo>
                  <a:cubicBezTo>
                    <a:pt x="10936" y="32173"/>
                    <a:pt x="11642" y="32385"/>
                    <a:pt x="12418" y="32667"/>
                  </a:cubicBezTo>
                  <a:cubicBezTo>
                    <a:pt x="12488" y="32667"/>
                    <a:pt x="12488" y="32667"/>
                    <a:pt x="12559" y="32738"/>
                  </a:cubicBezTo>
                  <a:cubicBezTo>
                    <a:pt x="13335" y="33020"/>
                    <a:pt x="14111" y="33302"/>
                    <a:pt x="14888" y="33655"/>
                  </a:cubicBezTo>
                  <a:cubicBezTo>
                    <a:pt x="14958" y="33655"/>
                    <a:pt x="14958" y="33726"/>
                    <a:pt x="15028" y="33726"/>
                  </a:cubicBezTo>
                  <a:cubicBezTo>
                    <a:pt x="15805" y="34078"/>
                    <a:pt x="16651" y="34502"/>
                    <a:pt x="17498" y="34995"/>
                  </a:cubicBezTo>
                  <a:lnTo>
                    <a:pt x="179846" y="128693"/>
                  </a:lnTo>
                  <a:lnTo>
                    <a:pt x="234245" y="97084"/>
                  </a:lnTo>
                  <a:lnTo>
                    <a:pt x="71614" y="3316"/>
                  </a:lnTo>
                  <a:close/>
                </a:path>
              </a:pathLst>
            </a:custGeom>
            <a:solidFill>
              <a:schemeClr val="accent4">
                <a:lumMod val="75000"/>
              </a:schemeClr>
            </a:solidFill>
            <a:ln w="7047" cap="flat">
              <a:noFill/>
              <a:prstDash val="solid"/>
              <a:miter/>
            </a:ln>
          </p:spPr>
          <p:txBody>
            <a:bodyPr rtlCol="0" anchor="ctr"/>
            <a:lstStyle/>
            <a:p>
              <a:endParaRPr lang="en-ID">
                <a:cs typeface="B Nazanin" panose="00000700000000000000" pitchFamily="2" charset="-78"/>
              </a:endParaRPr>
            </a:p>
          </p:txBody>
        </p:sp>
        <p:sp>
          <p:nvSpPr>
            <p:cNvPr id="364" name="Freeform: Shape 363">
              <a:extLst>
                <a:ext uri="{FF2B5EF4-FFF2-40B4-BE49-F238E27FC236}">
                  <a16:creationId xmlns:a16="http://schemas.microsoft.com/office/drawing/2014/main" id="{8321D455-6AC9-454C-9E4E-58A79482DADE}"/>
                </a:ext>
              </a:extLst>
            </p:cNvPr>
            <p:cNvSpPr/>
            <p:nvPr/>
          </p:nvSpPr>
          <p:spPr>
            <a:xfrm>
              <a:off x="9114014" y="1774190"/>
              <a:ext cx="77611" cy="148167"/>
            </a:xfrm>
            <a:custGeom>
              <a:avLst/>
              <a:gdLst>
                <a:gd name="connsiteX0" fmla="*/ 78810 w 77611"/>
                <a:gd name="connsiteY0" fmla="*/ 41204 h 148166"/>
                <a:gd name="connsiteX1" fmla="*/ 78740 w 77611"/>
                <a:gd name="connsiteY1" fmla="*/ 40005 h 148166"/>
                <a:gd name="connsiteX2" fmla="*/ 78670 w 77611"/>
                <a:gd name="connsiteY2" fmla="*/ 39440 h 148166"/>
                <a:gd name="connsiteX3" fmla="*/ 78670 w 77611"/>
                <a:gd name="connsiteY3" fmla="*/ 39229 h 148166"/>
                <a:gd name="connsiteX4" fmla="*/ 78670 w 77611"/>
                <a:gd name="connsiteY4" fmla="*/ 38805 h 148166"/>
                <a:gd name="connsiteX5" fmla="*/ 78528 w 77611"/>
                <a:gd name="connsiteY5" fmla="*/ 37606 h 148166"/>
                <a:gd name="connsiteX6" fmla="*/ 78387 w 77611"/>
                <a:gd name="connsiteY6" fmla="*/ 36407 h 148166"/>
                <a:gd name="connsiteX7" fmla="*/ 78387 w 77611"/>
                <a:gd name="connsiteY7" fmla="*/ 36407 h 148166"/>
                <a:gd name="connsiteX8" fmla="*/ 78387 w 77611"/>
                <a:gd name="connsiteY8" fmla="*/ 36336 h 148166"/>
                <a:gd name="connsiteX9" fmla="*/ 78176 w 77611"/>
                <a:gd name="connsiteY9" fmla="*/ 35207 h 148166"/>
                <a:gd name="connsiteX10" fmla="*/ 77893 w 77611"/>
                <a:gd name="connsiteY10" fmla="*/ 33937 h 148166"/>
                <a:gd name="connsiteX11" fmla="*/ 77823 w 77611"/>
                <a:gd name="connsiteY11" fmla="*/ 33514 h 148166"/>
                <a:gd name="connsiteX12" fmla="*/ 77752 w 77611"/>
                <a:gd name="connsiteY12" fmla="*/ 33232 h 148166"/>
                <a:gd name="connsiteX13" fmla="*/ 77611 w 77611"/>
                <a:gd name="connsiteY13" fmla="*/ 32667 h 148166"/>
                <a:gd name="connsiteX14" fmla="*/ 77258 w 77611"/>
                <a:gd name="connsiteY14" fmla="*/ 31397 h 148166"/>
                <a:gd name="connsiteX15" fmla="*/ 76976 w 77611"/>
                <a:gd name="connsiteY15" fmla="*/ 30409 h 148166"/>
                <a:gd name="connsiteX16" fmla="*/ 76906 w 77611"/>
                <a:gd name="connsiteY16" fmla="*/ 30268 h 148166"/>
                <a:gd name="connsiteX17" fmla="*/ 76835 w 77611"/>
                <a:gd name="connsiteY17" fmla="*/ 30127 h 148166"/>
                <a:gd name="connsiteX18" fmla="*/ 76412 w 77611"/>
                <a:gd name="connsiteY18" fmla="*/ 28857 h 148166"/>
                <a:gd name="connsiteX19" fmla="*/ 75988 w 77611"/>
                <a:gd name="connsiteY19" fmla="*/ 27587 h 148166"/>
                <a:gd name="connsiteX20" fmla="*/ 75918 w 77611"/>
                <a:gd name="connsiteY20" fmla="*/ 27375 h 148166"/>
                <a:gd name="connsiteX21" fmla="*/ 75847 w 77611"/>
                <a:gd name="connsiteY21" fmla="*/ 27164 h 148166"/>
                <a:gd name="connsiteX22" fmla="*/ 75565 w 77611"/>
                <a:gd name="connsiteY22" fmla="*/ 26388 h 148166"/>
                <a:gd name="connsiteX23" fmla="*/ 75071 w 77611"/>
                <a:gd name="connsiteY23" fmla="*/ 25188 h 148166"/>
                <a:gd name="connsiteX24" fmla="*/ 74719 w 77611"/>
                <a:gd name="connsiteY24" fmla="*/ 24342 h 148166"/>
                <a:gd name="connsiteX25" fmla="*/ 74648 w 77611"/>
                <a:gd name="connsiteY25" fmla="*/ 24201 h 148166"/>
                <a:gd name="connsiteX26" fmla="*/ 74577 w 77611"/>
                <a:gd name="connsiteY26" fmla="*/ 24059 h 148166"/>
                <a:gd name="connsiteX27" fmla="*/ 74013 w 77611"/>
                <a:gd name="connsiteY27" fmla="*/ 22860 h 148166"/>
                <a:gd name="connsiteX28" fmla="*/ 73378 w 77611"/>
                <a:gd name="connsiteY28" fmla="*/ 21590 h 148166"/>
                <a:gd name="connsiteX29" fmla="*/ 73307 w 77611"/>
                <a:gd name="connsiteY29" fmla="*/ 21378 h 148166"/>
                <a:gd name="connsiteX30" fmla="*/ 73166 w 77611"/>
                <a:gd name="connsiteY30" fmla="*/ 21096 h 148166"/>
                <a:gd name="connsiteX31" fmla="*/ 72602 w 77611"/>
                <a:gd name="connsiteY31" fmla="*/ 20038 h 148166"/>
                <a:gd name="connsiteX32" fmla="*/ 71896 w 77611"/>
                <a:gd name="connsiteY32" fmla="*/ 18768 h 148166"/>
                <a:gd name="connsiteX33" fmla="*/ 71543 w 77611"/>
                <a:gd name="connsiteY33" fmla="*/ 18133 h 148166"/>
                <a:gd name="connsiteX34" fmla="*/ 71402 w 77611"/>
                <a:gd name="connsiteY34" fmla="*/ 17851 h 148166"/>
                <a:gd name="connsiteX35" fmla="*/ 70697 w 77611"/>
                <a:gd name="connsiteY35" fmla="*/ 16792 h 148166"/>
                <a:gd name="connsiteX36" fmla="*/ 69709 w 77611"/>
                <a:gd name="connsiteY36" fmla="*/ 15240 h 148166"/>
                <a:gd name="connsiteX37" fmla="*/ 69568 w 77611"/>
                <a:gd name="connsiteY37" fmla="*/ 14958 h 148166"/>
                <a:gd name="connsiteX38" fmla="*/ 68016 w 77611"/>
                <a:gd name="connsiteY38" fmla="*/ 12771 h 148166"/>
                <a:gd name="connsiteX39" fmla="*/ 66957 w 77611"/>
                <a:gd name="connsiteY39" fmla="*/ 11359 h 148166"/>
                <a:gd name="connsiteX40" fmla="*/ 66040 w 77611"/>
                <a:gd name="connsiteY40" fmla="*/ 10231 h 148166"/>
                <a:gd name="connsiteX41" fmla="*/ 66040 w 77611"/>
                <a:gd name="connsiteY41" fmla="*/ 10231 h 148166"/>
                <a:gd name="connsiteX42" fmla="*/ 66040 w 77611"/>
                <a:gd name="connsiteY42" fmla="*/ 10231 h 148166"/>
                <a:gd name="connsiteX43" fmla="*/ 65123 w 77611"/>
                <a:gd name="connsiteY43" fmla="*/ 9102 h 148166"/>
                <a:gd name="connsiteX44" fmla="*/ 64135 w 77611"/>
                <a:gd name="connsiteY44" fmla="*/ 8043 h 148166"/>
                <a:gd name="connsiteX45" fmla="*/ 63994 w 77611"/>
                <a:gd name="connsiteY45" fmla="*/ 7902 h 148166"/>
                <a:gd name="connsiteX46" fmla="*/ 63853 w 77611"/>
                <a:gd name="connsiteY46" fmla="*/ 7691 h 148166"/>
                <a:gd name="connsiteX47" fmla="*/ 63147 w 77611"/>
                <a:gd name="connsiteY47" fmla="*/ 6985 h 148166"/>
                <a:gd name="connsiteX48" fmla="*/ 62089 w 77611"/>
                <a:gd name="connsiteY48" fmla="*/ 5927 h 148166"/>
                <a:gd name="connsiteX49" fmla="*/ 61736 w 77611"/>
                <a:gd name="connsiteY49" fmla="*/ 5644 h 148166"/>
                <a:gd name="connsiteX50" fmla="*/ 61454 w 77611"/>
                <a:gd name="connsiteY50" fmla="*/ 5433 h 148166"/>
                <a:gd name="connsiteX51" fmla="*/ 60960 w 77611"/>
                <a:gd name="connsiteY51" fmla="*/ 4939 h 148166"/>
                <a:gd name="connsiteX52" fmla="*/ 59902 w 77611"/>
                <a:gd name="connsiteY52" fmla="*/ 3951 h 148166"/>
                <a:gd name="connsiteX53" fmla="*/ 59408 w 77611"/>
                <a:gd name="connsiteY53" fmla="*/ 3528 h 148166"/>
                <a:gd name="connsiteX54" fmla="*/ 59196 w 77611"/>
                <a:gd name="connsiteY54" fmla="*/ 3316 h 148166"/>
                <a:gd name="connsiteX55" fmla="*/ 58844 w 77611"/>
                <a:gd name="connsiteY55" fmla="*/ 3034 h 148166"/>
                <a:gd name="connsiteX56" fmla="*/ 57785 w 77611"/>
                <a:gd name="connsiteY56" fmla="*/ 2187 h 148166"/>
                <a:gd name="connsiteX57" fmla="*/ 57009 w 77611"/>
                <a:gd name="connsiteY57" fmla="*/ 1623 h 148166"/>
                <a:gd name="connsiteX58" fmla="*/ 56868 w 77611"/>
                <a:gd name="connsiteY58" fmla="*/ 1552 h 148166"/>
                <a:gd name="connsiteX59" fmla="*/ 56727 w 77611"/>
                <a:gd name="connsiteY59" fmla="*/ 1482 h 148166"/>
                <a:gd name="connsiteX60" fmla="*/ 55668 w 77611"/>
                <a:gd name="connsiteY60" fmla="*/ 776 h 148166"/>
                <a:gd name="connsiteX61" fmla="*/ 54610 w 77611"/>
                <a:gd name="connsiteY61" fmla="*/ 141 h 148166"/>
                <a:gd name="connsiteX62" fmla="*/ 54398 w 77611"/>
                <a:gd name="connsiteY62" fmla="*/ 0 h 148166"/>
                <a:gd name="connsiteX63" fmla="*/ 0 w 77611"/>
                <a:gd name="connsiteY63" fmla="*/ 31609 h 148166"/>
                <a:gd name="connsiteX64" fmla="*/ 2469 w 77611"/>
                <a:gd name="connsiteY64" fmla="*/ 33161 h 148166"/>
                <a:gd name="connsiteX65" fmla="*/ 2611 w 77611"/>
                <a:gd name="connsiteY65" fmla="*/ 33232 h 148166"/>
                <a:gd name="connsiteX66" fmla="*/ 4868 w 77611"/>
                <a:gd name="connsiteY66" fmla="*/ 34925 h 148166"/>
                <a:gd name="connsiteX67" fmla="*/ 5080 w 77611"/>
                <a:gd name="connsiteY67" fmla="*/ 35137 h 148166"/>
                <a:gd name="connsiteX68" fmla="*/ 7197 w 77611"/>
                <a:gd name="connsiteY68" fmla="*/ 36971 h 148166"/>
                <a:gd name="connsiteX69" fmla="*/ 7408 w 77611"/>
                <a:gd name="connsiteY69" fmla="*/ 37183 h 148166"/>
                <a:gd name="connsiteX70" fmla="*/ 9455 w 77611"/>
                <a:gd name="connsiteY70" fmla="*/ 39229 h 148166"/>
                <a:gd name="connsiteX71" fmla="*/ 9595 w 77611"/>
                <a:gd name="connsiteY71" fmla="*/ 39370 h 148166"/>
                <a:gd name="connsiteX72" fmla="*/ 11712 w 77611"/>
                <a:gd name="connsiteY72" fmla="*/ 41698 h 148166"/>
                <a:gd name="connsiteX73" fmla="*/ 11712 w 77611"/>
                <a:gd name="connsiteY73" fmla="*/ 41698 h 148166"/>
                <a:gd name="connsiteX74" fmla="*/ 15452 w 77611"/>
                <a:gd name="connsiteY74" fmla="*/ 46708 h 148166"/>
                <a:gd name="connsiteX75" fmla="*/ 16440 w 77611"/>
                <a:gd name="connsiteY75" fmla="*/ 48260 h 148166"/>
                <a:gd name="connsiteX76" fmla="*/ 17286 w 77611"/>
                <a:gd name="connsiteY76" fmla="*/ 49600 h 148166"/>
                <a:gd name="connsiteX77" fmla="*/ 17639 w 77611"/>
                <a:gd name="connsiteY77" fmla="*/ 50235 h 148166"/>
                <a:gd name="connsiteX78" fmla="*/ 18909 w 77611"/>
                <a:gd name="connsiteY78" fmla="*/ 52493 h 148166"/>
                <a:gd name="connsiteX79" fmla="*/ 19050 w 77611"/>
                <a:gd name="connsiteY79" fmla="*/ 52705 h 148166"/>
                <a:gd name="connsiteX80" fmla="*/ 20391 w 77611"/>
                <a:gd name="connsiteY80" fmla="*/ 55527 h 148166"/>
                <a:gd name="connsiteX81" fmla="*/ 20461 w 77611"/>
                <a:gd name="connsiteY81" fmla="*/ 55668 h 148166"/>
                <a:gd name="connsiteX82" fmla="*/ 21590 w 77611"/>
                <a:gd name="connsiteY82" fmla="*/ 58491 h 148166"/>
                <a:gd name="connsiteX83" fmla="*/ 21661 w 77611"/>
                <a:gd name="connsiteY83" fmla="*/ 58702 h 148166"/>
                <a:gd name="connsiteX84" fmla="*/ 22648 w 77611"/>
                <a:gd name="connsiteY84" fmla="*/ 61666 h 148166"/>
                <a:gd name="connsiteX85" fmla="*/ 22719 w 77611"/>
                <a:gd name="connsiteY85" fmla="*/ 61877 h 148166"/>
                <a:gd name="connsiteX86" fmla="*/ 23495 w 77611"/>
                <a:gd name="connsiteY86" fmla="*/ 64699 h 148166"/>
                <a:gd name="connsiteX87" fmla="*/ 23566 w 77611"/>
                <a:gd name="connsiteY87" fmla="*/ 64982 h 148166"/>
                <a:gd name="connsiteX88" fmla="*/ 24130 w 77611"/>
                <a:gd name="connsiteY88" fmla="*/ 67874 h 148166"/>
                <a:gd name="connsiteX89" fmla="*/ 24130 w 77611"/>
                <a:gd name="connsiteY89" fmla="*/ 67945 h 148166"/>
                <a:gd name="connsiteX90" fmla="*/ 24483 w 77611"/>
                <a:gd name="connsiteY90" fmla="*/ 70838 h 148166"/>
                <a:gd name="connsiteX91" fmla="*/ 24483 w 77611"/>
                <a:gd name="connsiteY91" fmla="*/ 71049 h 148166"/>
                <a:gd name="connsiteX92" fmla="*/ 24624 w 77611"/>
                <a:gd name="connsiteY92" fmla="*/ 73872 h 148166"/>
                <a:gd name="connsiteX93" fmla="*/ 24412 w 77611"/>
                <a:gd name="connsiteY93" fmla="*/ 136525 h 148166"/>
                <a:gd name="connsiteX94" fmla="*/ 24271 w 77611"/>
                <a:gd name="connsiteY94" fmla="*/ 139206 h 148166"/>
                <a:gd name="connsiteX95" fmla="*/ 24271 w 77611"/>
                <a:gd name="connsiteY95" fmla="*/ 139418 h 148166"/>
                <a:gd name="connsiteX96" fmla="*/ 23918 w 77611"/>
                <a:gd name="connsiteY96" fmla="*/ 141746 h 148166"/>
                <a:gd name="connsiteX97" fmla="*/ 23848 w 77611"/>
                <a:gd name="connsiteY97" fmla="*/ 142028 h 148166"/>
                <a:gd name="connsiteX98" fmla="*/ 23283 w 77611"/>
                <a:gd name="connsiteY98" fmla="*/ 144074 h 148166"/>
                <a:gd name="connsiteX99" fmla="*/ 23142 w 77611"/>
                <a:gd name="connsiteY99" fmla="*/ 144427 h 148166"/>
                <a:gd name="connsiteX100" fmla="*/ 22437 w 77611"/>
                <a:gd name="connsiteY100" fmla="*/ 146191 h 148166"/>
                <a:gd name="connsiteX101" fmla="*/ 22366 w 77611"/>
                <a:gd name="connsiteY101" fmla="*/ 146403 h 148166"/>
                <a:gd name="connsiteX102" fmla="*/ 21379 w 77611"/>
                <a:gd name="connsiteY102" fmla="*/ 148167 h 148166"/>
                <a:gd name="connsiteX103" fmla="*/ 19685 w 77611"/>
                <a:gd name="connsiteY103" fmla="*/ 150283 h 148166"/>
                <a:gd name="connsiteX104" fmla="*/ 19191 w 77611"/>
                <a:gd name="connsiteY104" fmla="*/ 150707 h 148166"/>
                <a:gd name="connsiteX105" fmla="*/ 17145 w 77611"/>
                <a:gd name="connsiteY105" fmla="*/ 152259 h 148166"/>
                <a:gd name="connsiteX106" fmla="*/ 17145 w 77611"/>
                <a:gd name="connsiteY106" fmla="*/ 152259 h 148166"/>
                <a:gd name="connsiteX107" fmla="*/ 17145 w 77611"/>
                <a:gd name="connsiteY107" fmla="*/ 152259 h 148166"/>
                <a:gd name="connsiteX108" fmla="*/ 71543 w 77611"/>
                <a:gd name="connsiteY108" fmla="*/ 120650 h 148166"/>
                <a:gd name="connsiteX109" fmla="*/ 73589 w 77611"/>
                <a:gd name="connsiteY109" fmla="*/ 119098 h 148166"/>
                <a:gd name="connsiteX110" fmla="*/ 74083 w 77611"/>
                <a:gd name="connsiteY110" fmla="*/ 118674 h 148166"/>
                <a:gd name="connsiteX111" fmla="*/ 75777 w 77611"/>
                <a:gd name="connsiteY111" fmla="*/ 116558 h 148166"/>
                <a:gd name="connsiteX112" fmla="*/ 75777 w 77611"/>
                <a:gd name="connsiteY112" fmla="*/ 116558 h 148166"/>
                <a:gd name="connsiteX113" fmla="*/ 76694 w 77611"/>
                <a:gd name="connsiteY113" fmla="*/ 114864 h 148166"/>
                <a:gd name="connsiteX114" fmla="*/ 76694 w 77611"/>
                <a:gd name="connsiteY114" fmla="*/ 114794 h 148166"/>
                <a:gd name="connsiteX115" fmla="*/ 76764 w 77611"/>
                <a:gd name="connsiteY115" fmla="*/ 114582 h 148166"/>
                <a:gd name="connsiteX116" fmla="*/ 77258 w 77611"/>
                <a:gd name="connsiteY116" fmla="*/ 113453 h 148166"/>
                <a:gd name="connsiteX117" fmla="*/ 77470 w 77611"/>
                <a:gd name="connsiteY117" fmla="*/ 112818 h 148166"/>
                <a:gd name="connsiteX118" fmla="*/ 77611 w 77611"/>
                <a:gd name="connsiteY118" fmla="*/ 112465 h 148166"/>
                <a:gd name="connsiteX119" fmla="*/ 77752 w 77611"/>
                <a:gd name="connsiteY119" fmla="*/ 112113 h 148166"/>
                <a:gd name="connsiteX120" fmla="*/ 78105 w 77611"/>
                <a:gd name="connsiteY120" fmla="*/ 110843 h 148166"/>
                <a:gd name="connsiteX121" fmla="*/ 78176 w 77611"/>
                <a:gd name="connsiteY121" fmla="*/ 110349 h 148166"/>
                <a:gd name="connsiteX122" fmla="*/ 78246 w 77611"/>
                <a:gd name="connsiteY122" fmla="*/ 110067 h 148166"/>
                <a:gd name="connsiteX123" fmla="*/ 78316 w 77611"/>
                <a:gd name="connsiteY123" fmla="*/ 109643 h 148166"/>
                <a:gd name="connsiteX124" fmla="*/ 78458 w 77611"/>
                <a:gd name="connsiteY124" fmla="*/ 108444 h 148166"/>
                <a:gd name="connsiteX125" fmla="*/ 78528 w 77611"/>
                <a:gd name="connsiteY125" fmla="*/ 107738 h 148166"/>
                <a:gd name="connsiteX126" fmla="*/ 78528 w 77611"/>
                <a:gd name="connsiteY126" fmla="*/ 107527 h 148166"/>
                <a:gd name="connsiteX127" fmla="*/ 78528 w 77611"/>
                <a:gd name="connsiteY127" fmla="*/ 107244 h 148166"/>
                <a:gd name="connsiteX128" fmla="*/ 78599 w 77611"/>
                <a:gd name="connsiteY128" fmla="*/ 106116 h 148166"/>
                <a:gd name="connsiteX129" fmla="*/ 78599 w 77611"/>
                <a:gd name="connsiteY129" fmla="*/ 104916 h 148166"/>
                <a:gd name="connsiteX130" fmla="*/ 78599 w 77611"/>
                <a:gd name="connsiteY130" fmla="*/ 104846 h 148166"/>
                <a:gd name="connsiteX131" fmla="*/ 78810 w 77611"/>
                <a:gd name="connsiteY131" fmla="*/ 42192 h 148166"/>
                <a:gd name="connsiteX132" fmla="*/ 78810 w 77611"/>
                <a:gd name="connsiteY132" fmla="*/ 41204 h 148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77611" h="148166">
                  <a:moveTo>
                    <a:pt x="78810" y="41204"/>
                  </a:moveTo>
                  <a:cubicBezTo>
                    <a:pt x="78810" y="40781"/>
                    <a:pt x="78810" y="40428"/>
                    <a:pt x="78740" y="40005"/>
                  </a:cubicBezTo>
                  <a:cubicBezTo>
                    <a:pt x="78740" y="39793"/>
                    <a:pt x="78740" y="39652"/>
                    <a:pt x="78670" y="39440"/>
                  </a:cubicBezTo>
                  <a:cubicBezTo>
                    <a:pt x="78670" y="39370"/>
                    <a:pt x="78670" y="39299"/>
                    <a:pt x="78670" y="39229"/>
                  </a:cubicBezTo>
                  <a:cubicBezTo>
                    <a:pt x="78670" y="39088"/>
                    <a:pt x="78670" y="38947"/>
                    <a:pt x="78670" y="38805"/>
                  </a:cubicBezTo>
                  <a:cubicBezTo>
                    <a:pt x="78599" y="38382"/>
                    <a:pt x="78599" y="38029"/>
                    <a:pt x="78528" y="37606"/>
                  </a:cubicBezTo>
                  <a:cubicBezTo>
                    <a:pt x="78458" y="37183"/>
                    <a:pt x="78387" y="36759"/>
                    <a:pt x="78387" y="36407"/>
                  </a:cubicBezTo>
                  <a:cubicBezTo>
                    <a:pt x="78387" y="36407"/>
                    <a:pt x="78387" y="36407"/>
                    <a:pt x="78387" y="36407"/>
                  </a:cubicBezTo>
                  <a:cubicBezTo>
                    <a:pt x="78387" y="36407"/>
                    <a:pt x="78387" y="36336"/>
                    <a:pt x="78387" y="36336"/>
                  </a:cubicBezTo>
                  <a:cubicBezTo>
                    <a:pt x="78316" y="35983"/>
                    <a:pt x="78246" y="35560"/>
                    <a:pt x="78176" y="35207"/>
                  </a:cubicBezTo>
                  <a:cubicBezTo>
                    <a:pt x="78105" y="34784"/>
                    <a:pt x="78034" y="34360"/>
                    <a:pt x="77893" y="33937"/>
                  </a:cubicBezTo>
                  <a:cubicBezTo>
                    <a:pt x="77893" y="33796"/>
                    <a:pt x="77823" y="33655"/>
                    <a:pt x="77823" y="33514"/>
                  </a:cubicBezTo>
                  <a:cubicBezTo>
                    <a:pt x="77823" y="33443"/>
                    <a:pt x="77752" y="33302"/>
                    <a:pt x="77752" y="33232"/>
                  </a:cubicBezTo>
                  <a:cubicBezTo>
                    <a:pt x="77682" y="33020"/>
                    <a:pt x="77682" y="32879"/>
                    <a:pt x="77611" y="32667"/>
                  </a:cubicBezTo>
                  <a:cubicBezTo>
                    <a:pt x="77470" y="32244"/>
                    <a:pt x="77399" y="31821"/>
                    <a:pt x="77258" y="31397"/>
                  </a:cubicBezTo>
                  <a:cubicBezTo>
                    <a:pt x="77188" y="31044"/>
                    <a:pt x="77047" y="30762"/>
                    <a:pt x="76976" y="30409"/>
                  </a:cubicBezTo>
                  <a:cubicBezTo>
                    <a:pt x="76976" y="30339"/>
                    <a:pt x="76976" y="30268"/>
                    <a:pt x="76906" y="30268"/>
                  </a:cubicBezTo>
                  <a:cubicBezTo>
                    <a:pt x="76906" y="30198"/>
                    <a:pt x="76906" y="30127"/>
                    <a:pt x="76835" y="30127"/>
                  </a:cubicBezTo>
                  <a:cubicBezTo>
                    <a:pt x="76694" y="29704"/>
                    <a:pt x="76553" y="29281"/>
                    <a:pt x="76412" y="28857"/>
                  </a:cubicBezTo>
                  <a:cubicBezTo>
                    <a:pt x="76271" y="28434"/>
                    <a:pt x="76129" y="28010"/>
                    <a:pt x="75988" y="27587"/>
                  </a:cubicBezTo>
                  <a:cubicBezTo>
                    <a:pt x="75988" y="27517"/>
                    <a:pt x="75918" y="27446"/>
                    <a:pt x="75918" y="27375"/>
                  </a:cubicBezTo>
                  <a:cubicBezTo>
                    <a:pt x="75918" y="27305"/>
                    <a:pt x="75847" y="27234"/>
                    <a:pt x="75847" y="27164"/>
                  </a:cubicBezTo>
                  <a:cubicBezTo>
                    <a:pt x="75777" y="26882"/>
                    <a:pt x="75635" y="26670"/>
                    <a:pt x="75565" y="26388"/>
                  </a:cubicBezTo>
                  <a:cubicBezTo>
                    <a:pt x="75424" y="25964"/>
                    <a:pt x="75283" y="25612"/>
                    <a:pt x="75071" y="25188"/>
                  </a:cubicBezTo>
                  <a:cubicBezTo>
                    <a:pt x="74930" y="24906"/>
                    <a:pt x="74859" y="24624"/>
                    <a:pt x="74719" y="24342"/>
                  </a:cubicBezTo>
                  <a:cubicBezTo>
                    <a:pt x="74719" y="24271"/>
                    <a:pt x="74648" y="24271"/>
                    <a:pt x="74648" y="24201"/>
                  </a:cubicBezTo>
                  <a:cubicBezTo>
                    <a:pt x="74648" y="24130"/>
                    <a:pt x="74577" y="24059"/>
                    <a:pt x="74577" y="24059"/>
                  </a:cubicBezTo>
                  <a:cubicBezTo>
                    <a:pt x="74436" y="23636"/>
                    <a:pt x="74225" y="23283"/>
                    <a:pt x="74013" y="22860"/>
                  </a:cubicBezTo>
                  <a:cubicBezTo>
                    <a:pt x="73801" y="22437"/>
                    <a:pt x="73589" y="22013"/>
                    <a:pt x="73378" y="21590"/>
                  </a:cubicBezTo>
                  <a:cubicBezTo>
                    <a:pt x="73378" y="21519"/>
                    <a:pt x="73307" y="21449"/>
                    <a:pt x="73307" y="21378"/>
                  </a:cubicBezTo>
                  <a:cubicBezTo>
                    <a:pt x="73237" y="21308"/>
                    <a:pt x="73237" y="21237"/>
                    <a:pt x="73166" y="21096"/>
                  </a:cubicBezTo>
                  <a:cubicBezTo>
                    <a:pt x="73025" y="20743"/>
                    <a:pt x="72813" y="20391"/>
                    <a:pt x="72602" y="20038"/>
                  </a:cubicBezTo>
                  <a:cubicBezTo>
                    <a:pt x="72390" y="19614"/>
                    <a:pt x="72108" y="19191"/>
                    <a:pt x="71896" y="18768"/>
                  </a:cubicBezTo>
                  <a:cubicBezTo>
                    <a:pt x="71755" y="18556"/>
                    <a:pt x="71684" y="18344"/>
                    <a:pt x="71543" y="18133"/>
                  </a:cubicBezTo>
                  <a:cubicBezTo>
                    <a:pt x="71473" y="18062"/>
                    <a:pt x="71473" y="17992"/>
                    <a:pt x="71402" y="17851"/>
                  </a:cubicBezTo>
                  <a:cubicBezTo>
                    <a:pt x="71191" y="17498"/>
                    <a:pt x="70979" y="17145"/>
                    <a:pt x="70697" y="16792"/>
                  </a:cubicBezTo>
                  <a:cubicBezTo>
                    <a:pt x="70344" y="16298"/>
                    <a:pt x="70062" y="15734"/>
                    <a:pt x="69709" y="15240"/>
                  </a:cubicBezTo>
                  <a:cubicBezTo>
                    <a:pt x="69638" y="15169"/>
                    <a:pt x="69638" y="15099"/>
                    <a:pt x="69568" y="14958"/>
                  </a:cubicBezTo>
                  <a:cubicBezTo>
                    <a:pt x="69074" y="14182"/>
                    <a:pt x="68510" y="13476"/>
                    <a:pt x="68016" y="12771"/>
                  </a:cubicBezTo>
                  <a:cubicBezTo>
                    <a:pt x="67663" y="12277"/>
                    <a:pt x="67310" y="11783"/>
                    <a:pt x="66957" y="11359"/>
                  </a:cubicBezTo>
                  <a:cubicBezTo>
                    <a:pt x="66675" y="11007"/>
                    <a:pt x="66322" y="10583"/>
                    <a:pt x="66040" y="10231"/>
                  </a:cubicBezTo>
                  <a:cubicBezTo>
                    <a:pt x="66040" y="10231"/>
                    <a:pt x="66040" y="10231"/>
                    <a:pt x="66040" y="10231"/>
                  </a:cubicBezTo>
                  <a:cubicBezTo>
                    <a:pt x="66040" y="10231"/>
                    <a:pt x="66040" y="10231"/>
                    <a:pt x="66040" y="10231"/>
                  </a:cubicBezTo>
                  <a:cubicBezTo>
                    <a:pt x="65758" y="9878"/>
                    <a:pt x="65405" y="9454"/>
                    <a:pt x="65123" y="9102"/>
                  </a:cubicBezTo>
                  <a:cubicBezTo>
                    <a:pt x="64841" y="8749"/>
                    <a:pt x="64488" y="8396"/>
                    <a:pt x="64135" y="8043"/>
                  </a:cubicBezTo>
                  <a:cubicBezTo>
                    <a:pt x="64065" y="7973"/>
                    <a:pt x="64065" y="7902"/>
                    <a:pt x="63994" y="7902"/>
                  </a:cubicBezTo>
                  <a:cubicBezTo>
                    <a:pt x="63923" y="7832"/>
                    <a:pt x="63853" y="7761"/>
                    <a:pt x="63853" y="7691"/>
                  </a:cubicBezTo>
                  <a:cubicBezTo>
                    <a:pt x="63641" y="7479"/>
                    <a:pt x="63429" y="7197"/>
                    <a:pt x="63147" y="6985"/>
                  </a:cubicBezTo>
                  <a:cubicBezTo>
                    <a:pt x="62795" y="6632"/>
                    <a:pt x="62441" y="6279"/>
                    <a:pt x="62089" y="5927"/>
                  </a:cubicBezTo>
                  <a:cubicBezTo>
                    <a:pt x="62018" y="5856"/>
                    <a:pt x="61877" y="5715"/>
                    <a:pt x="61736" y="5644"/>
                  </a:cubicBezTo>
                  <a:cubicBezTo>
                    <a:pt x="61665" y="5574"/>
                    <a:pt x="61595" y="5503"/>
                    <a:pt x="61454" y="5433"/>
                  </a:cubicBezTo>
                  <a:cubicBezTo>
                    <a:pt x="61313" y="5292"/>
                    <a:pt x="61101" y="5080"/>
                    <a:pt x="60960" y="4939"/>
                  </a:cubicBezTo>
                  <a:cubicBezTo>
                    <a:pt x="60607" y="4586"/>
                    <a:pt x="60254" y="4304"/>
                    <a:pt x="59902" y="3951"/>
                  </a:cubicBezTo>
                  <a:cubicBezTo>
                    <a:pt x="59760" y="3810"/>
                    <a:pt x="59549" y="3669"/>
                    <a:pt x="59408" y="3528"/>
                  </a:cubicBezTo>
                  <a:cubicBezTo>
                    <a:pt x="59337" y="3457"/>
                    <a:pt x="59267" y="3387"/>
                    <a:pt x="59196" y="3316"/>
                  </a:cubicBezTo>
                  <a:cubicBezTo>
                    <a:pt x="59055" y="3245"/>
                    <a:pt x="58984" y="3104"/>
                    <a:pt x="58844" y="3034"/>
                  </a:cubicBezTo>
                  <a:cubicBezTo>
                    <a:pt x="58490" y="2752"/>
                    <a:pt x="58138" y="2469"/>
                    <a:pt x="57785" y="2187"/>
                  </a:cubicBezTo>
                  <a:cubicBezTo>
                    <a:pt x="57503" y="1976"/>
                    <a:pt x="57291" y="1834"/>
                    <a:pt x="57009" y="1623"/>
                  </a:cubicBezTo>
                  <a:cubicBezTo>
                    <a:pt x="56938" y="1623"/>
                    <a:pt x="56938" y="1552"/>
                    <a:pt x="56868" y="1552"/>
                  </a:cubicBezTo>
                  <a:cubicBezTo>
                    <a:pt x="56797" y="1552"/>
                    <a:pt x="56797" y="1482"/>
                    <a:pt x="56727" y="1482"/>
                  </a:cubicBezTo>
                  <a:cubicBezTo>
                    <a:pt x="56374" y="1270"/>
                    <a:pt x="56021" y="988"/>
                    <a:pt x="55668" y="776"/>
                  </a:cubicBezTo>
                  <a:cubicBezTo>
                    <a:pt x="55316" y="564"/>
                    <a:pt x="54963" y="353"/>
                    <a:pt x="54610" y="141"/>
                  </a:cubicBezTo>
                  <a:cubicBezTo>
                    <a:pt x="54539" y="71"/>
                    <a:pt x="54469" y="71"/>
                    <a:pt x="54398" y="0"/>
                  </a:cubicBezTo>
                  <a:lnTo>
                    <a:pt x="0" y="31609"/>
                  </a:lnTo>
                  <a:cubicBezTo>
                    <a:pt x="847" y="32103"/>
                    <a:pt x="1623" y="32597"/>
                    <a:pt x="2469" y="33161"/>
                  </a:cubicBezTo>
                  <a:cubicBezTo>
                    <a:pt x="2540" y="33161"/>
                    <a:pt x="2540" y="33232"/>
                    <a:pt x="2611" y="33232"/>
                  </a:cubicBezTo>
                  <a:cubicBezTo>
                    <a:pt x="3387" y="33725"/>
                    <a:pt x="4092" y="34290"/>
                    <a:pt x="4868" y="34925"/>
                  </a:cubicBezTo>
                  <a:cubicBezTo>
                    <a:pt x="4939" y="34996"/>
                    <a:pt x="5010" y="35066"/>
                    <a:pt x="5080" y="35137"/>
                  </a:cubicBezTo>
                  <a:cubicBezTo>
                    <a:pt x="5786" y="35701"/>
                    <a:pt x="6491" y="36336"/>
                    <a:pt x="7197" y="36971"/>
                  </a:cubicBezTo>
                  <a:cubicBezTo>
                    <a:pt x="7267" y="37042"/>
                    <a:pt x="7338" y="37112"/>
                    <a:pt x="7408" y="37183"/>
                  </a:cubicBezTo>
                  <a:cubicBezTo>
                    <a:pt x="8114" y="37818"/>
                    <a:pt x="8819" y="38523"/>
                    <a:pt x="9455" y="39229"/>
                  </a:cubicBezTo>
                  <a:cubicBezTo>
                    <a:pt x="9525" y="39299"/>
                    <a:pt x="9595" y="39370"/>
                    <a:pt x="9595" y="39370"/>
                  </a:cubicBezTo>
                  <a:cubicBezTo>
                    <a:pt x="10301" y="40146"/>
                    <a:pt x="11007" y="40922"/>
                    <a:pt x="11712" y="41698"/>
                  </a:cubicBezTo>
                  <a:cubicBezTo>
                    <a:pt x="11712" y="41698"/>
                    <a:pt x="11712" y="41698"/>
                    <a:pt x="11712" y="41698"/>
                  </a:cubicBezTo>
                  <a:cubicBezTo>
                    <a:pt x="13053" y="43321"/>
                    <a:pt x="14252" y="45014"/>
                    <a:pt x="15452" y="46708"/>
                  </a:cubicBezTo>
                  <a:cubicBezTo>
                    <a:pt x="15804" y="47202"/>
                    <a:pt x="16087" y="47766"/>
                    <a:pt x="16440" y="48260"/>
                  </a:cubicBezTo>
                  <a:cubicBezTo>
                    <a:pt x="16722" y="48683"/>
                    <a:pt x="17004" y="49177"/>
                    <a:pt x="17286" y="49600"/>
                  </a:cubicBezTo>
                  <a:cubicBezTo>
                    <a:pt x="17427" y="49812"/>
                    <a:pt x="17498" y="50024"/>
                    <a:pt x="17639" y="50235"/>
                  </a:cubicBezTo>
                  <a:cubicBezTo>
                    <a:pt x="18062" y="51012"/>
                    <a:pt x="18486" y="51788"/>
                    <a:pt x="18909" y="52493"/>
                  </a:cubicBezTo>
                  <a:cubicBezTo>
                    <a:pt x="18979" y="52564"/>
                    <a:pt x="18979" y="52634"/>
                    <a:pt x="19050" y="52705"/>
                  </a:cubicBezTo>
                  <a:cubicBezTo>
                    <a:pt x="19544" y="53622"/>
                    <a:pt x="19967" y="54610"/>
                    <a:pt x="20391" y="55527"/>
                  </a:cubicBezTo>
                  <a:cubicBezTo>
                    <a:pt x="20391" y="55598"/>
                    <a:pt x="20461" y="55598"/>
                    <a:pt x="20461" y="55668"/>
                  </a:cubicBezTo>
                  <a:cubicBezTo>
                    <a:pt x="20885" y="56586"/>
                    <a:pt x="21237" y="57573"/>
                    <a:pt x="21590" y="58491"/>
                  </a:cubicBezTo>
                  <a:cubicBezTo>
                    <a:pt x="21590" y="58561"/>
                    <a:pt x="21661" y="58632"/>
                    <a:pt x="21661" y="58702"/>
                  </a:cubicBezTo>
                  <a:cubicBezTo>
                    <a:pt x="22013" y="59690"/>
                    <a:pt x="22366" y="60678"/>
                    <a:pt x="22648" y="61666"/>
                  </a:cubicBezTo>
                  <a:cubicBezTo>
                    <a:pt x="22648" y="61736"/>
                    <a:pt x="22648" y="61807"/>
                    <a:pt x="22719" y="61877"/>
                  </a:cubicBezTo>
                  <a:cubicBezTo>
                    <a:pt x="23001" y="62794"/>
                    <a:pt x="23283" y="63782"/>
                    <a:pt x="23495" y="64699"/>
                  </a:cubicBezTo>
                  <a:cubicBezTo>
                    <a:pt x="23495" y="64770"/>
                    <a:pt x="23566" y="64840"/>
                    <a:pt x="23566" y="64982"/>
                  </a:cubicBezTo>
                  <a:cubicBezTo>
                    <a:pt x="23777" y="65969"/>
                    <a:pt x="23989" y="66887"/>
                    <a:pt x="24130" y="67874"/>
                  </a:cubicBezTo>
                  <a:cubicBezTo>
                    <a:pt x="24130" y="67874"/>
                    <a:pt x="24130" y="67874"/>
                    <a:pt x="24130" y="67945"/>
                  </a:cubicBezTo>
                  <a:cubicBezTo>
                    <a:pt x="24271" y="68933"/>
                    <a:pt x="24412" y="69850"/>
                    <a:pt x="24483" y="70838"/>
                  </a:cubicBezTo>
                  <a:cubicBezTo>
                    <a:pt x="24483" y="70908"/>
                    <a:pt x="24483" y="70979"/>
                    <a:pt x="24483" y="71049"/>
                  </a:cubicBezTo>
                  <a:cubicBezTo>
                    <a:pt x="24553" y="72037"/>
                    <a:pt x="24624" y="72954"/>
                    <a:pt x="24624" y="73872"/>
                  </a:cubicBezTo>
                  <a:lnTo>
                    <a:pt x="24412" y="136525"/>
                  </a:lnTo>
                  <a:cubicBezTo>
                    <a:pt x="24412" y="137442"/>
                    <a:pt x="24342" y="138359"/>
                    <a:pt x="24271" y="139206"/>
                  </a:cubicBezTo>
                  <a:cubicBezTo>
                    <a:pt x="24271" y="139277"/>
                    <a:pt x="24271" y="139347"/>
                    <a:pt x="24271" y="139418"/>
                  </a:cubicBezTo>
                  <a:cubicBezTo>
                    <a:pt x="24201" y="140194"/>
                    <a:pt x="24059" y="140970"/>
                    <a:pt x="23918" y="141746"/>
                  </a:cubicBezTo>
                  <a:cubicBezTo>
                    <a:pt x="23918" y="141817"/>
                    <a:pt x="23848" y="141958"/>
                    <a:pt x="23848" y="142028"/>
                  </a:cubicBezTo>
                  <a:cubicBezTo>
                    <a:pt x="23707" y="142734"/>
                    <a:pt x="23495" y="143439"/>
                    <a:pt x="23283" y="144074"/>
                  </a:cubicBezTo>
                  <a:cubicBezTo>
                    <a:pt x="23213" y="144215"/>
                    <a:pt x="23213" y="144286"/>
                    <a:pt x="23142" y="144427"/>
                  </a:cubicBezTo>
                  <a:cubicBezTo>
                    <a:pt x="22931" y="145062"/>
                    <a:pt x="22719" y="145627"/>
                    <a:pt x="22437" y="146191"/>
                  </a:cubicBezTo>
                  <a:cubicBezTo>
                    <a:pt x="22437" y="146262"/>
                    <a:pt x="22366" y="146332"/>
                    <a:pt x="22366" y="146403"/>
                  </a:cubicBezTo>
                  <a:cubicBezTo>
                    <a:pt x="22084" y="147038"/>
                    <a:pt x="21731" y="147602"/>
                    <a:pt x="21379" y="148167"/>
                  </a:cubicBezTo>
                  <a:cubicBezTo>
                    <a:pt x="20885" y="148943"/>
                    <a:pt x="20320" y="149648"/>
                    <a:pt x="19685" y="150283"/>
                  </a:cubicBezTo>
                  <a:cubicBezTo>
                    <a:pt x="19544" y="150424"/>
                    <a:pt x="19403" y="150565"/>
                    <a:pt x="19191" y="150707"/>
                  </a:cubicBezTo>
                  <a:cubicBezTo>
                    <a:pt x="18556" y="151271"/>
                    <a:pt x="17851" y="151836"/>
                    <a:pt x="17145" y="152259"/>
                  </a:cubicBezTo>
                  <a:lnTo>
                    <a:pt x="17145" y="152259"/>
                  </a:lnTo>
                  <a:cubicBezTo>
                    <a:pt x="17145" y="152259"/>
                    <a:pt x="17145" y="152259"/>
                    <a:pt x="17145" y="152259"/>
                  </a:cubicBezTo>
                  <a:lnTo>
                    <a:pt x="71543" y="120650"/>
                  </a:lnTo>
                  <a:cubicBezTo>
                    <a:pt x="72319" y="120227"/>
                    <a:pt x="72955" y="119662"/>
                    <a:pt x="73589" y="119098"/>
                  </a:cubicBezTo>
                  <a:cubicBezTo>
                    <a:pt x="73731" y="118957"/>
                    <a:pt x="73871" y="118815"/>
                    <a:pt x="74083" y="118674"/>
                  </a:cubicBezTo>
                  <a:cubicBezTo>
                    <a:pt x="74719" y="118039"/>
                    <a:pt x="75283" y="117334"/>
                    <a:pt x="75777" y="116558"/>
                  </a:cubicBezTo>
                  <a:cubicBezTo>
                    <a:pt x="75777" y="116558"/>
                    <a:pt x="75777" y="116558"/>
                    <a:pt x="75777" y="116558"/>
                  </a:cubicBezTo>
                  <a:cubicBezTo>
                    <a:pt x="76129" y="116064"/>
                    <a:pt x="76412" y="115499"/>
                    <a:pt x="76694" y="114864"/>
                  </a:cubicBezTo>
                  <a:cubicBezTo>
                    <a:pt x="76694" y="114864"/>
                    <a:pt x="76694" y="114794"/>
                    <a:pt x="76694" y="114794"/>
                  </a:cubicBezTo>
                  <a:cubicBezTo>
                    <a:pt x="76694" y="114723"/>
                    <a:pt x="76764" y="114653"/>
                    <a:pt x="76764" y="114582"/>
                  </a:cubicBezTo>
                  <a:cubicBezTo>
                    <a:pt x="76906" y="114229"/>
                    <a:pt x="77117" y="113806"/>
                    <a:pt x="77258" y="113453"/>
                  </a:cubicBezTo>
                  <a:cubicBezTo>
                    <a:pt x="77329" y="113242"/>
                    <a:pt x="77399" y="113030"/>
                    <a:pt x="77470" y="112818"/>
                  </a:cubicBezTo>
                  <a:cubicBezTo>
                    <a:pt x="77540" y="112677"/>
                    <a:pt x="77540" y="112607"/>
                    <a:pt x="77611" y="112465"/>
                  </a:cubicBezTo>
                  <a:cubicBezTo>
                    <a:pt x="77611" y="112324"/>
                    <a:pt x="77682" y="112254"/>
                    <a:pt x="77752" y="112113"/>
                  </a:cubicBezTo>
                  <a:cubicBezTo>
                    <a:pt x="77893" y="111689"/>
                    <a:pt x="77964" y="111266"/>
                    <a:pt x="78105" y="110843"/>
                  </a:cubicBezTo>
                  <a:cubicBezTo>
                    <a:pt x="78105" y="110702"/>
                    <a:pt x="78176" y="110561"/>
                    <a:pt x="78176" y="110349"/>
                  </a:cubicBezTo>
                  <a:cubicBezTo>
                    <a:pt x="78176" y="110278"/>
                    <a:pt x="78246" y="110137"/>
                    <a:pt x="78246" y="110067"/>
                  </a:cubicBezTo>
                  <a:cubicBezTo>
                    <a:pt x="78246" y="109926"/>
                    <a:pt x="78316" y="109784"/>
                    <a:pt x="78316" y="109643"/>
                  </a:cubicBezTo>
                  <a:cubicBezTo>
                    <a:pt x="78387" y="109291"/>
                    <a:pt x="78458" y="108867"/>
                    <a:pt x="78458" y="108444"/>
                  </a:cubicBezTo>
                  <a:cubicBezTo>
                    <a:pt x="78458" y="108232"/>
                    <a:pt x="78528" y="108020"/>
                    <a:pt x="78528" y="107738"/>
                  </a:cubicBezTo>
                  <a:cubicBezTo>
                    <a:pt x="78528" y="107668"/>
                    <a:pt x="78528" y="107597"/>
                    <a:pt x="78528" y="107527"/>
                  </a:cubicBezTo>
                  <a:cubicBezTo>
                    <a:pt x="78528" y="107456"/>
                    <a:pt x="78528" y="107315"/>
                    <a:pt x="78528" y="107244"/>
                  </a:cubicBezTo>
                  <a:cubicBezTo>
                    <a:pt x="78528" y="106892"/>
                    <a:pt x="78599" y="106468"/>
                    <a:pt x="78599" y="106116"/>
                  </a:cubicBezTo>
                  <a:cubicBezTo>
                    <a:pt x="78599" y="105692"/>
                    <a:pt x="78599" y="105340"/>
                    <a:pt x="78599" y="104916"/>
                  </a:cubicBezTo>
                  <a:cubicBezTo>
                    <a:pt x="78599" y="104916"/>
                    <a:pt x="78599" y="104846"/>
                    <a:pt x="78599" y="104846"/>
                  </a:cubicBezTo>
                  <a:lnTo>
                    <a:pt x="78810" y="42192"/>
                  </a:lnTo>
                  <a:cubicBezTo>
                    <a:pt x="78881" y="41981"/>
                    <a:pt x="78881" y="41628"/>
                    <a:pt x="78810" y="41204"/>
                  </a:cubicBezTo>
                  <a:close/>
                </a:path>
              </a:pathLst>
            </a:custGeom>
            <a:solidFill>
              <a:schemeClr val="accent4">
                <a:lumMod val="50000"/>
              </a:schemeClr>
            </a:solidFill>
            <a:ln w="7047" cap="flat">
              <a:noFill/>
              <a:prstDash val="solid"/>
              <a:miter/>
            </a:ln>
          </p:spPr>
          <p:txBody>
            <a:bodyPr rtlCol="0" anchor="ctr"/>
            <a:lstStyle/>
            <a:p>
              <a:endParaRPr lang="en-ID">
                <a:cs typeface="B Nazanin" panose="00000700000000000000" pitchFamily="2" charset="-78"/>
              </a:endParaRPr>
            </a:p>
          </p:txBody>
        </p:sp>
        <p:sp>
          <p:nvSpPr>
            <p:cNvPr id="365" name="Freeform: Shape 364">
              <a:extLst>
                <a:ext uri="{FF2B5EF4-FFF2-40B4-BE49-F238E27FC236}">
                  <a16:creationId xmlns:a16="http://schemas.microsoft.com/office/drawing/2014/main" id="{5CC58E39-D7F0-4972-8C7E-A54536861BDE}"/>
                </a:ext>
              </a:extLst>
            </p:cNvPr>
            <p:cNvSpPr/>
            <p:nvPr/>
          </p:nvSpPr>
          <p:spPr>
            <a:xfrm>
              <a:off x="8926900" y="1708590"/>
              <a:ext cx="204611" cy="155222"/>
            </a:xfrm>
            <a:custGeom>
              <a:avLst/>
              <a:gdLst>
                <a:gd name="connsiteX0" fmla="*/ 211596 w 204611"/>
                <a:gd name="connsiteY0" fmla="*/ 139543 h 155222"/>
                <a:gd name="connsiteX1" fmla="*/ 211526 w 204611"/>
                <a:gd name="connsiteY1" fmla="*/ 160215 h 155222"/>
                <a:gd name="connsiteX2" fmla="*/ 0 w 204611"/>
                <a:gd name="connsiteY2" fmla="*/ 37872 h 155222"/>
                <a:gd name="connsiteX3" fmla="*/ 71 w 204611"/>
                <a:gd name="connsiteY3" fmla="*/ 17411 h 155222"/>
                <a:gd name="connsiteX4" fmla="*/ 24765 w 204611"/>
                <a:gd name="connsiteY4" fmla="*/ 3370 h 155222"/>
                <a:gd name="connsiteX5" fmla="*/ 187113 w 204611"/>
                <a:gd name="connsiteY5" fmla="*/ 97068 h 155222"/>
                <a:gd name="connsiteX6" fmla="*/ 211596 w 204611"/>
                <a:gd name="connsiteY6" fmla="*/ 139543 h 1552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4611" h="155222">
                  <a:moveTo>
                    <a:pt x="211596" y="139543"/>
                  </a:moveTo>
                  <a:lnTo>
                    <a:pt x="211526" y="160215"/>
                  </a:lnTo>
                  <a:lnTo>
                    <a:pt x="0" y="37872"/>
                  </a:lnTo>
                  <a:lnTo>
                    <a:pt x="71" y="17411"/>
                  </a:lnTo>
                  <a:cubicBezTo>
                    <a:pt x="141" y="1818"/>
                    <a:pt x="11148" y="-4461"/>
                    <a:pt x="24765" y="3370"/>
                  </a:cubicBezTo>
                  <a:lnTo>
                    <a:pt x="187113" y="97068"/>
                  </a:lnTo>
                  <a:cubicBezTo>
                    <a:pt x="200660" y="104900"/>
                    <a:pt x="211596" y="123950"/>
                    <a:pt x="211596" y="139543"/>
                  </a:cubicBezTo>
                  <a:close/>
                </a:path>
              </a:pathLst>
            </a:custGeom>
            <a:solidFill>
              <a:schemeClr val="accent4"/>
            </a:solidFill>
            <a:ln w="7047" cap="flat">
              <a:noFill/>
              <a:prstDash val="solid"/>
              <a:miter/>
            </a:ln>
          </p:spPr>
          <p:txBody>
            <a:bodyPr rtlCol="0" anchor="ctr"/>
            <a:lstStyle/>
            <a:p>
              <a:endParaRPr lang="en-ID">
                <a:cs typeface="B Nazanin" panose="00000700000000000000" pitchFamily="2" charset="-78"/>
              </a:endParaRPr>
            </a:p>
          </p:txBody>
        </p:sp>
        <p:sp>
          <p:nvSpPr>
            <p:cNvPr id="366" name="Freeform: Shape 365">
              <a:extLst>
                <a:ext uri="{FF2B5EF4-FFF2-40B4-BE49-F238E27FC236}">
                  <a16:creationId xmlns:a16="http://schemas.microsoft.com/office/drawing/2014/main" id="{3AD6FF53-99F6-41E5-BF72-999525CB3586}"/>
                </a:ext>
              </a:extLst>
            </p:cNvPr>
            <p:cNvSpPr/>
            <p:nvPr/>
          </p:nvSpPr>
          <p:spPr>
            <a:xfrm>
              <a:off x="8926759" y="1746603"/>
              <a:ext cx="211667" cy="176389"/>
            </a:xfrm>
            <a:custGeom>
              <a:avLst/>
              <a:gdLst>
                <a:gd name="connsiteX0" fmla="*/ 211667 w 211666"/>
                <a:gd name="connsiteY0" fmla="*/ 122202 h 176388"/>
                <a:gd name="connsiteX1" fmla="*/ 211525 w 211666"/>
                <a:gd name="connsiteY1" fmla="*/ 164183 h 176388"/>
                <a:gd name="connsiteX2" fmla="*/ 186902 w 211666"/>
                <a:gd name="connsiteY2" fmla="*/ 178294 h 176388"/>
                <a:gd name="connsiteX3" fmla="*/ 24553 w 211666"/>
                <a:gd name="connsiteY3" fmla="*/ 84596 h 176388"/>
                <a:gd name="connsiteX4" fmla="*/ 0 w 211666"/>
                <a:gd name="connsiteY4" fmla="*/ 42122 h 176388"/>
                <a:gd name="connsiteX5" fmla="*/ 141 w 211666"/>
                <a:gd name="connsiteY5" fmla="*/ 0 h 176388"/>
                <a:gd name="connsiteX6" fmla="*/ 211667 w 211666"/>
                <a:gd name="connsiteY6" fmla="*/ 122202 h 176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1666" h="176388">
                  <a:moveTo>
                    <a:pt x="211667" y="122202"/>
                  </a:moveTo>
                  <a:lnTo>
                    <a:pt x="211525" y="164183"/>
                  </a:lnTo>
                  <a:cubicBezTo>
                    <a:pt x="211455" y="179846"/>
                    <a:pt x="200448" y="186125"/>
                    <a:pt x="186902" y="178294"/>
                  </a:cubicBezTo>
                  <a:lnTo>
                    <a:pt x="24553" y="84596"/>
                  </a:lnTo>
                  <a:cubicBezTo>
                    <a:pt x="10936" y="76764"/>
                    <a:pt x="0" y="57714"/>
                    <a:pt x="0" y="42122"/>
                  </a:cubicBezTo>
                  <a:lnTo>
                    <a:pt x="141" y="0"/>
                  </a:lnTo>
                  <a:lnTo>
                    <a:pt x="211667" y="122202"/>
                  </a:lnTo>
                  <a:close/>
                </a:path>
              </a:pathLst>
            </a:custGeom>
            <a:solidFill>
              <a:schemeClr val="accent2"/>
            </a:solidFill>
            <a:ln w="7047" cap="flat">
              <a:noFill/>
              <a:prstDash val="solid"/>
              <a:miter/>
            </a:ln>
          </p:spPr>
          <p:txBody>
            <a:bodyPr rtlCol="0" anchor="ctr"/>
            <a:lstStyle/>
            <a:p>
              <a:endParaRPr lang="en-ID">
                <a:cs typeface="B Nazanin" panose="00000700000000000000" pitchFamily="2" charset="-78"/>
              </a:endParaRPr>
            </a:p>
          </p:txBody>
        </p:sp>
        <p:grpSp>
          <p:nvGrpSpPr>
            <p:cNvPr id="367" name="Graphic 3">
              <a:extLst>
                <a:ext uri="{FF2B5EF4-FFF2-40B4-BE49-F238E27FC236}">
                  <a16:creationId xmlns:a16="http://schemas.microsoft.com/office/drawing/2014/main" id="{FB553CC2-8A63-4B41-86D7-ECC8CF5DAEC4}"/>
                </a:ext>
              </a:extLst>
            </p:cNvPr>
            <p:cNvGrpSpPr/>
            <p:nvPr/>
          </p:nvGrpSpPr>
          <p:grpSpPr>
            <a:xfrm>
              <a:off x="9270718" y="1830776"/>
              <a:ext cx="169333" cy="176389"/>
              <a:chOff x="9270718" y="1830776"/>
              <a:chExt cx="169333" cy="176389"/>
            </a:xfrm>
            <a:solidFill>
              <a:schemeClr val="accent1"/>
            </a:solidFill>
          </p:grpSpPr>
          <p:sp>
            <p:nvSpPr>
              <p:cNvPr id="384" name="Freeform: Shape 383">
                <a:extLst>
                  <a:ext uri="{FF2B5EF4-FFF2-40B4-BE49-F238E27FC236}">
                    <a16:creationId xmlns:a16="http://schemas.microsoft.com/office/drawing/2014/main" id="{FD48C5F6-EA3A-4D44-B990-F7F38A9EBFCF}"/>
                  </a:ext>
                </a:extLst>
              </p:cNvPr>
              <p:cNvSpPr/>
              <p:nvPr/>
            </p:nvSpPr>
            <p:spPr>
              <a:xfrm>
                <a:off x="9270718" y="1830776"/>
                <a:ext cx="169333" cy="176389"/>
              </a:xfrm>
              <a:custGeom>
                <a:avLst/>
                <a:gdLst>
                  <a:gd name="connsiteX0" fmla="*/ 171097 w 169333"/>
                  <a:gd name="connsiteY0" fmla="*/ 0 h 176388"/>
                  <a:gd name="connsiteX1" fmla="*/ 171097 w 169333"/>
                  <a:gd name="connsiteY1" fmla="*/ 56938 h 176388"/>
                  <a:gd name="connsiteX2" fmla="*/ 152400 w 169333"/>
                  <a:gd name="connsiteY2" fmla="*/ 89464 h 176388"/>
                  <a:gd name="connsiteX3" fmla="*/ 0 w 169333"/>
                  <a:gd name="connsiteY3" fmla="*/ 178223 h 176388"/>
                  <a:gd name="connsiteX4" fmla="*/ 7620 w 169333"/>
                  <a:gd name="connsiteY4" fmla="*/ 164818 h 176388"/>
                  <a:gd name="connsiteX5" fmla="*/ 7690 w 169333"/>
                  <a:gd name="connsiteY5" fmla="*/ 163759 h 176388"/>
                  <a:gd name="connsiteX6" fmla="*/ 7832 w 169333"/>
                  <a:gd name="connsiteY6" fmla="*/ 125165 h 176388"/>
                  <a:gd name="connsiteX7" fmla="*/ 7902 w 169333"/>
                  <a:gd name="connsiteY7" fmla="*/ 94756 h 176388"/>
                  <a:gd name="connsiteX8" fmla="*/ 143862 w 169333"/>
                  <a:gd name="connsiteY8" fmla="*/ 15734 h 176388"/>
                  <a:gd name="connsiteX9" fmla="*/ 171097 w 169333"/>
                  <a:gd name="connsiteY9" fmla="*/ 0 h 176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9333" h="176388">
                    <a:moveTo>
                      <a:pt x="171097" y="0"/>
                    </a:moveTo>
                    <a:lnTo>
                      <a:pt x="171097" y="56938"/>
                    </a:lnTo>
                    <a:cubicBezTo>
                      <a:pt x="171097" y="70344"/>
                      <a:pt x="163971" y="82691"/>
                      <a:pt x="152400" y="89464"/>
                    </a:cubicBezTo>
                    <a:lnTo>
                      <a:pt x="0" y="178223"/>
                    </a:lnTo>
                    <a:cubicBezTo>
                      <a:pt x="4304" y="175330"/>
                      <a:pt x="7267" y="170603"/>
                      <a:pt x="7620" y="164818"/>
                    </a:cubicBezTo>
                    <a:cubicBezTo>
                      <a:pt x="7690" y="164465"/>
                      <a:pt x="7690" y="164112"/>
                      <a:pt x="7690" y="163759"/>
                    </a:cubicBezTo>
                    <a:lnTo>
                      <a:pt x="7832" y="125165"/>
                    </a:lnTo>
                    <a:lnTo>
                      <a:pt x="7902" y="94756"/>
                    </a:lnTo>
                    <a:lnTo>
                      <a:pt x="143862" y="15734"/>
                    </a:lnTo>
                    <a:lnTo>
                      <a:pt x="171097" y="0"/>
                    </a:lnTo>
                    <a:close/>
                  </a:path>
                </a:pathLst>
              </a:custGeom>
              <a:solidFill>
                <a:schemeClr val="accent2"/>
              </a:solidFill>
              <a:ln w="7047" cap="flat">
                <a:noFill/>
                <a:prstDash val="solid"/>
                <a:miter/>
              </a:ln>
            </p:spPr>
            <p:txBody>
              <a:bodyPr rtlCol="0" anchor="ctr"/>
              <a:lstStyle/>
              <a:p>
                <a:endParaRPr lang="en-ID">
                  <a:cs typeface="B Nazanin" panose="00000700000000000000" pitchFamily="2" charset="-78"/>
                </a:endParaRPr>
              </a:p>
            </p:txBody>
          </p:sp>
          <p:sp>
            <p:nvSpPr>
              <p:cNvPr id="385" name="Freeform: Shape 384">
                <a:extLst>
                  <a:ext uri="{FF2B5EF4-FFF2-40B4-BE49-F238E27FC236}">
                    <a16:creationId xmlns:a16="http://schemas.microsoft.com/office/drawing/2014/main" id="{1B0427A0-0F2C-4EE0-B34D-5A1BC9E0B273}"/>
                  </a:ext>
                </a:extLst>
              </p:cNvPr>
              <p:cNvSpPr/>
              <p:nvPr/>
            </p:nvSpPr>
            <p:spPr>
              <a:xfrm>
                <a:off x="9278337" y="1925602"/>
                <a:ext cx="7056" cy="63500"/>
              </a:xfrm>
              <a:custGeom>
                <a:avLst/>
                <a:gdLst>
                  <a:gd name="connsiteX0" fmla="*/ 282 w 0"/>
                  <a:gd name="connsiteY0" fmla="*/ 0 h 63500"/>
                  <a:gd name="connsiteX1" fmla="*/ 212 w 0"/>
                  <a:gd name="connsiteY1" fmla="*/ 30409 h 63500"/>
                  <a:gd name="connsiteX2" fmla="*/ 71 w 0"/>
                  <a:gd name="connsiteY2" fmla="*/ 69003 h 63500"/>
                  <a:gd name="connsiteX3" fmla="*/ 0 w 0"/>
                  <a:gd name="connsiteY3" fmla="*/ 70062 h 63500"/>
                  <a:gd name="connsiteX4" fmla="*/ 282 w 0"/>
                  <a:gd name="connsiteY4" fmla="*/ 0 h 63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h="63500">
                    <a:moveTo>
                      <a:pt x="282" y="0"/>
                    </a:moveTo>
                    <a:lnTo>
                      <a:pt x="212" y="30409"/>
                    </a:lnTo>
                    <a:lnTo>
                      <a:pt x="71" y="69003"/>
                    </a:lnTo>
                    <a:cubicBezTo>
                      <a:pt x="71" y="69356"/>
                      <a:pt x="71" y="69709"/>
                      <a:pt x="0" y="70062"/>
                    </a:cubicBezTo>
                    <a:lnTo>
                      <a:pt x="282" y="0"/>
                    </a:lnTo>
                    <a:close/>
                  </a:path>
                </a:pathLst>
              </a:custGeom>
              <a:solidFill>
                <a:srgbClr val="DA9C0F"/>
              </a:solidFill>
              <a:ln w="7047" cap="flat">
                <a:noFill/>
                <a:prstDash val="solid"/>
                <a:miter/>
              </a:ln>
            </p:spPr>
            <p:txBody>
              <a:bodyPr rtlCol="0" anchor="ctr"/>
              <a:lstStyle/>
              <a:p>
                <a:endParaRPr lang="en-ID">
                  <a:cs typeface="B Nazanin" panose="00000700000000000000" pitchFamily="2" charset="-78"/>
                </a:endParaRPr>
              </a:p>
            </p:txBody>
          </p:sp>
        </p:grpSp>
        <p:sp>
          <p:nvSpPr>
            <p:cNvPr id="368" name="Freeform: Shape 367">
              <a:extLst>
                <a:ext uri="{FF2B5EF4-FFF2-40B4-BE49-F238E27FC236}">
                  <a16:creationId xmlns:a16="http://schemas.microsoft.com/office/drawing/2014/main" id="{1F79519D-58BF-4BA5-999F-A7EBBCB9C1C9}"/>
                </a:ext>
              </a:extLst>
            </p:cNvPr>
            <p:cNvSpPr/>
            <p:nvPr/>
          </p:nvSpPr>
          <p:spPr>
            <a:xfrm>
              <a:off x="9238050" y="1777294"/>
              <a:ext cx="197556" cy="148167"/>
            </a:xfrm>
            <a:custGeom>
              <a:avLst/>
              <a:gdLst>
                <a:gd name="connsiteX0" fmla="*/ 203764 w 197555"/>
                <a:gd name="connsiteY0" fmla="*/ 52282 h 148166"/>
                <a:gd name="connsiteX1" fmla="*/ 203764 w 197555"/>
                <a:gd name="connsiteY1" fmla="*/ 53481 h 148166"/>
                <a:gd name="connsiteX2" fmla="*/ 176530 w 197555"/>
                <a:gd name="connsiteY2" fmla="*/ 69286 h 148166"/>
                <a:gd name="connsiteX3" fmla="*/ 40569 w 197555"/>
                <a:gd name="connsiteY3" fmla="*/ 148308 h 148166"/>
                <a:gd name="connsiteX4" fmla="*/ 40428 w 197555"/>
                <a:gd name="connsiteY4" fmla="*/ 145274 h 148166"/>
                <a:gd name="connsiteX5" fmla="*/ 40428 w 197555"/>
                <a:gd name="connsiteY5" fmla="*/ 145062 h 148166"/>
                <a:gd name="connsiteX6" fmla="*/ 40076 w 197555"/>
                <a:gd name="connsiteY6" fmla="*/ 141958 h 148166"/>
                <a:gd name="connsiteX7" fmla="*/ 40076 w 197555"/>
                <a:gd name="connsiteY7" fmla="*/ 141887 h 148166"/>
                <a:gd name="connsiteX8" fmla="*/ 39440 w 197555"/>
                <a:gd name="connsiteY8" fmla="*/ 138853 h 148166"/>
                <a:gd name="connsiteX9" fmla="*/ 39370 w 197555"/>
                <a:gd name="connsiteY9" fmla="*/ 138571 h 148166"/>
                <a:gd name="connsiteX10" fmla="*/ 38594 w 197555"/>
                <a:gd name="connsiteY10" fmla="*/ 135608 h 148166"/>
                <a:gd name="connsiteX11" fmla="*/ 38523 w 197555"/>
                <a:gd name="connsiteY11" fmla="*/ 135396 h 148166"/>
                <a:gd name="connsiteX12" fmla="*/ 37465 w 197555"/>
                <a:gd name="connsiteY12" fmla="*/ 132292 h 148166"/>
                <a:gd name="connsiteX13" fmla="*/ 37394 w 197555"/>
                <a:gd name="connsiteY13" fmla="*/ 132080 h 148166"/>
                <a:gd name="connsiteX14" fmla="*/ 36195 w 197555"/>
                <a:gd name="connsiteY14" fmla="*/ 129117 h 148166"/>
                <a:gd name="connsiteX15" fmla="*/ 36124 w 197555"/>
                <a:gd name="connsiteY15" fmla="*/ 128905 h 148166"/>
                <a:gd name="connsiteX16" fmla="*/ 34713 w 197555"/>
                <a:gd name="connsiteY16" fmla="*/ 125871 h 148166"/>
                <a:gd name="connsiteX17" fmla="*/ 34572 w 197555"/>
                <a:gd name="connsiteY17" fmla="*/ 125659 h 148166"/>
                <a:gd name="connsiteX18" fmla="*/ 33231 w 197555"/>
                <a:gd name="connsiteY18" fmla="*/ 123261 h 148166"/>
                <a:gd name="connsiteX19" fmla="*/ 32879 w 197555"/>
                <a:gd name="connsiteY19" fmla="*/ 122555 h 148166"/>
                <a:gd name="connsiteX20" fmla="*/ 32032 w 197555"/>
                <a:gd name="connsiteY20" fmla="*/ 121144 h 148166"/>
                <a:gd name="connsiteX21" fmla="*/ 30974 w 197555"/>
                <a:gd name="connsiteY21" fmla="*/ 119451 h 148166"/>
                <a:gd name="connsiteX22" fmla="*/ 27022 w 197555"/>
                <a:gd name="connsiteY22" fmla="*/ 114159 h 148166"/>
                <a:gd name="connsiteX23" fmla="*/ 26952 w 197555"/>
                <a:gd name="connsiteY23" fmla="*/ 114088 h 148166"/>
                <a:gd name="connsiteX24" fmla="*/ 24765 w 197555"/>
                <a:gd name="connsiteY24" fmla="*/ 111619 h 148166"/>
                <a:gd name="connsiteX25" fmla="*/ 24624 w 197555"/>
                <a:gd name="connsiteY25" fmla="*/ 111407 h 148166"/>
                <a:gd name="connsiteX26" fmla="*/ 22437 w 197555"/>
                <a:gd name="connsiteY26" fmla="*/ 109220 h 148166"/>
                <a:gd name="connsiteX27" fmla="*/ 22225 w 197555"/>
                <a:gd name="connsiteY27" fmla="*/ 109008 h 148166"/>
                <a:gd name="connsiteX28" fmla="*/ 20038 w 197555"/>
                <a:gd name="connsiteY28" fmla="*/ 107103 h 148166"/>
                <a:gd name="connsiteX29" fmla="*/ 19755 w 197555"/>
                <a:gd name="connsiteY29" fmla="*/ 106892 h 148166"/>
                <a:gd name="connsiteX30" fmla="*/ 17356 w 197555"/>
                <a:gd name="connsiteY30" fmla="*/ 105128 h 148166"/>
                <a:gd name="connsiteX31" fmla="*/ 17216 w 197555"/>
                <a:gd name="connsiteY31" fmla="*/ 104987 h 148166"/>
                <a:gd name="connsiteX32" fmla="*/ 14605 w 197555"/>
                <a:gd name="connsiteY32" fmla="*/ 103293 h 148166"/>
                <a:gd name="connsiteX33" fmla="*/ 0 w 197555"/>
                <a:gd name="connsiteY33" fmla="*/ 94827 h 148166"/>
                <a:gd name="connsiteX34" fmla="*/ 163124 w 197555"/>
                <a:gd name="connsiteY34" fmla="*/ 0 h 148166"/>
                <a:gd name="connsiteX35" fmla="*/ 176671 w 197555"/>
                <a:gd name="connsiteY35" fmla="*/ 7761 h 148166"/>
                <a:gd name="connsiteX36" fmla="*/ 177800 w 197555"/>
                <a:gd name="connsiteY36" fmla="*/ 8396 h 148166"/>
                <a:gd name="connsiteX37" fmla="*/ 178012 w 197555"/>
                <a:gd name="connsiteY37" fmla="*/ 8537 h 148166"/>
                <a:gd name="connsiteX38" fmla="*/ 179140 w 197555"/>
                <a:gd name="connsiteY38" fmla="*/ 9172 h 148166"/>
                <a:gd name="connsiteX39" fmla="*/ 180269 w 197555"/>
                <a:gd name="connsiteY39" fmla="*/ 9878 h 148166"/>
                <a:gd name="connsiteX40" fmla="*/ 180411 w 197555"/>
                <a:gd name="connsiteY40" fmla="*/ 10019 h 148166"/>
                <a:gd name="connsiteX41" fmla="*/ 180551 w 197555"/>
                <a:gd name="connsiteY41" fmla="*/ 10090 h 148166"/>
                <a:gd name="connsiteX42" fmla="*/ 181398 w 197555"/>
                <a:gd name="connsiteY42" fmla="*/ 10724 h 148166"/>
                <a:gd name="connsiteX43" fmla="*/ 182527 w 197555"/>
                <a:gd name="connsiteY43" fmla="*/ 11571 h 148166"/>
                <a:gd name="connsiteX44" fmla="*/ 182880 w 197555"/>
                <a:gd name="connsiteY44" fmla="*/ 11924 h 148166"/>
                <a:gd name="connsiteX45" fmla="*/ 183162 w 197555"/>
                <a:gd name="connsiteY45" fmla="*/ 12136 h 148166"/>
                <a:gd name="connsiteX46" fmla="*/ 183727 w 197555"/>
                <a:gd name="connsiteY46" fmla="*/ 12559 h 148166"/>
                <a:gd name="connsiteX47" fmla="*/ 184856 w 197555"/>
                <a:gd name="connsiteY47" fmla="*/ 13547 h 148166"/>
                <a:gd name="connsiteX48" fmla="*/ 185420 w 197555"/>
                <a:gd name="connsiteY48" fmla="*/ 14041 h 148166"/>
                <a:gd name="connsiteX49" fmla="*/ 185632 w 197555"/>
                <a:gd name="connsiteY49" fmla="*/ 14252 h 148166"/>
                <a:gd name="connsiteX50" fmla="*/ 185984 w 197555"/>
                <a:gd name="connsiteY50" fmla="*/ 14605 h 148166"/>
                <a:gd name="connsiteX51" fmla="*/ 187113 w 197555"/>
                <a:gd name="connsiteY51" fmla="*/ 15663 h 148166"/>
                <a:gd name="connsiteX52" fmla="*/ 187819 w 197555"/>
                <a:gd name="connsiteY52" fmla="*/ 16369 h 148166"/>
                <a:gd name="connsiteX53" fmla="*/ 188030 w 197555"/>
                <a:gd name="connsiteY53" fmla="*/ 16581 h 148166"/>
                <a:gd name="connsiteX54" fmla="*/ 188172 w 197555"/>
                <a:gd name="connsiteY54" fmla="*/ 16792 h 148166"/>
                <a:gd name="connsiteX55" fmla="*/ 189230 w 197555"/>
                <a:gd name="connsiteY55" fmla="*/ 17921 h 148166"/>
                <a:gd name="connsiteX56" fmla="*/ 190217 w 197555"/>
                <a:gd name="connsiteY56" fmla="*/ 19050 h 148166"/>
                <a:gd name="connsiteX57" fmla="*/ 190217 w 197555"/>
                <a:gd name="connsiteY57" fmla="*/ 19121 h 148166"/>
                <a:gd name="connsiteX58" fmla="*/ 191205 w 197555"/>
                <a:gd name="connsiteY58" fmla="*/ 20391 h 148166"/>
                <a:gd name="connsiteX59" fmla="*/ 192335 w 197555"/>
                <a:gd name="connsiteY59" fmla="*/ 21872 h 148166"/>
                <a:gd name="connsiteX60" fmla="*/ 193957 w 197555"/>
                <a:gd name="connsiteY60" fmla="*/ 24201 h 148166"/>
                <a:gd name="connsiteX61" fmla="*/ 194169 w 197555"/>
                <a:gd name="connsiteY61" fmla="*/ 24483 h 148166"/>
                <a:gd name="connsiteX62" fmla="*/ 195227 w 197555"/>
                <a:gd name="connsiteY62" fmla="*/ 26176 h 148166"/>
                <a:gd name="connsiteX63" fmla="*/ 195932 w 197555"/>
                <a:gd name="connsiteY63" fmla="*/ 27305 h 148166"/>
                <a:gd name="connsiteX64" fmla="*/ 196074 w 197555"/>
                <a:gd name="connsiteY64" fmla="*/ 27587 h 148166"/>
                <a:gd name="connsiteX65" fmla="*/ 196426 w 197555"/>
                <a:gd name="connsiteY65" fmla="*/ 28293 h 148166"/>
                <a:gd name="connsiteX66" fmla="*/ 197203 w 197555"/>
                <a:gd name="connsiteY66" fmla="*/ 29633 h 148166"/>
                <a:gd name="connsiteX67" fmla="*/ 197767 w 197555"/>
                <a:gd name="connsiteY67" fmla="*/ 30692 h 148166"/>
                <a:gd name="connsiteX68" fmla="*/ 197908 w 197555"/>
                <a:gd name="connsiteY68" fmla="*/ 30974 h 148166"/>
                <a:gd name="connsiteX69" fmla="*/ 197979 w 197555"/>
                <a:gd name="connsiteY69" fmla="*/ 31186 h 148166"/>
                <a:gd name="connsiteX70" fmla="*/ 198049 w 197555"/>
                <a:gd name="connsiteY70" fmla="*/ 31327 h 148166"/>
                <a:gd name="connsiteX71" fmla="*/ 198684 w 197555"/>
                <a:gd name="connsiteY71" fmla="*/ 32597 h 148166"/>
                <a:gd name="connsiteX72" fmla="*/ 199249 w 197555"/>
                <a:gd name="connsiteY72" fmla="*/ 33867 h 148166"/>
                <a:gd name="connsiteX73" fmla="*/ 199319 w 197555"/>
                <a:gd name="connsiteY73" fmla="*/ 34078 h 148166"/>
                <a:gd name="connsiteX74" fmla="*/ 199390 w 197555"/>
                <a:gd name="connsiteY74" fmla="*/ 34219 h 148166"/>
                <a:gd name="connsiteX75" fmla="*/ 199743 w 197555"/>
                <a:gd name="connsiteY75" fmla="*/ 35137 h 148166"/>
                <a:gd name="connsiteX76" fmla="*/ 200307 w 197555"/>
                <a:gd name="connsiteY76" fmla="*/ 36336 h 148166"/>
                <a:gd name="connsiteX77" fmla="*/ 200589 w 197555"/>
                <a:gd name="connsiteY77" fmla="*/ 37183 h 148166"/>
                <a:gd name="connsiteX78" fmla="*/ 200660 w 197555"/>
                <a:gd name="connsiteY78" fmla="*/ 37395 h 148166"/>
                <a:gd name="connsiteX79" fmla="*/ 200731 w 197555"/>
                <a:gd name="connsiteY79" fmla="*/ 37606 h 148166"/>
                <a:gd name="connsiteX80" fmla="*/ 201224 w 197555"/>
                <a:gd name="connsiteY80" fmla="*/ 38947 h 148166"/>
                <a:gd name="connsiteX81" fmla="*/ 201647 w 197555"/>
                <a:gd name="connsiteY81" fmla="*/ 40287 h 148166"/>
                <a:gd name="connsiteX82" fmla="*/ 201718 w 197555"/>
                <a:gd name="connsiteY82" fmla="*/ 40428 h 148166"/>
                <a:gd name="connsiteX83" fmla="*/ 201789 w 197555"/>
                <a:gd name="connsiteY83" fmla="*/ 40640 h 148166"/>
                <a:gd name="connsiteX84" fmla="*/ 202071 w 197555"/>
                <a:gd name="connsiteY84" fmla="*/ 41628 h 148166"/>
                <a:gd name="connsiteX85" fmla="*/ 202424 w 197555"/>
                <a:gd name="connsiteY85" fmla="*/ 43039 h 148166"/>
                <a:gd name="connsiteX86" fmla="*/ 202565 w 197555"/>
                <a:gd name="connsiteY86" fmla="*/ 43674 h 148166"/>
                <a:gd name="connsiteX87" fmla="*/ 202635 w 197555"/>
                <a:gd name="connsiteY87" fmla="*/ 43956 h 148166"/>
                <a:gd name="connsiteX88" fmla="*/ 202777 w 197555"/>
                <a:gd name="connsiteY88" fmla="*/ 44450 h 148166"/>
                <a:gd name="connsiteX89" fmla="*/ 203059 w 197555"/>
                <a:gd name="connsiteY89" fmla="*/ 45861 h 148166"/>
                <a:gd name="connsiteX90" fmla="*/ 203271 w 197555"/>
                <a:gd name="connsiteY90" fmla="*/ 47061 h 148166"/>
                <a:gd name="connsiteX91" fmla="*/ 203271 w 197555"/>
                <a:gd name="connsiteY91" fmla="*/ 47131 h 148166"/>
                <a:gd name="connsiteX92" fmla="*/ 203271 w 197555"/>
                <a:gd name="connsiteY92" fmla="*/ 47202 h 148166"/>
                <a:gd name="connsiteX93" fmla="*/ 203482 w 197555"/>
                <a:gd name="connsiteY93" fmla="*/ 48542 h 148166"/>
                <a:gd name="connsiteX94" fmla="*/ 203623 w 197555"/>
                <a:gd name="connsiteY94" fmla="*/ 49812 h 148166"/>
                <a:gd name="connsiteX95" fmla="*/ 203694 w 197555"/>
                <a:gd name="connsiteY95" fmla="*/ 50236 h 148166"/>
                <a:gd name="connsiteX96" fmla="*/ 203694 w 197555"/>
                <a:gd name="connsiteY96" fmla="*/ 50518 h 148166"/>
                <a:gd name="connsiteX97" fmla="*/ 203764 w 197555"/>
                <a:gd name="connsiteY97" fmla="*/ 51082 h 148166"/>
                <a:gd name="connsiteX98" fmla="*/ 203764 w 197555"/>
                <a:gd name="connsiteY98" fmla="*/ 52282 h 148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Lst>
              <a:rect l="l" t="t" r="r" b="b"/>
              <a:pathLst>
                <a:path w="197555" h="148166">
                  <a:moveTo>
                    <a:pt x="203764" y="52282"/>
                  </a:moveTo>
                  <a:lnTo>
                    <a:pt x="203764" y="53481"/>
                  </a:lnTo>
                  <a:lnTo>
                    <a:pt x="176530" y="69286"/>
                  </a:lnTo>
                  <a:lnTo>
                    <a:pt x="40569" y="148308"/>
                  </a:lnTo>
                  <a:cubicBezTo>
                    <a:pt x="40640" y="147320"/>
                    <a:pt x="40499" y="146332"/>
                    <a:pt x="40428" y="145274"/>
                  </a:cubicBezTo>
                  <a:lnTo>
                    <a:pt x="40428" y="145062"/>
                  </a:lnTo>
                  <a:cubicBezTo>
                    <a:pt x="40358" y="144004"/>
                    <a:pt x="40217" y="143016"/>
                    <a:pt x="40076" y="141958"/>
                  </a:cubicBezTo>
                  <a:cubicBezTo>
                    <a:pt x="40076" y="141958"/>
                    <a:pt x="40076" y="141958"/>
                    <a:pt x="40076" y="141887"/>
                  </a:cubicBezTo>
                  <a:cubicBezTo>
                    <a:pt x="39934" y="140899"/>
                    <a:pt x="39723" y="139841"/>
                    <a:pt x="39440" y="138853"/>
                  </a:cubicBezTo>
                  <a:cubicBezTo>
                    <a:pt x="39440" y="138712"/>
                    <a:pt x="39370" y="138642"/>
                    <a:pt x="39370" y="138571"/>
                  </a:cubicBezTo>
                  <a:cubicBezTo>
                    <a:pt x="39158" y="137583"/>
                    <a:pt x="38876" y="136596"/>
                    <a:pt x="38594" y="135608"/>
                  </a:cubicBezTo>
                  <a:cubicBezTo>
                    <a:pt x="38594" y="135537"/>
                    <a:pt x="38523" y="135467"/>
                    <a:pt x="38523" y="135396"/>
                  </a:cubicBezTo>
                  <a:cubicBezTo>
                    <a:pt x="38241" y="134338"/>
                    <a:pt x="37888" y="133280"/>
                    <a:pt x="37465" y="132292"/>
                  </a:cubicBezTo>
                  <a:cubicBezTo>
                    <a:pt x="37394" y="132221"/>
                    <a:pt x="37394" y="132151"/>
                    <a:pt x="37394" y="132080"/>
                  </a:cubicBezTo>
                  <a:cubicBezTo>
                    <a:pt x="37042" y="131092"/>
                    <a:pt x="36618" y="130104"/>
                    <a:pt x="36195" y="129117"/>
                  </a:cubicBezTo>
                  <a:cubicBezTo>
                    <a:pt x="36124" y="129046"/>
                    <a:pt x="36124" y="128976"/>
                    <a:pt x="36124" y="128905"/>
                  </a:cubicBezTo>
                  <a:cubicBezTo>
                    <a:pt x="35630" y="127917"/>
                    <a:pt x="35207" y="126930"/>
                    <a:pt x="34713" y="125871"/>
                  </a:cubicBezTo>
                  <a:cubicBezTo>
                    <a:pt x="34643" y="125801"/>
                    <a:pt x="34643" y="125730"/>
                    <a:pt x="34572" y="125659"/>
                  </a:cubicBezTo>
                  <a:cubicBezTo>
                    <a:pt x="34219" y="124813"/>
                    <a:pt x="33725" y="123966"/>
                    <a:pt x="33231" y="123261"/>
                  </a:cubicBezTo>
                  <a:cubicBezTo>
                    <a:pt x="33091" y="123049"/>
                    <a:pt x="33020" y="122767"/>
                    <a:pt x="32879" y="122555"/>
                  </a:cubicBezTo>
                  <a:cubicBezTo>
                    <a:pt x="32597" y="122061"/>
                    <a:pt x="32314" y="121638"/>
                    <a:pt x="32032" y="121144"/>
                  </a:cubicBezTo>
                  <a:cubicBezTo>
                    <a:pt x="31679" y="120579"/>
                    <a:pt x="31327" y="120015"/>
                    <a:pt x="30974" y="119451"/>
                  </a:cubicBezTo>
                  <a:cubicBezTo>
                    <a:pt x="29704" y="117616"/>
                    <a:pt x="28434" y="115852"/>
                    <a:pt x="27022" y="114159"/>
                  </a:cubicBezTo>
                  <a:cubicBezTo>
                    <a:pt x="26952" y="114159"/>
                    <a:pt x="26952" y="114088"/>
                    <a:pt x="26952" y="114088"/>
                  </a:cubicBezTo>
                  <a:cubicBezTo>
                    <a:pt x="26246" y="113242"/>
                    <a:pt x="25541" y="112395"/>
                    <a:pt x="24765" y="111619"/>
                  </a:cubicBezTo>
                  <a:cubicBezTo>
                    <a:pt x="24694" y="111548"/>
                    <a:pt x="24624" y="111478"/>
                    <a:pt x="24624" y="111407"/>
                  </a:cubicBezTo>
                  <a:cubicBezTo>
                    <a:pt x="23918" y="110702"/>
                    <a:pt x="23213" y="109926"/>
                    <a:pt x="22437" y="109220"/>
                  </a:cubicBezTo>
                  <a:cubicBezTo>
                    <a:pt x="22366" y="109149"/>
                    <a:pt x="22295" y="109079"/>
                    <a:pt x="22225" y="109008"/>
                  </a:cubicBezTo>
                  <a:cubicBezTo>
                    <a:pt x="21519" y="108303"/>
                    <a:pt x="20743" y="107668"/>
                    <a:pt x="20038" y="107103"/>
                  </a:cubicBezTo>
                  <a:cubicBezTo>
                    <a:pt x="19897" y="107033"/>
                    <a:pt x="19826" y="106962"/>
                    <a:pt x="19755" y="106892"/>
                  </a:cubicBezTo>
                  <a:cubicBezTo>
                    <a:pt x="18979" y="106257"/>
                    <a:pt x="18203" y="105692"/>
                    <a:pt x="17356" y="105128"/>
                  </a:cubicBezTo>
                  <a:cubicBezTo>
                    <a:pt x="17286" y="105057"/>
                    <a:pt x="17286" y="105057"/>
                    <a:pt x="17216" y="104987"/>
                  </a:cubicBezTo>
                  <a:cubicBezTo>
                    <a:pt x="16369" y="104422"/>
                    <a:pt x="15522" y="103858"/>
                    <a:pt x="14605" y="103293"/>
                  </a:cubicBezTo>
                  <a:lnTo>
                    <a:pt x="0" y="94827"/>
                  </a:lnTo>
                  <a:lnTo>
                    <a:pt x="163124" y="0"/>
                  </a:lnTo>
                  <a:lnTo>
                    <a:pt x="176671" y="7761"/>
                  </a:lnTo>
                  <a:lnTo>
                    <a:pt x="177800" y="8396"/>
                  </a:lnTo>
                  <a:cubicBezTo>
                    <a:pt x="177870" y="8467"/>
                    <a:pt x="177941" y="8467"/>
                    <a:pt x="178012" y="8537"/>
                  </a:cubicBezTo>
                  <a:cubicBezTo>
                    <a:pt x="178364" y="8749"/>
                    <a:pt x="178717" y="8961"/>
                    <a:pt x="179140" y="9172"/>
                  </a:cubicBezTo>
                  <a:cubicBezTo>
                    <a:pt x="179493" y="9384"/>
                    <a:pt x="179846" y="9666"/>
                    <a:pt x="180269" y="9878"/>
                  </a:cubicBezTo>
                  <a:cubicBezTo>
                    <a:pt x="180340" y="9948"/>
                    <a:pt x="180340" y="9948"/>
                    <a:pt x="180411" y="10019"/>
                  </a:cubicBezTo>
                  <a:cubicBezTo>
                    <a:pt x="180481" y="10090"/>
                    <a:pt x="180551" y="10090"/>
                    <a:pt x="180551" y="10090"/>
                  </a:cubicBezTo>
                  <a:cubicBezTo>
                    <a:pt x="180834" y="10301"/>
                    <a:pt x="181116" y="10513"/>
                    <a:pt x="181398" y="10724"/>
                  </a:cubicBezTo>
                  <a:cubicBezTo>
                    <a:pt x="181751" y="11007"/>
                    <a:pt x="182174" y="11289"/>
                    <a:pt x="182527" y="11571"/>
                  </a:cubicBezTo>
                  <a:cubicBezTo>
                    <a:pt x="182668" y="11712"/>
                    <a:pt x="182739" y="11783"/>
                    <a:pt x="182880" y="11924"/>
                  </a:cubicBezTo>
                  <a:cubicBezTo>
                    <a:pt x="183021" y="11995"/>
                    <a:pt x="183092" y="12065"/>
                    <a:pt x="183162" y="12136"/>
                  </a:cubicBezTo>
                  <a:cubicBezTo>
                    <a:pt x="183374" y="12277"/>
                    <a:pt x="183515" y="12418"/>
                    <a:pt x="183727" y="12559"/>
                  </a:cubicBezTo>
                  <a:cubicBezTo>
                    <a:pt x="184079" y="12912"/>
                    <a:pt x="184503" y="13194"/>
                    <a:pt x="184856" y="13547"/>
                  </a:cubicBezTo>
                  <a:cubicBezTo>
                    <a:pt x="184996" y="13688"/>
                    <a:pt x="185208" y="13899"/>
                    <a:pt x="185420" y="14041"/>
                  </a:cubicBezTo>
                  <a:cubicBezTo>
                    <a:pt x="185490" y="14111"/>
                    <a:pt x="185561" y="14182"/>
                    <a:pt x="185632" y="14252"/>
                  </a:cubicBezTo>
                  <a:cubicBezTo>
                    <a:pt x="185772" y="14393"/>
                    <a:pt x="185843" y="14464"/>
                    <a:pt x="185984" y="14605"/>
                  </a:cubicBezTo>
                  <a:cubicBezTo>
                    <a:pt x="186337" y="14958"/>
                    <a:pt x="186690" y="15311"/>
                    <a:pt x="187113" y="15663"/>
                  </a:cubicBezTo>
                  <a:cubicBezTo>
                    <a:pt x="187325" y="15875"/>
                    <a:pt x="187607" y="16157"/>
                    <a:pt x="187819" y="16369"/>
                  </a:cubicBezTo>
                  <a:cubicBezTo>
                    <a:pt x="187889" y="16439"/>
                    <a:pt x="187960" y="16510"/>
                    <a:pt x="188030" y="16581"/>
                  </a:cubicBezTo>
                  <a:cubicBezTo>
                    <a:pt x="188101" y="16651"/>
                    <a:pt x="188172" y="16722"/>
                    <a:pt x="188172" y="16792"/>
                  </a:cubicBezTo>
                  <a:cubicBezTo>
                    <a:pt x="188524" y="17145"/>
                    <a:pt x="188877" y="17498"/>
                    <a:pt x="189230" y="17921"/>
                  </a:cubicBezTo>
                  <a:cubicBezTo>
                    <a:pt x="189512" y="18274"/>
                    <a:pt x="189865" y="18697"/>
                    <a:pt x="190217" y="19050"/>
                  </a:cubicBezTo>
                  <a:cubicBezTo>
                    <a:pt x="190217" y="19121"/>
                    <a:pt x="190217" y="19121"/>
                    <a:pt x="190217" y="19121"/>
                  </a:cubicBezTo>
                  <a:cubicBezTo>
                    <a:pt x="190571" y="19544"/>
                    <a:pt x="190853" y="19897"/>
                    <a:pt x="191205" y="20391"/>
                  </a:cubicBezTo>
                  <a:cubicBezTo>
                    <a:pt x="191558" y="20884"/>
                    <a:pt x="191981" y="21378"/>
                    <a:pt x="192335" y="21872"/>
                  </a:cubicBezTo>
                  <a:cubicBezTo>
                    <a:pt x="192899" y="22648"/>
                    <a:pt x="193463" y="23424"/>
                    <a:pt x="193957" y="24201"/>
                  </a:cubicBezTo>
                  <a:cubicBezTo>
                    <a:pt x="194028" y="24271"/>
                    <a:pt x="194098" y="24342"/>
                    <a:pt x="194169" y="24483"/>
                  </a:cubicBezTo>
                  <a:cubicBezTo>
                    <a:pt x="194522" y="25047"/>
                    <a:pt x="194874" y="25541"/>
                    <a:pt x="195227" y="26176"/>
                  </a:cubicBezTo>
                  <a:cubicBezTo>
                    <a:pt x="195439" y="26529"/>
                    <a:pt x="195721" y="26882"/>
                    <a:pt x="195932" y="27305"/>
                  </a:cubicBezTo>
                  <a:cubicBezTo>
                    <a:pt x="196003" y="27446"/>
                    <a:pt x="196074" y="27517"/>
                    <a:pt x="196074" y="27587"/>
                  </a:cubicBezTo>
                  <a:cubicBezTo>
                    <a:pt x="196215" y="27799"/>
                    <a:pt x="196356" y="28081"/>
                    <a:pt x="196426" y="28293"/>
                  </a:cubicBezTo>
                  <a:cubicBezTo>
                    <a:pt x="196709" y="28787"/>
                    <a:pt x="196920" y="29210"/>
                    <a:pt x="197203" y="29633"/>
                  </a:cubicBezTo>
                  <a:cubicBezTo>
                    <a:pt x="197414" y="29986"/>
                    <a:pt x="197556" y="30339"/>
                    <a:pt x="197767" y="30692"/>
                  </a:cubicBezTo>
                  <a:cubicBezTo>
                    <a:pt x="197838" y="30762"/>
                    <a:pt x="197908" y="30903"/>
                    <a:pt x="197908" y="30974"/>
                  </a:cubicBezTo>
                  <a:cubicBezTo>
                    <a:pt x="197979" y="31044"/>
                    <a:pt x="197979" y="31115"/>
                    <a:pt x="197979" y="31186"/>
                  </a:cubicBezTo>
                  <a:cubicBezTo>
                    <a:pt x="198049" y="31256"/>
                    <a:pt x="198049" y="31256"/>
                    <a:pt x="198049" y="31327"/>
                  </a:cubicBezTo>
                  <a:cubicBezTo>
                    <a:pt x="198261" y="31750"/>
                    <a:pt x="198543" y="32173"/>
                    <a:pt x="198684" y="32597"/>
                  </a:cubicBezTo>
                  <a:cubicBezTo>
                    <a:pt x="198896" y="32950"/>
                    <a:pt x="199037" y="33373"/>
                    <a:pt x="199249" y="33867"/>
                  </a:cubicBezTo>
                  <a:cubicBezTo>
                    <a:pt x="199249" y="33937"/>
                    <a:pt x="199319" y="34008"/>
                    <a:pt x="199319" y="34078"/>
                  </a:cubicBezTo>
                  <a:cubicBezTo>
                    <a:pt x="199319" y="34149"/>
                    <a:pt x="199390" y="34219"/>
                    <a:pt x="199390" y="34219"/>
                  </a:cubicBezTo>
                  <a:cubicBezTo>
                    <a:pt x="199531" y="34502"/>
                    <a:pt x="199672" y="34854"/>
                    <a:pt x="199743" y="35137"/>
                  </a:cubicBezTo>
                  <a:cubicBezTo>
                    <a:pt x="199954" y="35489"/>
                    <a:pt x="200095" y="35913"/>
                    <a:pt x="200307" y="36336"/>
                  </a:cubicBezTo>
                  <a:cubicBezTo>
                    <a:pt x="200378" y="36618"/>
                    <a:pt x="200519" y="36901"/>
                    <a:pt x="200589" y="37183"/>
                  </a:cubicBezTo>
                  <a:cubicBezTo>
                    <a:pt x="200589" y="37253"/>
                    <a:pt x="200660" y="37324"/>
                    <a:pt x="200660" y="37395"/>
                  </a:cubicBezTo>
                  <a:cubicBezTo>
                    <a:pt x="200660" y="37465"/>
                    <a:pt x="200731" y="37536"/>
                    <a:pt x="200731" y="37606"/>
                  </a:cubicBezTo>
                  <a:cubicBezTo>
                    <a:pt x="200871" y="38100"/>
                    <a:pt x="201013" y="38523"/>
                    <a:pt x="201224" y="38947"/>
                  </a:cubicBezTo>
                  <a:cubicBezTo>
                    <a:pt x="201365" y="39370"/>
                    <a:pt x="201507" y="39864"/>
                    <a:pt x="201647" y="40287"/>
                  </a:cubicBezTo>
                  <a:cubicBezTo>
                    <a:pt x="201718" y="40358"/>
                    <a:pt x="201718" y="40428"/>
                    <a:pt x="201718" y="40428"/>
                  </a:cubicBezTo>
                  <a:cubicBezTo>
                    <a:pt x="201789" y="40499"/>
                    <a:pt x="201789" y="40569"/>
                    <a:pt x="201789" y="40640"/>
                  </a:cubicBezTo>
                  <a:cubicBezTo>
                    <a:pt x="201930" y="40993"/>
                    <a:pt x="202001" y="41346"/>
                    <a:pt x="202071" y="41628"/>
                  </a:cubicBezTo>
                  <a:cubicBezTo>
                    <a:pt x="202212" y="42122"/>
                    <a:pt x="202353" y="42545"/>
                    <a:pt x="202424" y="43039"/>
                  </a:cubicBezTo>
                  <a:cubicBezTo>
                    <a:pt x="202495" y="43251"/>
                    <a:pt x="202495" y="43392"/>
                    <a:pt x="202565" y="43674"/>
                  </a:cubicBezTo>
                  <a:cubicBezTo>
                    <a:pt x="202565" y="43745"/>
                    <a:pt x="202635" y="43886"/>
                    <a:pt x="202635" y="43956"/>
                  </a:cubicBezTo>
                  <a:cubicBezTo>
                    <a:pt x="202706" y="44097"/>
                    <a:pt x="202706" y="44238"/>
                    <a:pt x="202777" y="44450"/>
                  </a:cubicBezTo>
                  <a:cubicBezTo>
                    <a:pt x="202918" y="44944"/>
                    <a:pt x="202988" y="45367"/>
                    <a:pt x="203059" y="45861"/>
                  </a:cubicBezTo>
                  <a:cubicBezTo>
                    <a:pt x="203129" y="46214"/>
                    <a:pt x="203200" y="46637"/>
                    <a:pt x="203271" y="47061"/>
                  </a:cubicBezTo>
                  <a:cubicBezTo>
                    <a:pt x="203271" y="47061"/>
                    <a:pt x="203271" y="47061"/>
                    <a:pt x="203271" y="47131"/>
                  </a:cubicBezTo>
                  <a:cubicBezTo>
                    <a:pt x="203271" y="47131"/>
                    <a:pt x="203271" y="47131"/>
                    <a:pt x="203271" y="47202"/>
                  </a:cubicBezTo>
                  <a:cubicBezTo>
                    <a:pt x="203341" y="47625"/>
                    <a:pt x="203411" y="48048"/>
                    <a:pt x="203482" y="48542"/>
                  </a:cubicBezTo>
                  <a:cubicBezTo>
                    <a:pt x="203553" y="48966"/>
                    <a:pt x="203623" y="49389"/>
                    <a:pt x="203623" y="49812"/>
                  </a:cubicBezTo>
                  <a:cubicBezTo>
                    <a:pt x="203623" y="49953"/>
                    <a:pt x="203623" y="50094"/>
                    <a:pt x="203694" y="50236"/>
                  </a:cubicBezTo>
                  <a:lnTo>
                    <a:pt x="203694" y="50518"/>
                  </a:lnTo>
                  <a:cubicBezTo>
                    <a:pt x="203764" y="50729"/>
                    <a:pt x="203764" y="50870"/>
                    <a:pt x="203764" y="51082"/>
                  </a:cubicBezTo>
                  <a:cubicBezTo>
                    <a:pt x="203694" y="51506"/>
                    <a:pt x="203764" y="51858"/>
                    <a:pt x="203764" y="52282"/>
                  </a:cubicBezTo>
                  <a:close/>
                </a:path>
              </a:pathLst>
            </a:custGeom>
            <a:solidFill>
              <a:schemeClr val="accent6">
                <a:lumMod val="60000"/>
                <a:lumOff val="40000"/>
              </a:schemeClr>
            </a:solidFill>
            <a:ln w="7047" cap="flat">
              <a:noFill/>
              <a:prstDash val="solid"/>
              <a:miter/>
            </a:ln>
          </p:spPr>
          <p:txBody>
            <a:bodyPr rtlCol="0" anchor="ctr"/>
            <a:lstStyle/>
            <a:p>
              <a:endParaRPr lang="en-ID">
                <a:cs typeface="B Nazanin" panose="00000700000000000000" pitchFamily="2" charset="-78"/>
              </a:endParaRPr>
            </a:p>
          </p:txBody>
        </p:sp>
        <p:sp>
          <p:nvSpPr>
            <p:cNvPr id="369" name="Freeform: Shape 368">
              <a:extLst>
                <a:ext uri="{FF2B5EF4-FFF2-40B4-BE49-F238E27FC236}">
                  <a16:creationId xmlns:a16="http://schemas.microsoft.com/office/drawing/2014/main" id="{153A6909-1D72-4D35-BC30-E52DC060AA31}"/>
                </a:ext>
              </a:extLst>
            </p:cNvPr>
            <p:cNvSpPr/>
            <p:nvPr/>
          </p:nvSpPr>
          <p:spPr>
            <a:xfrm>
              <a:off x="9218295" y="1872262"/>
              <a:ext cx="56444" cy="134056"/>
            </a:xfrm>
            <a:custGeom>
              <a:avLst/>
              <a:gdLst>
                <a:gd name="connsiteX0" fmla="*/ 60325 w 56444"/>
                <a:gd name="connsiteY0" fmla="*/ 53340 h 134055"/>
                <a:gd name="connsiteX1" fmla="*/ 60254 w 56444"/>
                <a:gd name="connsiteY1" fmla="*/ 83750 h 134055"/>
                <a:gd name="connsiteX2" fmla="*/ 60113 w 56444"/>
                <a:gd name="connsiteY2" fmla="*/ 122344 h 134055"/>
                <a:gd name="connsiteX3" fmla="*/ 60042 w 56444"/>
                <a:gd name="connsiteY3" fmla="*/ 123402 h 134055"/>
                <a:gd name="connsiteX4" fmla="*/ 52423 w 56444"/>
                <a:gd name="connsiteY4" fmla="*/ 136807 h 134055"/>
                <a:gd name="connsiteX5" fmla="*/ 33867 w 56444"/>
                <a:gd name="connsiteY5" fmla="*/ 137513 h 134055"/>
                <a:gd name="connsiteX6" fmla="*/ 705 w 56444"/>
                <a:gd name="connsiteY6" fmla="*/ 118392 h 134055"/>
                <a:gd name="connsiteX7" fmla="*/ 0 w 56444"/>
                <a:gd name="connsiteY7" fmla="*/ 117969 h 134055"/>
                <a:gd name="connsiteX8" fmla="*/ 1975 w 56444"/>
                <a:gd name="connsiteY8" fmla="*/ 115429 h 134055"/>
                <a:gd name="connsiteX9" fmla="*/ 2257 w 56444"/>
                <a:gd name="connsiteY9" fmla="*/ 114865 h 134055"/>
                <a:gd name="connsiteX10" fmla="*/ 19403 w 56444"/>
                <a:gd name="connsiteY10" fmla="*/ 92005 h 134055"/>
                <a:gd name="connsiteX11" fmla="*/ 19685 w 56444"/>
                <a:gd name="connsiteY11" fmla="*/ 0 h 134055"/>
                <a:gd name="connsiteX12" fmla="*/ 34290 w 56444"/>
                <a:gd name="connsiteY12" fmla="*/ 8467 h 134055"/>
                <a:gd name="connsiteX13" fmla="*/ 60325 w 56444"/>
                <a:gd name="connsiteY13" fmla="*/ 53340 h 134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6444" h="134055">
                  <a:moveTo>
                    <a:pt x="60325" y="53340"/>
                  </a:moveTo>
                  <a:lnTo>
                    <a:pt x="60254" y="83750"/>
                  </a:lnTo>
                  <a:lnTo>
                    <a:pt x="60113" y="122344"/>
                  </a:lnTo>
                  <a:cubicBezTo>
                    <a:pt x="60113" y="122696"/>
                    <a:pt x="60113" y="123049"/>
                    <a:pt x="60042" y="123402"/>
                  </a:cubicBezTo>
                  <a:cubicBezTo>
                    <a:pt x="59760" y="129187"/>
                    <a:pt x="56727" y="133915"/>
                    <a:pt x="52423" y="136807"/>
                  </a:cubicBezTo>
                  <a:cubicBezTo>
                    <a:pt x="47201" y="140335"/>
                    <a:pt x="40146" y="141111"/>
                    <a:pt x="33867" y="137513"/>
                  </a:cubicBezTo>
                  <a:lnTo>
                    <a:pt x="705" y="118392"/>
                  </a:lnTo>
                  <a:lnTo>
                    <a:pt x="0" y="117969"/>
                  </a:lnTo>
                  <a:cubicBezTo>
                    <a:pt x="705" y="117193"/>
                    <a:pt x="1411" y="116417"/>
                    <a:pt x="1975" y="115429"/>
                  </a:cubicBezTo>
                  <a:cubicBezTo>
                    <a:pt x="2117" y="115217"/>
                    <a:pt x="2187" y="115076"/>
                    <a:pt x="2257" y="114865"/>
                  </a:cubicBezTo>
                  <a:cubicBezTo>
                    <a:pt x="12417" y="114512"/>
                    <a:pt x="19403" y="106186"/>
                    <a:pt x="19403" y="92005"/>
                  </a:cubicBezTo>
                  <a:lnTo>
                    <a:pt x="19685" y="0"/>
                  </a:lnTo>
                  <a:lnTo>
                    <a:pt x="34290" y="8467"/>
                  </a:lnTo>
                  <a:cubicBezTo>
                    <a:pt x="48754" y="16722"/>
                    <a:pt x="60396" y="36830"/>
                    <a:pt x="60325" y="53340"/>
                  </a:cubicBezTo>
                  <a:close/>
                </a:path>
              </a:pathLst>
            </a:custGeom>
            <a:solidFill>
              <a:schemeClr val="accent6">
                <a:lumMod val="50000"/>
              </a:schemeClr>
            </a:solidFill>
            <a:ln w="7047" cap="flat">
              <a:noFill/>
              <a:prstDash val="solid"/>
              <a:miter/>
            </a:ln>
          </p:spPr>
          <p:txBody>
            <a:bodyPr rtlCol="0" anchor="ctr"/>
            <a:lstStyle/>
            <a:p>
              <a:endParaRPr lang="en-ID">
                <a:cs typeface="B Nazanin" panose="00000700000000000000" pitchFamily="2" charset="-78"/>
              </a:endParaRPr>
            </a:p>
          </p:txBody>
        </p:sp>
        <p:sp>
          <p:nvSpPr>
            <p:cNvPr id="370" name="Freeform: Shape 369">
              <a:extLst>
                <a:ext uri="{FF2B5EF4-FFF2-40B4-BE49-F238E27FC236}">
                  <a16:creationId xmlns:a16="http://schemas.microsoft.com/office/drawing/2014/main" id="{3F67566E-8A70-4189-898B-E15BE6E14F2B}"/>
                </a:ext>
              </a:extLst>
            </p:cNvPr>
            <p:cNvSpPr/>
            <p:nvPr/>
          </p:nvSpPr>
          <p:spPr>
            <a:xfrm>
              <a:off x="9127843" y="1405537"/>
              <a:ext cx="28222" cy="21167"/>
            </a:xfrm>
            <a:custGeom>
              <a:avLst/>
              <a:gdLst>
                <a:gd name="connsiteX0" fmla="*/ 28292 w 28222"/>
                <a:gd name="connsiteY0" fmla="*/ 4727 h 21166"/>
                <a:gd name="connsiteX1" fmla="*/ 29139 w 28222"/>
                <a:gd name="connsiteY1" fmla="*/ 3387 h 21166"/>
                <a:gd name="connsiteX2" fmla="*/ 30198 w 28222"/>
                <a:gd name="connsiteY2" fmla="*/ 2046 h 21166"/>
                <a:gd name="connsiteX3" fmla="*/ 30762 w 28222"/>
                <a:gd name="connsiteY3" fmla="*/ 1482 h 21166"/>
                <a:gd name="connsiteX4" fmla="*/ 32667 w 28222"/>
                <a:gd name="connsiteY4" fmla="*/ 0 h 21166"/>
                <a:gd name="connsiteX5" fmla="*/ 5503 w 28222"/>
                <a:gd name="connsiteY5" fmla="*/ 15804 h 21166"/>
                <a:gd name="connsiteX6" fmla="*/ 3598 w 28222"/>
                <a:gd name="connsiteY6" fmla="*/ 17286 h 21166"/>
                <a:gd name="connsiteX7" fmla="*/ 3034 w 28222"/>
                <a:gd name="connsiteY7" fmla="*/ 17851 h 21166"/>
                <a:gd name="connsiteX8" fmla="*/ 1975 w 28222"/>
                <a:gd name="connsiteY8" fmla="*/ 19191 h 21166"/>
                <a:gd name="connsiteX9" fmla="*/ 1693 w 28222"/>
                <a:gd name="connsiteY9" fmla="*/ 19473 h 21166"/>
                <a:gd name="connsiteX10" fmla="*/ 1129 w 28222"/>
                <a:gd name="connsiteY10" fmla="*/ 20532 h 21166"/>
                <a:gd name="connsiteX11" fmla="*/ 987 w 28222"/>
                <a:gd name="connsiteY11" fmla="*/ 20814 h 21166"/>
                <a:gd name="connsiteX12" fmla="*/ 917 w 28222"/>
                <a:gd name="connsiteY12" fmla="*/ 20955 h 21166"/>
                <a:gd name="connsiteX13" fmla="*/ 353 w 28222"/>
                <a:gd name="connsiteY13" fmla="*/ 22225 h 21166"/>
                <a:gd name="connsiteX14" fmla="*/ 0 w 28222"/>
                <a:gd name="connsiteY14" fmla="*/ 23142 h 21166"/>
                <a:gd name="connsiteX15" fmla="*/ 27164 w 28222"/>
                <a:gd name="connsiteY15" fmla="*/ 7338 h 21166"/>
                <a:gd name="connsiteX16" fmla="*/ 28081 w 28222"/>
                <a:gd name="connsiteY16" fmla="*/ 5009 h 21166"/>
                <a:gd name="connsiteX17" fmla="*/ 28292 w 28222"/>
                <a:gd name="connsiteY17" fmla="*/ 4727 h 21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8222" h="21166">
                  <a:moveTo>
                    <a:pt x="28292" y="4727"/>
                  </a:moveTo>
                  <a:cubicBezTo>
                    <a:pt x="28575" y="4233"/>
                    <a:pt x="28857" y="3810"/>
                    <a:pt x="29139" y="3387"/>
                  </a:cubicBezTo>
                  <a:cubicBezTo>
                    <a:pt x="29492" y="2893"/>
                    <a:pt x="29845" y="2469"/>
                    <a:pt x="30198" y="2046"/>
                  </a:cubicBezTo>
                  <a:cubicBezTo>
                    <a:pt x="30409" y="1834"/>
                    <a:pt x="30550" y="1623"/>
                    <a:pt x="30762" y="1482"/>
                  </a:cubicBezTo>
                  <a:cubicBezTo>
                    <a:pt x="31327" y="917"/>
                    <a:pt x="31961" y="423"/>
                    <a:pt x="32667" y="0"/>
                  </a:cubicBezTo>
                  <a:lnTo>
                    <a:pt x="5503" y="15804"/>
                  </a:lnTo>
                  <a:cubicBezTo>
                    <a:pt x="4798" y="16228"/>
                    <a:pt x="4163" y="16722"/>
                    <a:pt x="3598" y="17286"/>
                  </a:cubicBezTo>
                  <a:cubicBezTo>
                    <a:pt x="3387" y="17498"/>
                    <a:pt x="3245" y="17709"/>
                    <a:pt x="3034" y="17851"/>
                  </a:cubicBezTo>
                  <a:cubicBezTo>
                    <a:pt x="2681" y="18274"/>
                    <a:pt x="2258" y="18697"/>
                    <a:pt x="1975" y="19191"/>
                  </a:cubicBezTo>
                  <a:cubicBezTo>
                    <a:pt x="1905" y="19332"/>
                    <a:pt x="1834" y="19403"/>
                    <a:pt x="1693" y="19473"/>
                  </a:cubicBezTo>
                  <a:cubicBezTo>
                    <a:pt x="1481" y="19826"/>
                    <a:pt x="1270" y="20179"/>
                    <a:pt x="1129" y="20532"/>
                  </a:cubicBezTo>
                  <a:cubicBezTo>
                    <a:pt x="1058" y="20602"/>
                    <a:pt x="987" y="20743"/>
                    <a:pt x="987" y="20814"/>
                  </a:cubicBezTo>
                  <a:cubicBezTo>
                    <a:pt x="987" y="20884"/>
                    <a:pt x="917" y="20884"/>
                    <a:pt x="917" y="20955"/>
                  </a:cubicBezTo>
                  <a:cubicBezTo>
                    <a:pt x="705" y="21378"/>
                    <a:pt x="564" y="21802"/>
                    <a:pt x="353" y="22225"/>
                  </a:cubicBezTo>
                  <a:cubicBezTo>
                    <a:pt x="211" y="22507"/>
                    <a:pt x="141" y="22860"/>
                    <a:pt x="0" y="23142"/>
                  </a:cubicBezTo>
                  <a:lnTo>
                    <a:pt x="27164" y="7338"/>
                  </a:lnTo>
                  <a:cubicBezTo>
                    <a:pt x="27446" y="6491"/>
                    <a:pt x="27728" y="5715"/>
                    <a:pt x="28081" y="5009"/>
                  </a:cubicBezTo>
                  <a:cubicBezTo>
                    <a:pt x="28222" y="4868"/>
                    <a:pt x="28292" y="4798"/>
                    <a:pt x="28292" y="4727"/>
                  </a:cubicBezTo>
                  <a:close/>
                </a:path>
              </a:pathLst>
            </a:custGeom>
            <a:solidFill>
              <a:srgbClr val="BA2F6A"/>
            </a:solidFill>
            <a:ln w="7047" cap="flat">
              <a:noFill/>
              <a:prstDash val="solid"/>
              <a:miter/>
            </a:ln>
          </p:spPr>
          <p:txBody>
            <a:bodyPr rtlCol="0" anchor="ctr"/>
            <a:lstStyle/>
            <a:p>
              <a:endParaRPr lang="en-ID">
                <a:cs typeface="B Nazanin" panose="00000700000000000000" pitchFamily="2" charset="-78"/>
              </a:endParaRPr>
            </a:p>
          </p:txBody>
        </p:sp>
        <p:sp>
          <p:nvSpPr>
            <p:cNvPr id="371" name="Freeform: Shape 370">
              <a:extLst>
                <a:ext uri="{FF2B5EF4-FFF2-40B4-BE49-F238E27FC236}">
                  <a16:creationId xmlns:a16="http://schemas.microsoft.com/office/drawing/2014/main" id="{862D5E89-1045-4682-B7F3-94EF5007C204}"/>
                </a:ext>
              </a:extLst>
            </p:cNvPr>
            <p:cNvSpPr/>
            <p:nvPr/>
          </p:nvSpPr>
          <p:spPr>
            <a:xfrm>
              <a:off x="9123115" y="1389380"/>
              <a:ext cx="105833" cy="84667"/>
            </a:xfrm>
            <a:custGeom>
              <a:avLst/>
              <a:gdLst>
                <a:gd name="connsiteX0" fmla="*/ 111478 w 105833"/>
                <a:gd name="connsiteY0" fmla="*/ 69356 h 84666"/>
                <a:gd name="connsiteX1" fmla="*/ 111478 w 105833"/>
                <a:gd name="connsiteY1" fmla="*/ 69144 h 84666"/>
                <a:gd name="connsiteX2" fmla="*/ 111266 w 105833"/>
                <a:gd name="connsiteY2" fmla="*/ 67663 h 84666"/>
                <a:gd name="connsiteX3" fmla="*/ 110984 w 105833"/>
                <a:gd name="connsiteY3" fmla="*/ 66111 h 84666"/>
                <a:gd name="connsiteX4" fmla="*/ 110984 w 105833"/>
                <a:gd name="connsiteY4" fmla="*/ 66040 h 84666"/>
                <a:gd name="connsiteX5" fmla="*/ 110984 w 105833"/>
                <a:gd name="connsiteY5" fmla="*/ 65899 h 84666"/>
                <a:gd name="connsiteX6" fmla="*/ 110702 w 105833"/>
                <a:gd name="connsiteY6" fmla="*/ 64558 h 84666"/>
                <a:gd name="connsiteX7" fmla="*/ 110349 w 105833"/>
                <a:gd name="connsiteY7" fmla="*/ 63006 h 84666"/>
                <a:gd name="connsiteX8" fmla="*/ 110278 w 105833"/>
                <a:gd name="connsiteY8" fmla="*/ 62724 h 84666"/>
                <a:gd name="connsiteX9" fmla="*/ 110208 w 105833"/>
                <a:gd name="connsiteY9" fmla="*/ 62442 h 84666"/>
                <a:gd name="connsiteX10" fmla="*/ 109926 w 105833"/>
                <a:gd name="connsiteY10" fmla="*/ 61454 h 84666"/>
                <a:gd name="connsiteX11" fmla="*/ 109432 w 105833"/>
                <a:gd name="connsiteY11" fmla="*/ 59902 h 84666"/>
                <a:gd name="connsiteX12" fmla="*/ 109291 w 105833"/>
                <a:gd name="connsiteY12" fmla="*/ 59408 h 84666"/>
                <a:gd name="connsiteX13" fmla="*/ 109150 w 105833"/>
                <a:gd name="connsiteY13" fmla="*/ 59055 h 84666"/>
                <a:gd name="connsiteX14" fmla="*/ 108938 w 105833"/>
                <a:gd name="connsiteY14" fmla="*/ 58349 h 84666"/>
                <a:gd name="connsiteX15" fmla="*/ 108444 w 105833"/>
                <a:gd name="connsiteY15" fmla="*/ 56868 h 84666"/>
                <a:gd name="connsiteX16" fmla="*/ 108162 w 105833"/>
                <a:gd name="connsiteY16" fmla="*/ 56092 h 84666"/>
                <a:gd name="connsiteX17" fmla="*/ 108021 w 105833"/>
                <a:gd name="connsiteY17" fmla="*/ 55809 h 84666"/>
                <a:gd name="connsiteX18" fmla="*/ 107880 w 105833"/>
                <a:gd name="connsiteY18" fmla="*/ 55457 h 84666"/>
                <a:gd name="connsiteX19" fmla="*/ 107315 w 105833"/>
                <a:gd name="connsiteY19" fmla="*/ 54046 h 84666"/>
                <a:gd name="connsiteX20" fmla="*/ 106680 w 105833"/>
                <a:gd name="connsiteY20" fmla="*/ 52634 h 84666"/>
                <a:gd name="connsiteX21" fmla="*/ 106680 w 105833"/>
                <a:gd name="connsiteY21" fmla="*/ 52634 h 84666"/>
                <a:gd name="connsiteX22" fmla="*/ 106680 w 105833"/>
                <a:gd name="connsiteY22" fmla="*/ 52634 h 84666"/>
                <a:gd name="connsiteX23" fmla="*/ 106045 w 105833"/>
                <a:gd name="connsiteY23" fmla="*/ 51223 h 84666"/>
                <a:gd name="connsiteX24" fmla="*/ 105269 w 105833"/>
                <a:gd name="connsiteY24" fmla="*/ 49671 h 84666"/>
                <a:gd name="connsiteX25" fmla="*/ 105199 w 105833"/>
                <a:gd name="connsiteY25" fmla="*/ 49459 h 84666"/>
                <a:gd name="connsiteX26" fmla="*/ 105057 w 105833"/>
                <a:gd name="connsiteY26" fmla="*/ 49177 h 84666"/>
                <a:gd name="connsiteX27" fmla="*/ 104423 w 105833"/>
                <a:gd name="connsiteY27" fmla="*/ 47907 h 84666"/>
                <a:gd name="connsiteX28" fmla="*/ 103717 w 105833"/>
                <a:gd name="connsiteY28" fmla="*/ 46637 h 84666"/>
                <a:gd name="connsiteX29" fmla="*/ 103223 w 105833"/>
                <a:gd name="connsiteY29" fmla="*/ 45791 h 84666"/>
                <a:gd name="connsiteX30" fmla="*/ 103011 w 105833"/>
                <a:gd name="connsiteY30" fmla="*/ 45367 h 84666"/>
                <a:gd name="connsiteX31" fmla="*/ 102517 w 105833"/>
                <a:gd name="connsiteY31" fmla="*/ 44591 h 84666"/>
                <a:gd name="connsiteX32" fmla="*/ 100895 w 105833"/>
                <a:gd name="connsiteY32" fmla="*/ 42051 h 84666"/>
                <a:gd name="connsiteX33" fmla="*/ 100542 w 105833"/>
                <a:gd name="connsiteY33" fmla="*/ 41487 h 84666"/>
                <a:gd name="connsiteX34" fmla="*/ 99907 w 105833"/>
                <a:gd name="connsiteY34" fmla="*/ 40569 h 84666"/>
                <a:gd name="connsiteX35" fmla="*/ 99060 w 105833"/>
                <a:gd name="connsiteY35" fmla="*/ 39370 h 84666"/>
                <a:gd name="connsiteX36" fmla="*/ 98637 w 105833"/>
                <a:gd name="connsiteY36" fmla="*/ 38806 h 84666"/>
                <a:gd name="connsiteX37" fmla="*/ 97296 w 105833"/>
                <a:gd name="connsiteY37" fmla="*/ 37112 h 84666"/>
                <a:gd name="connsiteX38" fmla="*/ 97226 w 105833"/>
                <a:gd name="connsiteY38" fmla="*/ 36971 h 84666"/>
                <a:gd name="connsiteX39" fmla="*/ 97085 w 105833"/>
                <a:gd name="connsiteY39" fmla="*/ 36759 h 84666"/>
                <a:gd name="connsiteX40" fmla="*/ 96097 w 105833"/>
                <a:gd name="connsiteY40" fmla="*/ 35560 h 84666"/>
                <a:gd name="connsiteX41" fmla="*/ 94968 w 105833"/>
                <a:gd name="connsiteY41" fmla="*/ 34219 h 84666"/>
                <a:gd name="connsiteX42" fmla="*/ 94897 w 105833"/>
                <a:gd name="connsiteY42" fmla="*/ 34149 h 84666"/>
                <a:gd name="connsiteX43" fmla="*/ 94756 w 105833"/>
                <a:gd name="connsiteY43" fmla="*/ 34008 h 84666"/>
                <a:gd name="connsiteX44" fmla="*/ 93769 w 105833"/>
                <a:gd name="connsiteY44" fmla="*/ 32879 h 84666"/>
                <a:gd name="connsiteX45" fmla="*/ 92569 w 105833"/>
                <a:gd name="connsiteY45" fmla="*/ 31609 h 84666"/>
                <a:gd name="connsiteX46" fmla="*/ 92499 w 105833"/>
                <a:gd name="connsiteY46" fmla="*/ 31538 h 84666"/>
                <a:gd name="connsiteX47" fmla="*/ 92357 w 105833"/>
                <a:gd name="connsiteY47" fmla="*/ 31397 h 84666"/>
                <a:gd name="connsiteX48" fmla="*/ 91299 w 105833"/>
                <a:gd name="connsiteY48" fmla="*/ 30339 h 84666"/>
                <a:gd name="connsiteX49" fmla="*/ 89958 w 105833"/>
                <a:gd name="connsiteY49" fmla="*/ 29139 h 84666"/>
                <a:gd name="connsiteX50" fmla="*/ 89888 w 105833"/>
                <a:gd name="connsiteY50" fmla="*/ 29139 h 84666"/>
                <a:gd name="connsiteX51" fmla="*/ 89818 w 105833"/>
                <a:gd name="connsiteY51" fmla="*/ 29069 h 84666"/>
                <a:gd name="connsiteX52" fmla="*/ 88548 w 105833"/>
                <a:gd name="connsiteY52" fmla="*/ 28011 h 84666"/>
                <a:gd name="connsiteX53" fmla="*/ 87207 w 105833"/>
                <a:gd name="connsiteY53" fmla="*/ 26952 h 84666"/>
                <a:gd name="connsiteX54" fmla="*/ 87207 w 105833"/>
                <a:gd name="connsiteY54" fmla="*/ 26952 h 84666"/>
                <a:gd name="connsiteX55" fmla="*/ 87207 w 105833"/>
                <a:gd name="connsiteY55" fmla="*/ 26952 h 84666"/>
                <a:gd name="connsiteX56" fmla="*/ 85866 w 105833"/>
                <a:gd name="connsiteY56" fmla="*/ 25965 h 84666"/>
                <a:gd name="connsiteX57" fmla="*/ 84596 w 105833"/>
                <a:gd name="connsiteY57" fmla="*/ 25047 h 84666"/>
                <a:gd name="connsiteX58" fmla="*/ 84526 w 105833"/>
                <a:gd name="connsiteY58" fmla="*/ 25047 h 84666"/>
                <a:gd name="connsiteX59" fmla="*/ 84455 w 105833"/>
                <a:gd name="connsiteY59" fmla="*/ 24977 h 84666"/>
                <a:gd name="connsiteX60" fmla="*/ 83326 w 105833"/>
                <a:gd name="connsiteY60" fmla="*/ 24201 h 84666"/>
                <a:gd name="connsiteX61" fmla="*/ 82056 w 105833"/>
                <a:gd name="connsiteY61" fmla="*/ 23424 h 84666"/>
                <a:gd name="connsiteX62" fmla="*/ 81774 w 105833"/>
                <a:gd name="connsiteY62" fmla="*/ 23283 h 84666"/>
                <a:gd name="connsiteX63" fmla="*/ 48613 w 105833"/>
                <a:gd name="connsiteY63" fmla="*/ 4092 h 84666"/>
                <a:gd name="connsiteX64" fmla="*/ 47625 w 105833"/>
                <a:gd name="connsiteY64" fmla="*/ 3528 h 84666"/>
                <a:gd name="connsiteX65" fmla="*/ 46355 w 105833"/>
                <a:gd name="connsiteY65" fmla="*/ 2893 h 84666"/>
                <a:gd name="connsiteX66" fmla="*/ 45579 w 105833"/>
                <a:gd name="connsiteY66" fmla="*/ 2540 h 84666"/>
                <a:gd name="connsiteX67" fmla="*/ 45367 w 105833"/>
                <a:gd name="connsiteY67" fmla="*/ 2469 h 84666"/>
                <a:gd name="connsiteX68" fmla="*/ 45156 w 105833"/>
                <a:gd name="connsiteY68" fmla="*/ 2328 h 84666"/>
                <a:gd name="connsiteX69" fmla="*/ 43956 w 105833"/>
                <a:gd name="connsiteY69" fmla="*/ 1834 h 84666"/>
                <a:gd name="connsiteX70" fmla="*/ 42757 w 105833"/>
                <a:gd name="connsiteY70" fmla="*/ 1411 h 84666"/>
                <a:gd name="connsiteX71" fmla="*/ 42545 w 105833"/>
                <a:gd name="connsiteY71" fmla="*/ 1341 h 84666"/>
                <a:gd name="connsiteX72" fmla="*/ 42333 w 105833"/>
                <a:gd name="connsiteY72" fmla="*/ 1270 h 84666"/>
                <a:gd name="connsiteX73" fmla="*/ 41487 w 105833"/>
                <a:gd name="connsiteY73" fmla="*/ 988 h 84666"/>
                <a:gd name="connsiteX74" fmla="*/ 40287 w 105833"/>
                <a:gd name="connsiteY74" fmla="*/ 635 h 84666"/>
                <a:gd name="connsiteX75" fmla="*/ 39723 w 105833"/>
                <a:gd name="connsiteY75" fmla="*/ 494 h 84666"/>
                <a:gd name="connsiteX76" fmla="*/ 39441 w 105833"/>
                <a:gd name="connsiteY76" fmla="*/ 423 h 84666"/>
                <a:gd name="connsiteX77" fmla="*/ 39017 w 105833"/>
                <a:gd name="connsiteY77" fmla="*/ 353 h 84666"/>
                <a:gd name="connsiteX78" fmla="*/ 37747 w 105833"/>
                <a:gd name="connsiteY78" fmla="*/ 141 h 84666"/>
                <a:gd name="connsiteX79" fmla="*/ 36971 w 105833"/>
                <a:gd name="connsiteY79" fmla="*/ 71 h 84666"/>
                <a:gd name="connsiteX80" fmla="*/ 36689 w 105833"/>
                <a:gd name="connsiteY80" fmla="*/ 71 h 84666"/>
                <a:gd name="connsiteX81" fmla="*/ 36407 w 105833"/>
                <a:gd name="connsiteY81" fmla="*/ 71 h 84666"/>
                <a:gd name="connsiteX82" fmla="*/ 34996 w 105833"/>
                <a:gd name="connsiteY82" fmla="*/ 0 h 84666"/>
                <a:gd name="connsiteX83" fmla="*/ 34431 w 105833"/>
                <a:gd name="connsiteY83" fmla="*/ 0 h 84666"/>
                <a:gd name="connsiteX84" fmla="*/ 33937 w 105833"/>
                <a:gd name="connsiteY84" fmla="*/ 0 h 84666"/>
                <a:gd name="connsiteX85" fmla="*/ 33444 w 105833"/>
                <a:gd name="connsiteY85" fmla="*/ 0 h 84666"/>
                <a:gd name="connsiteX86" fmla="*/ 31680 w 105833"/>
                <a:gd name="connsiteY86" fmla="*/ 282 h 84666"/>
                <a:gd name="connsiteX87" fmla="*/ 31680 w 105833"/>
                <a:gd name="connsiteY87" fmla="*/ 282 h 84666"/>
                <a:gd name="connsiteX88" fmla="*/ 31327 w 105833"/>
                <a:gd name="connsiteY88" fmla="*/ 353 h 84666"/>
                <a:gd name="connsiteX89" fmla="*/ 29633 w 105833"/>
                <a:gd name="connsiteY89" fmla="*/ 847 h 84666"/>
                <a:gd name="connsiteX90" fmla="*/ 29492 w 105833"/>
                <a:gd name="connsiteY90" fmla="*/ 917 h 84666"/>
                <a:gd name="connsiteX91" fmla="*/ 27164 w 105833"/>
                <a:gd name="connsiteY91" fmla="*/ 1976 h 84666"/>
                <a:gd name="connsiteX92" fmla="*/ 0 w 105833"/>
                <a:gd name="connsiteY92" fmla="*/ 17780 h 84666"/>
                <a:gd name="connsiteX93" fmla="*/ 2328 w 105833"/>
                <a:gd name="connsiteY93" fmla="*/ 16722 h 84666"/>
                <a:gd name="connsiteX94" fmla="*/ 4163 w 105833"/>
                <a:gd name="connsiteY94" fmla="*/ 16228 h 84666"/>
                <a:gd name="connsiteX95" fmla="*/ 4516 w 105833"/>
                <a:gd name="connsiteY95" fmla="*/ 16157 h 84666"/>
                <a:gd name="connsiteX96" fmla="*/ 6773 w 105833"/>
                <a:gd name="connsiteY96" fmla="*/ 15875 h 84666"/>
                <a:gd name="connsiteX97" fmla="*/ 7267 w 105833"/>
                <a:gd name="connsiteY97" fmla="*/ 15875 h 84666"/>
                <a:gd name="connsiteX98" fmla="*/ 9596 w 105833"/>
                <a:gd name="connsiteY98" fmla="*/ 15946 h 84666"/>
                <a:gd name="connsiteX99" fmla="*/ 9878 w 105833"/>
                <a:gd name="connsiteY99" fmla="*/ 15946 h 84666"/>
                <a:gd name="connsiteX100" fmla="*/ 12347 w 105833"/>
                <a:gd name="connsiteY100" fmla="*/ 16298 h 84666"/>
                <a:gd name="connsiteX101" fmla="*/ 12630 w 105833"/>
                <a:gd name="connsiteY101" fmla="*/ 16369 h 84666"/>
                <a:gd name="connsiteX102" fmla="*/ 15240 w 105833"/>
                <a:gd name="connsiteY102" fmla="*/ 17074 h 84666"/>
                <a:gd name="connsiteX103" fmla="*/ 15452 w 105833"/>
                <a:gd name="connsiteY103" fmla="*/ 17145 h 84666"/>
                <a:gd name="connsiteX104" fmla="*/ 18345 w 105833"/>
                <a:gd name="connsiteY104" fmla="*/ 18274 h 84666"/>
                <a:gd name="connsiteX105" fmla="*/ 18556 w 105833"/>
                <a:gd name="connsiteY105" fmla="*/ 18344 h 84666"/>
                <a:gd name="connsiteX106" fmla="*/ 21520 w 105833"/>
                <a:gd name="connsiteY106" fmla="*/ 19897 h 84666"/>
                <a:gd name="connsiteX107" fmla="*/ 54681 w 105833"/>
                <a:gd name="connsiteY107" fmla="*/ 39088 h 84666"/>
                <a:gd name="connsiteX108" fmla="*/ 57432 w 105833"/>
                <a:gd name="connsiteY108" fmla="*/ 40781 h 84666"/>
                <a:gd name="connsiteX109" fmla="*/ 57503 w 105833"/>
                <a:gd name="connsiteY109" fmla="*/ 40852 h 84666"/>
                <a:gd name="connsiteX110" fmla="*/ 60184 w 105833"/>
                <a:gd name="connsiteY110" fmla="*/ 42827 h 84666"/>
                <a:gd name="connsiteX111" fmla="*/ 60184 w 105833"/>
                <a:gd name="connsiteY111" fmla="*/ 42827 h 84666"/>
                <a:gd name="connsiteX112" fmla="*/ 62724 w 105833"/>
                <a:gd name="connsiteY112" fmla="*/ 45014 h 84666"/>
                <a:gd name="connsiteX113" fmla="*/ 62795 w 105833"/>
                <a:gd name="connsiteY113" fmla="*/ 45085 h 84666"/>
                <a:gd name="connsiteX114" fmla="*/ 65194 w 105833"/>
                <a:gd name="connsiteY114" fmla="*/ 47413 h 84666"/>
                <a:gd name="connsiteX115" fmla="*/ 65335 w 105833"/>
                <a:gd name="connsiteY115" fmla="*/ 47554 h 84666"/>
                <a:gd name="connsiteX116" fmla="*/ 67663 w 105833"/>
                <a:gd name="connsiteY116" fmla="*/ 50024 h 84666"/>
                <a:gd name="connsiteX117" fmla="*/ 67804 w 105833"/>
                <a:gd name="connsiteY117" fmla="*/ 50165 h 84666"/>
                <a:gd name="connsiteX118" fmla="*/ 69991 w 105833"/>
                <a:gd name="connsiteY118" fmla="*/ 52776 h 84666"/>
                <a:gd name="connsiteX119" fmla="*/ 70132 w 105833"/>
                <a:gd name="connsiteY119" fmla="*/ 52917 h 84666"/>
                <a:gd name="connsiteX120" fmla="*/ 71967 w 105833"/>
                <a:gd name="connsiteY120" fmla="*/ 55316 h 84666"/>
                <a:gd name="connsiteX121" fmla="*/ 72813 w 105833"/>
                <a:gd name="connsiteY121" fmla="*/ 56515 h 84666"/>
                <a:gd name="connsiteX122" fmla="*/ 73801 w 105833"/>
                <a:gd name="connsiteY122" fmla="*/ 57997 h 84666"/>
                <a:gd name="connsiteX123" fmla="*/ 75424 w 105833"/>
                <a:gd name="connsiteY123" fmla="*/ 60537 h 84666"/>
                <a:gd name="connsiteX124" fmla="*/ 76130 w 105833"/>
                <a:gd name="connsiteY124" fmla="*/ 61736 h 84666"/>
                <a:gd name="connsiteX125" fmla="*/ 76624 w 105833"/>
                <a:gd name="connsiteY125" fmla="*/ 62583 h 84666"/>
                <a:gd name="connsiteX126" fmla="*/ 77964 w 105833"/>
                <a:gd name="connsiteY126" fmla="*/ 65052 h 84666"/>
                <a:gd name="connsiteX127" fmla="*/ 78105 w 105833"/>
                <a:gd name="connsiteY127" fmla="*/ 65334 h 84666"/>
                <a:gd name="connsiteX128" fmla="*/ 80998 w 105833"/>
                <a:gd name="connsiteY128" fmla="*/ 71826 h 84666"/>
                <a:gd name="connsiteX129" fmla="*/ 81139 w 105833"/>
                <a:gd name="connsiteY129" fmla="*/ 72108 h 84666"/>
                <a:gd name="connsiteX130" fmla="*/ 82197 w 105833"/>
                <a:gd name="connsiteY130" fmla="*/ 75142 h 84666"/>
                <a:gd name="connsiteX131" fmla="*/ 82339 w 105833"/>
                <a:gd name="connsiteY131" fmla="*/ 75494 h 84666"/>
                <a:gd name="connsiteX132" fmla="*/ 83256 w 105833"/>
                <a:gd name="connsiteY132" fmla="*/ 78599 h 84666"/>
                <a:gd name="connsiteX133" fmla="*/ 83326 w 105833"/>
                <a:gd name="connsiteY133" fmla="*/ 78881 h 84666"/>
                <a:gd name="connsiteX134" fmla="*/ 84032 w 105833"/>
                <a:gd name="connsiteY134" fmla="*/ 82127 h 84666"/>
                <a:gd name="connsiteX135" fmla="*/ 84032 w 105833"/>
                <a:gd name="connsiteY135" fmla="*/ 82268 h 84666"/>
                <a:gd name="connsiteX136" fmla="*/ 84526 w 105833"/>
                <a:gd name="connsiteY136" fmla="*/ 85584 h 84666"/>
                <a:gd name="connsiteX137" fmla="*/ 84526 w 105833"/>
                <a:gd name="connsiteY137" fmla="*/ 85584 h 84666"/>
                <a:gd name="connsiteX138" fmla="*/ 84526 w 105833"/>
                <a:gd name="connsiteY138" fmla="*/ 85584 h 84666"/>
                <a:gd name="connsiteX139" fmla="*/ 111478 w 105833"/>
                <a:gd name="connsiteY139" fmla="*/ 69356 h 84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Lst>
              <a:rect l="l" t="t" r="r" b="b"/>
              <a:pathLst>
                <a:path w="105833" h="84666">
                  <a:moveTo>
                    <a:pt x="111478" y="69356"/>
                  </a:moveTo>
                  <a:cubicBezTo>
                    <a:pt x="111478" y="69286"/>
                    <a:pt x="111478" y="69215"/>
                    <a:pt x="111478" y="69144"/>
                  </a:cubicBezTo>
                  <a:cubicBezTo>
                    <a:pt x="111407" y="68651"/>
                    <a:pt x="111337" y="68157"/>
                    <a:pt x="111266" y="67663"/>
                  </a:cubicBezTo>
                  <a:cubicBezTo>
                    <a:pt x="111196" y="67169"/>
                    <a:pt x="111125" y="66675"/>
                    <a:pt x="110984" y="66111"/>
                  </a:cubicBezTo>
                  <a:cubicBezTo>
                    <a:pt x="110984" y="66111"/>
                    <a:pt x="110984" y="66040"/>
                    <a:pt x="110984" y="66040"/>
                  </a:cubicBezTo>
                  <a:cubicBezTo>
                    <a:pt x="110984" y="65969"/>
                    <a:pt x="110984" y="65969"/>
                    <a:pt x="110984" y="65899"/>
                  </a:cubicBezTo>
                  <a:cubicBezTo>
                    <a:pt x="110914" y="65476"/>
                    <a:pt x="110843" y="64982"/>
                    <a:pt x="110702" y="64558"/>
                  </a:cubicBezTo>
                  <a:cubicBezTo>
                    <a:pt x="110561" y="64064"/>
                    <a:pt x="110490" y="63500"/>
                    <a:pt x="110349" y="63006"/>
                  </a:cubicBezTo>
                  <a:cubicBezTo>
                    <a:pt x="110349" y="62936"/>
                    <a:pt x="110278" y="62795"/>
                    <a:pt x="110278" y="62724"/>
                  </a:cubicBezTo>
                  <a:cubicBezTo>
                    <a:pt x="110278" y="62653"/>
                    <a:pt x="110208" y="62512"/>
                    <a:pt x="110208" y="62442"/>
                  </a:cubicBezTo>
                  <a:cubicBezTo>
                    <a:pt x="110138" y="62089"/>
                    <a:pt x="110067" y="61736"/>
                    <a:pt x="109926" y="61454"/>
                  </a:cubicBezTo>
                  <a:cubicBezTo>
                    <a:pt x="109784" y="60960"/>
                    <a:pt x="109644" y="60396"/>
                    <a:pt x="109432" y="59902"/>
                  </a:cubicBezTo>
                  <a:cubicBezTo>
                    <a:pt x="109361" y="59761"/>
                    <a:pt x="109291" y="59549"/>
                    <a:pt x="109291" y="59408"/>
                  </a:cubicBezTo>
                  <a:cubicBezTo>
                    <a:pt x="109220" y="59267"/>
                    <a:pt x="109220" y="59196"/>
                    <a:pt x="109150" y="59055"/>
                  </a:cubicBezTo>
                  <a:cubicBezTo>
                    <a:pt x="109079" y="58843"/>
                    <a:pt x="109008" y="58561"/>
                    <a:pt x="108938" y="58349"/>
                  </a:cubicBezTo>
                  <a:cubicBezTo>
                    <a:pt x="108797" y="57856"/>
                    <a:pt x="108585" y="57362"/>
                    <a:pt x="108444" y="56868"/>
                  </a:cubicBezTo>
                  <a:cubicBezTo>
                    <a:pt x="108374" y="56586"/>
                    <a:pt x="108232" y="56303"/>
                    <a:pt x="108162" y="56092"/>
                  </a:cubicBezTo>
                  <a:cubicBezTo>
                    <a:pt x="108091" y="56021"/>
                    <a:pt x="108091" y="55880"/>
                    <a:pt x="108021" y="55809"/>
                  </a:cubicBezTo>
                  <a:cubicBezTo>
                    <a:pt x="107950" y="55668"/>
                    <a:pt x="107950" y="55527"/>
                    <a:pt x="107880" y="55457"/>
                  </a:cubicBezTo>
                  <a:cubicBezTo>
                    <a:pt x="107668" y="54963"/>
                    <a:pt x="107527" y="54469"/>
                    <a:pt x="107315" y="54046"/>
                  </a:cubicBezTo>
                  <a:cubicBezTo>
                    <a:pt x="107103" y="53552"/>
                    <a:pt x="106892" y="53128"/>
                    <a:pt x="106680" y="52634"/>
                  </a:cubicBezTo>
                  <a:cubicBezTo>
                    <a:pt x="106680" y="52634"/>
                    <a:pt x="106680" y="52634"/>
                    <a:pt x="106680" y="52634"/>
                  </a:cubicBezTo>
                  <a:cubicBezTo>
                    <a:pt x="106680" y="52634"/>
                    <a:pt x="106680" y="52634"/>
                    <a:pt x="106680" y="52634"/>
                  </a:cubicBezTo>
                  <a:cubicBezTo>
                    <a:pt x="106469" y="52141"/>
                    <a:pt x="106257" y="51647"/>
                    <a:pt x="106045" y="51223"/>
                  </a:cubicBezTo>
                  <a:cubicBezTo>
                    <a:pt x="105763" y="50659"/>
                    <a:pt x="105551" y="50165"/>
                    <a:pt x="105269" y="49671"/>
                  </a:cubicBezTo>
                  <a:cubicBezTo>
                    <a:pt x="105269" y="49601"/>
                    <a:pt x="105199" y="49530"/>
                    <a:pt x="105199" y="49459"/>
                  </a:cubicBezTo>
                  <a:cubicBezTo>
                    <a:pt x="105128" y="49389"/>
                    <a:pt x="105128" y="49248"/>
                    <a:pt x="105057" y="49177"/>
                  </a:cubicBezTo>
                  <a:cubicBezTo>
                    <a:pt x="104846" y="48754"/>
                    <a:pt x="104634" y="48331"/>
                    <a:pt x="104423" y="47907"/>
                  </a:cubicBezTo>
                  <a:cubicBezTo>
                    <a:pt x="104211" y="47484"/>
                    <a:pt x="103929" y="47061"/>
                    <a:pt x="103717" y="46637"/>
                  </a:cubicBezTo>
                  <a:cubicBezTo>
                    <a:pt x="103576" y="46355"/>
                    <a:pt x="103435" y="46073"/>
                    <a:pt x="103223" y="45791"/>
                  </a:cubicBezTo>
                  <a:cubicBezTo>
                    <a:pt x="103152" y="45649"/>
                    <a:pt x="103082" y="45508"/>
                    <a:pt x="103011" y="45367"/>
                  </a:cubicBezTo>
                  <a:cubicBezTo>
                    <a:pt x="102870" y="45085"/>
                    <a:pt x="102659" y="44873"/>
                    <a:pt x="102517" y="44591"/>
                  </a:cubicBezTo>
                  <a:cubicBezTo>
                    <a:pt x="102023" y="43744"/>
                    <a:pt x="101459" y="42898"/>
                    <a:pt x="100895" y="42051"/>
                  </a:cubicBezTo>
                  <a:cubicBezTo>
                    <a:pt x="100754" y="41840"/>
                    <a:pt x="100683" y="41628"/>
                    <a:pt x="100542" y="41487"/>
                  </a:cubicBezTo>
                  <a:cubicBezTo>
                    <a:pt x="100330" y="41204"/>
                    <a:pt x="100118" y="40852"/>
                    <a:pt x="99907" y="40569"/>
                  </a:cubicBezTo>
                  <a:cubicBezTo>
                    <a:pt x="99624" y="40146"/>
                    <a:pt x="99342" y="39793"/>
                    <a:pt x="99060" y="39370"/>
                  </a:cubicBezTo>
                  <a:cubicBezTo>
                    <a:pt x="98919" y="39158"/>
                    <a:pt x="98778" y="38947"/>
                    <a:pt x="98637" y="38806"/>
                  </a:cubicBezTo>
                  <a:cubicBezTo>
                    <a:pt x="98214" y="38241"/>
                    <a:pt x="97790" y="37677"/>
                    <a:pt x="97296" y="37112"/>
                  </a:cubicBezTo>
                  <a:cubicBezTo>
                    <a:pt x="97296" y="37042"/>
                    <a:pt x="97226" y="37042"/>
                    <a:pt x="97226" y="36971"/>
                  </a:cubicBezTo>
                  <a:cubicBezTo>
                    <a:pt x="97155" y="36901"/>
                    <a:pt x="97155" y="36830"/>
                    <a:pt x="97085" y="36759"/>
                  </a:cubicBezTo>
                  <a:cubicBezTo>
                    <a:pt x="96732" y="36336"/>
                    <a:pt x="96450" y="35983"/>
                    <a:pt x="96097" y="35560"/>
                  </a:cubicBezTo>
                  <a:cubicBezTo>
                    <a:pt x="95744" y="35137"/>
                    <a:pt x="95321" y="34643"/>
                    <a:pt x="94968" y="34219"/>
                  </a:cubicBezTo>
                  <a:cubicBezTo>
                    <a:pt x="94968" y="34219"/>
                    <a:pt x="94897" y="34149"/>
                    <a:pt x="94897" y="34149"/>
                  </a:cubicBezTo>
                  <a:cubicBezTo>
                    <a:pt x="94827" y="34078"/>
                    <a:pt x="94827" y="34078"/>
                    <a:pt x="94756" y="34008"/>
                  </a:cubicBezTo>
                  <a:cubicBezTo>
                    <a:pt x="94403" y="33655"/>
                    <a:pt x="94121" y="33232"/>
                    <a:pt x="93769" y="32879"/>
                  </a:cubicBezTo>
                  <a:cubicBezTo>
                    <a:pt x="93345" y="32456"/>
                    <a:pt x="92992" y="32032"/>
                    <a:pt x="92569" y="31609"/>
                  </a:cubicBezTo>
                  <a:cubicBezTo>
                    <a:pt x="92569" y="31609"/>
                    <a:pt x="92499" y="31538"/>
                    <a:pt x="92499" y="31538"/>
                  </a:cubicBezTo>
                  <a:cubicBezTo>
                    <a:pt x="92428" y="31468"/>
                    <a:pt x="92428" y="31468"/>
                    <a:pt x="92357" y="31397"/>
                  </a:cubicBezTo>
                  <a:cubicBezTo>
                    <a:pt x="92005" y="31045"/>
                    <a:pt x="91652" y="30692"/>
                    <a:pt x="91299" y="30339"/>
                  </a:cubicBezTo>
                  <a:cubicBezTo>
                    <a:pt x="90876" y="29916"/>
                    <a:pt x="90452" y="29492"/>
                    <a:pt x="89958" y="29139"/>
                  </a:cubicBezTo>
                  <a:cubicBezTo>
                    <a:pt x="89958" y="29139"/>
                    <a:pt x="89958" y="29139"/>
                    <a:pt x="89888" y="29139"/>
                  </a:cubicBezTo>
                  <a:cubicBezTo>
                    <a:pt x="89888" y="29139"/>
                    <a:pt x="89818" y="29069"/>
                    <a:pt x="89818" y="29069"/>
                  </a:cubicBezTo>
                  <a:cubicBezTo>
                    <a:pt x="89394" y="28716"/>
                    <a:pt x="88971" y="28363"/>
                    <a:pt x="88548" y="28011"/>
                  </a:cubicBezTo>
                  <a:cubicBezTo>
                    <a:pt x="88124" y="27658"/>
                    <a:pt x="87630" y="27305"/>
                    <a:pt x="87207" y="26952"/>
                  </a:cubicBezTo>
                  <a:cubicBezTo>
                    <a:pt x="87207" y="26952"/>
                    <a:pt x="87207" y="26952"/>
                    <a:pt x="87207" y="26952"/>
                  </a:cubicBezTo>
                  <a:cubicBezTo>
                    <a:pt x="87207" y="26952"/>
                    <a:pt x="87207" y="26952"/>
                    <a:pt x="87207" y="26952"/>
                  </a:cubicBezTo>
                  <a:cubicBezTo>
                    <a:pt x="86784" y="26599"/>
                    <a:pt x="86290" y="26247"/>
                    <a:pt x="85866" y="25965"/>
                  </a:cubicBezTo>
                  <a:cubicBezTo>
                    <a:pt x="85443" y="25682"/>
                    <a:pt x="85020" y="25329"/>
                    <a:pt x="84596" y="25047"/>
                  </a:cubicBezTo>
                  <a:cubicBezTo>
                    <a:pt x="84596" y="25047"/>
                    <a:pt x="84596" y="25047"/>
                    <a:pt x="84526" y="25047"/>
                  </a:cubicBezTo>
                  <a:cubicBezTo>
                    <a:pt x="84526" y="25047"/>
                    <a:pt x="84455" y="25047"/>
                    <a:pt x="84455" y="24977"/>
                  </a:cubicBezTo>
                  <a:cubicBezTo>
                    <a:pt x="84103" y="24694"/>
                    <a:pt x="83679" y="24483"/>
                    <a:pt x="83326" y="24201"/>
                  </a:cubicBezTo>
                  <a:cubicBezTo>
                    <a:pt x="82903" y="23918"/>
                    <a:pt x="82479" y="23707"/>
                    <a:pt x="82056" y="23424"/>
                  </a:cubicBezTo>
                  <a:cubicBezTo>
                    <a:pt x="81986" y="23354"/>
                    <a:pt x="81845" y="23283"/>
                    <a:pt x="81774" y="23283"/>
                  </a:cubicBezTo>
                  <a:lnTo>
                    <a:pt x="48613" y="4092"/>
                  </a:lnTo>
                  <a:cubicBezTo>
                    <a:pt x="48260" y="3881"/>
                    <a:pt x="47978" y="3739"/>
                    <a:pt x="47625" y="3528"/>
                  </a:cubicBezTo>
                  <a:cubicBezTo>
                    <a:pt x="47202" y="3316"/>
                    <a:pt x="46778" y="3104"/>
                    <a:pt x="46355" y="2893"/>
                  </a:cubicBezTo>
                  <a:cubicBezTo>
                    <a:pt x="46073" y="2752"/>
                    <a:pt x="45791" y="2611"/>
                    <a:pt x="45579" y="2540"/>
                  </a:cubicBezTo>
                  <a:cubicBezTo>
                    <a:pt x="45508" y="2540"/>
                    <a:pt x="45438" y="2469"/>
                    <a:pt x="45367" y="2469"/>
                  </a:cubicBezTo>
                  <a:cubicBezTo>
                    <a:pt x="45297" y="2399"/>
                    <a:pt x="45226" y="2399"/>
                    <a:pt x="45156" y="2328"/>
                  </a:cubicBezTo>
                  <a:cubicBezTo>
                    <a:pt x="44732" y="2117"/>
                    <a:pt x="44380" y="1976"/>
                    <a:pt x="43956" y="1834"/>
                  </a:cubicBezTo>
                  <a:cubicBezTo>
                    <a:pt x="43533" y="1693"/>
                    <a:pt x="43110" y="1552"/>
                    <a:pt x="42757" y="1411"/>
                  </a:cubicBezTo>
                  <a:cubicBezTo>
                    <a:pt x="42686" y="1411"/>
                    <a:pt x="42616" y="1341"/>
                    <a:pt x="42545" y="1341"/>
                  </a:cubicBezTo>
                  <a:cubicBezTo>
                    <a:pt x="42475" y="1341"/>
                    <a:pt x="42404" y="1270"/>
                    <a:pt x="42333" y="1270"/>
                  </a:cubicBezTo>
                  <a:cubicBezTo>
                    <a:pt x="42051" y="1199"/>
                    <a:pt x="41769" y="1058"/>
                    <a:pt x="41487" y="988"/>
                  </a:cubicBezTo>
                  <a:cubicBezTo>
                    <a:pt x="41063" y="847"/>
                    <a:pt x="40640" y="776"/>
                    <a:pt x="40287" y="635"/>
                  </a:cubicBezTo>
                  <a:cubicBezTo>
                    <a:pt x="40076" y="564"/>
                    <a:pt x="39864" y="564"/>
                    <a:pt x="39723" y="494"/>
                  </a:cubicBezTo>
                  <a:cubicBezTo>
                    <a:pt x="39652" y="494"/>
                    <a:pt x="39511" y="423"/>
                    <a:pt x="39441" y="423"/>
                  </a:cubicBezTo>
                  <a:cubicBezTo>
                    <a:pt x="39299" y="423"/>
                    <a:pt x="39159" y="353"/>
                    <a:pt x="39017" y="353"/>
                  </a:cubicBezTo>
                  <a:cubicBezTo>
                    <a:pt x="38594" y="282"/>
                    <a:pt x="38171" y="212"/>
                    <a:pt x="37747" y="141"/>
                  </a:cubicBezTo>
                  <a:cubicBezTo>
                    <a:pt x="37465" y="71"/>
                    <a:pt x="37254" y="71"/>
                    <a:pt x="36971" y="71"/>
                  </a:cubicBezTo>
                  <a:cubicBezTo>
                    <a:pt x="36901" y="71"/>
                    <a:pt x="36760" y="71"/>
                    <a:pt x="36689" y="71"/>
                  </a:cubicBezTo>
                  <a:cubicBezTo>
                    <a:pt x="36618" y="71"/>
                    <a:pt x="36478" y="71"/>
                    <a:pt x="36407" y="71"/>
                  </a:cubicBezTo>
                  <a:cubicBezTo>
                    <a:pt x="35913" y="71"/>
                    <a:pt x="35419" y="0"/>
                    <a:pt x="34996" y="0"/>
                  </a:cubicBezTo>
                  <a:cubicBezTo>
                    <a:pt x="34784" y="0"/>
                    <a:pt x="34572" y="0"/>
                    <a:pt x="34431" y="0"/>
                  </a:cubicBezTo>
                  <a:cubicBezTo>
                    <a:pt x="34290" y="0"/>
                    <a:pt x="34149" y="0"/>
                    <a:pt x="33937" y="0"/>
                  </a:cubicBezTo>
                  <a:cubicBezTo>
                    <a:pt x="33796" y="0"/>
                    <a:pt x="33585" y="0"/>
                    <a:pt x="33444" y="0"/>
                  </a:cubicBezTo>
                  <a:cubicBezTo>
                    <a:pt x="32879" y="71"/>
                    <a:pt x="32244" y="141"/>
                    <a:pt x="31680" y="282"/>
                  </a:cubicBezTo>
                  <a:cubicBezTo>
                    <a:pt x="31680" y="282"/>
                    <a:pt x="31680" y="282"/>
                    <a:pt x="31680" y="282"/>
                  </a:cubicBezTo>
                  <a:cubicBezTo>
                    <a:pt x="31539" y="282"/>
                    <a:pt x="31397" y="353"/>
                    <a:pt x="31327" y="353"/>
                  </a:cubicBezTo>
                  <a:cubicBezTo>
                    <a:pt x="30763" y="494"/>
                    <a:pt x="30198" y="635"/>
                    <a:pt x="29633" y="847"/>
                  </a:cubicBezTo>
                  <a:cubicBezTo>
                    <a:pt x="29563" y="847"/>
                    <a:pt x="29563" y="917"/>
                    <a:pt x="29492" y="917"/>
                  </a:cubicBezTo>
                  <a:cubicBezTo>
                    <a:pt x="28716" y="1199"/>
                    <a:pt x="27940" y="1552"/>
                    <a:pt x="27164" y="1976"/>
                  </a:cubicBezTo>
                  <a:lnTo>
                    <a:pt x="0" y="17780"/>
                  </a:lnTo>
                  <a:cubicBezTo>
                    <a:pt x="706" y="17357"/>
                    <a:pt x="1482" y="17004"/>
                    <a:pt x="2328" y="16722"/>
                  </a:cubicBezTo>
                  <a:cubicBezTo>
                    <a:pt x="2893" y="16510"/>
                    <a:pt x="3528" y="16369"/>
                    <a:pt x="4163" y="16228"/>
                  </a:cubicBezTo>
                  <a:cubicBezTo>
                    <a:pt x="4304" y="16228"/>
                    <a:pt x="4445" y="16157"/>
                    <a:pt x="4516" y="16157"/>
                  </a:cubicBezTo>
                  <a:cubicBezTo>
                    <a:pt x="5221" y="16016"/>
                    <a:pt x="5997" y="15946"/>
                    <a:pt x="6773" y="15875"/>
                  </a:cubicBezTo>
                  <a:cubicBezTo>
                    <a:pt x="6915" y="15875"/>
                    <a:pt x="7056" y="15875"/>
                    <a:pt x="7267" y="15875"/>
                  </a:cubicBezTo>
                  <a:cubicBezTo>
                    <a:pt x="8043" y="15875"/>
                    <a:pt x="8749" y="15875"/>
                    <a:pt x="9596" y="15946"/>
                  </a:cubicBezTo>
                  <a:cubicBezTo>
                    <a:pt x="9666" y="15946"/>
                    <a:pt x="9807" y="15946"/>
                    <a:pt x="9878" y="15946"/>
                  </a:cubicBezTo>
                  <a:cubicBezTo>
                    <a:pt x="10725" y="16016"/>
                    <a:pt x="11501" y="16157"/>
                    <a:pt x="12347" y="16298"/>
                  </a:cubicBezTo>
                  <a:cubicBezTo>
                    <a:pt x="12418" y="16298"/>
                    <a:pt x="12559" y="16369"/>
                    <a:pt x="12630" y="16369"/>
                  </a:cubicBezTo>
                  <a:cubicBezTo>
                    <a:pt x="13476" y="16581"/>
                    <a:pt x="14394" y="16792"/>
                    <a:pt x="15240" y="17074"/>
                  </a:cubicBezTo>
                  <a:cubicBezTo>
                    <a:pt x="15311" y="17074"/>
                    <a:pt x="15381" y="17145"/>
                    <a:pt x="15452" y="17145"/>
                  </a:cubicBezTo>
                  <a:cubicBezTo>
                    <a:pt x="16369" y="17498"/>
                    <a:pt x="17357" y="17851"/>
                    <a:pt x="18345" y="18274"/>
                  </a:cubicBezTo>
                  <a:cubicBezTo>
                    <a:pt x="18415" y="18274"/>
                    <a:pt x="18486" y="18344"/>
                    <a:pt x="18556" y="18344"/>
                  </a:cubicBezTo>
                  <a:cubicBezTo>
                    <a:pt x="19544" y="18768"/>
                    <a:pt x="20532" y="19332"/>
                    <a:pt x="21520" y="19897"/>
                  </a:cubicBezTo>
                  <a:lnTo>
                    <a:pt x="54681" y="39088"/>
                  </a:lnTo>
                  <a:cubicBezTo>
                    <a:pt x="55598" y="39652"/>
                    <a:pt x="56515" y="40217"/>
                    <a:pt x="57432" y="40781"/>
                  </a:cubicBezTo>
                  <a:cubicBezTo>
                    <a:pt x="57432" y="40781"/>
                    <a:pt x="57503" y="40781"/>
                    <a:pt x="57503" y="40852"/>
                  </a:cubicBezTo>
                  <a:cubicBezTo>
                    <a:pt x="58420" y="41487"/>
                    <a:pt x="59337" y="42122"/>
                    <a:pt x="60184" y="42827"/>
                  </a:cubicBezTo>
                  <a:cubicBezTo>
                    <a:pt x="60184" y="42827"/>
                    <a:pt x="60184" y="42827"/>
                    <a:pt x="60184" y="42827"/>
                  </a:cubicBezTo>
                  <a:cubicBezTo>
                    <a:pt x="61031" y="43533"/>
                    <a:pt x="61948" y="44238"/>
                    <a:pt x="62724" y="45014"/>
                  </a:cubicBezTo>
                  <a:cubicBezTo>
                    <a:pt x="62724" y="45014"/>
                    <a:pt x="62795" y="45085"/>
                    <a:pt x="62795" y="45085"/>
                  </a:cubicBezTo>
                  <a:cubicBezTo>
                    <a:pt x="63641" y="45791"/>
                    <a:pt x="64417" y="46567"/>
                    <a:pt x="65194" y="47413"/>
                  </a:cubicBezTo>
                  <a:cubicBezTo>
                    <a:pt x="65264" y="47484"/>
                    <a:pt x="65264" y="47484"/>
                    <a:pt x="65335" y="47554"/>
                  </a:cubicBezTo>
                  <a:cubicBezTo>
                    <a:pt x="66111" y="48331"/>
                    <a:pt x="66887" y="49177"/>
                    <a:pt x="67663" y="50024"/>
                  </a:cubicBezTo>
                  <a:cubicBezTo>
                    <a:pt x="67734" y="50094"/>
                    <a:pt x="67734" y="50094"/>
                    <a:pt x="67804" y="50165"/>
                  </a:cubicBezTo>
                  <a:cubicBezTo>
                    <a:pt x="68580" y="51012"/>
                    <a:pt x="69286" y="51858"/>
                    <a:pt x="69991" y="52776"/>
                  </a:cubicBezTo>
                  <a:cubicBezTo>
                    <a:pt x="70062" y="52846"/>
                    <a:pt x="70062" y="52917"/>
                    <a:pt x="70132" y="52917"/>
                  </a:cubicBezTo>
                  <a:cubicBezTo>
                    <a:pt x="70767" y="53693"/>
                    <a:pt x="71332" y="54539"/>
                    <a:pt x="71967" y="55316"/>
                  </a:cubicBezTo>
                  <a:cubicBezTo>
                    <a:pt x="72249" y="55739"/>
                    <a:pt x="72531" y="56092"/>
                    <a:pt x="72813" y="56515"/>
                  </a:cubicBezTo>
                  <a:cubicBezTo>
                    <a:pt x="73166" y="57009"/>
                    <a:pt x="73519" y="57503"/>
                    <a:pt x="73801" y="57997"/>
                  </a:cubicBezTo>
                  <a:cubicBezTo>
                    <a:pt x="74366" y="58843"/>
                    <a:pt x="74860" y="59690"/>
                    <a:pt x="75424" y="60537"/>
                  </a:cubicBezTo>
                  <a:cubicBezTo>
                    <a:pt x="75636" y="60960"/>
                    <a:pt x="75918" y="61313"/>
                    <a:pt x="76130" y="61736"/>
                  </a:cubicBezTo>
                  <a:cubicBezTo>
                    <a:pt x="76271" y="62018"/>
                    <a:pt x="76482" y="62301"/>
                    <a:pt x="76624" y="62583"/>
                  </a:cubicBezTo>
                  <a:cubicBezTo>
                    <a:pt x="77047" y="63429"/>
                    <a:pt x="77541" y="64206"/>
                    <a:pt x="77964" y="65052"/>
                  </a:cubicBezTo>
                  <a:cubicBezTo>
                    <a:pt x="78034" y="65123"/>
                    <a:pt x="78034" y="65264"/>
                    <a:pt x="78105" y="65334"/>
                  </a:cubicBezTo>
                  <a:cubicBezTo>
                    <a:pt x="79164" y="67451"/>
                    <a:pt x="80151" y="69638"/>
                    <a:pt x="80998" y="71826"/>
                  </a:cubicBezTo>
                  <a:cubicBezTo>
                    <a:pt x="81069" y="71896"/>
                    <a:pt x="81069" y="72037"/>
                    <a:pt x="81139" y="72108"/>
                  </a:cubicBezTo>
                  <a:cubicBezTo>
                    <a:pt x="81492" y="73096"/>
                    <a:pt x="81845" y="74154"/>
                    <a:pt x="82197" y="75142"/>
                  </a:cubicBezTo>
                  <a:cubicBezTo>
                    <a:pt x="82197" y="75283"/>
                    <a:pt x="82268" y="75353"/>
                    <a:pt x="82339" y="75494"/>
                  </a:cubicBezTo>
                  <a:cubicBezTo>
                    <a:pt x="82691" y="76553"/>
                    <a:pt x="82973" y="77541"/>
                    <a:pt x="83256" y="78599"/>
                  </a:cubicBezTo>
                  <a:cubicBezTo>
                    <a:pt x="83256" y="78670"/>
                    <a:pt x="83326" y="78811"/>
                    <a:pt x="83326" y="78881"/>
                  </a:cubicBezTo>
                  <a:cubicBezTo>
                    <a:pt x="83609" y="79939"/>
                    <a:pt x="83820" y="80998"/>
                    <a:pt x="84032" y="82127"/>
                  </a:cubicBezTo>
                  <a:cubicBezTo>
                    <a:pt x="84032" y="82197"/>
                    <a:pt x="84032" y="82197"/>
                    <a:pt x="84032" y="82268"/>
                  </a:cubicBezTo>
                  <a:cubicBezTo>
                    <a:pt x="84243" y="83397"/>
                    <a:pt x="84455" y="84526"/>
                    <a:pt x="84526" y="85584"/>
                  </a:cubicBezTo>
                  <a:lnTo>
                    <a:pt x="84526" y="85584"/>
                  </a:lnTo>
                  <a:lnTo>
                    <a:pt x="84526" y="85584"/>
                  </a:lnTo>
                  <a:lnTo>
                    <a:pt x="111478" y="69356"/>
                  </a:lnTo>
                  <a:close/>
                </a:path>
              </a:pathLst>
            </a:custGeom>
            <a:solidFill>
              <a:schemeClr val="accent6">
                <a:lumMod val="40000"/>
                <a:lumOff val="60000"/>
              </a:schemeClr>
            </a:solidFill>
            <a:ln w="7047" cap="flat">
              <a:noFill/>
              <a:prstDash val="solid"/>
              <a:miter/>
            </a:ln>
          </p:spPr>
          <p:txBody>
            <a:bodyPr rtlCol="0" anchor="ctr"/>
            <a:lstStyle/>
            <a:p>
              <a:endParaRPr lang="en-ID">
                <a:cs typeface="B Nazanin" panose="00000700000000000000" pitchFamily="2" charset="-78"/>
              </a:endParaRPr>
            </a:p>
          </p:txBody>
        </p:sp>
        <p:sp>
          <p:nvSpPr>
            <p:cNvPr id="372" name="Freeform: Shape 371">
              <a:extLst>
                <a:ext uri="{FF2B5EF4-FFF2-40B4-BE49-F238E27FC236}">
                  <a16:creationId xmlns:a16="http://schemas.microsoft.com/office/drawing/2014/main" id="{2C3D345B-076A-4143-9B01-DE5FAC2C1205}"/>
                </a:ext>
              </a:extLst>
            </p:cNvPr>
            <p:cNvSpPr/>
            <p:nvPr/>
          </p:nvSpPr>
          <p:spPr>
            <a:xfrm>
              <a:off x="9114437" y="1404774"/>
              <a:ext cx="91722" cy="63500"/>
            </a:xfrm>
            <a:custGeom>
              <a:avLst/>
              <a:gdLst>
                <a:gd name="connsiteX0" fmla="*/ 63218 w 91722"/>
                <a:gd name="connsiteY0" fmla="*/ 23341 h 63500"/>
                <a:gd name="connsiteX1" fmla="*/ 92922 w 91722"/>
                <a:gd name="connsiteY1" fmla="*/ 69838 h 63500"/>
                <a:gd name="connsiteX2" fmla="*/ 79587 w 91722"/>
                <a:gd name="connsiteY2" fmla="*/ 62147 h 63500"/>
                <a:gd name="connsiteX3" fmla="*/ 58561 w 91722"/>
                <a:gd name="connsiteY3" fmla="*/ 31949 h 63500"/>
                <a:gd name="connsiteX4" fmla="*/ 34431 w 91722"/>
                <a:gd name="connsiteY4" fmla="*/ 18050 h 63500"/>
                <a:gd name="connsiteX5" fmla="*/ 13335 w 91722"/>
                <a:gd name="connsiteY5" fmla="*/ 23906 h 63500"/>
                <a:gd name="connsiteX6" fmla="*/ 0 w 91722"/>
                <a:gd name="connsiteY6" fmla="*/ 16215 h 63500"/>
                <a:gd name="connsiteX7" fmla="*/ 29915 w 91722"/>
                <a:gd name="connsiteY7" fmla="*/ 4150 h 63500"/>
                <a:gd name="connsiteX8" fmla="*/ 63218 w 91722"/>
                <a:gd name="connsiteY8" fmla="*/ 23341 h 6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722" h="63500">
                  <a:moveTo>
                    <a:pt x="63218" y="23341"/>
                  </a:moveTo>
                  <a:cubicBezTo>
                    <a:pt x="78176" y="32020"/>
                    <a:pt x="90734" y="51846"/>
                    <a:pt x="92922" y="69838"/>
                  </a:cubicBezTo>
                  <a:lnTo>
                    <a:pt x="79587" y="62147"/>
                  </a:lnTo>
                  <a:cubicBezTo>
                    <a:pt x="76906" y="50011"/>
                    <a:pt x="68368" y="37664"/>
                    <a:pt x="58561" y="31949"/>
                  </a:cubicBezTo>
                  <a:lnTo>
                    <a:pt x="34431" y="18050"/>
                  </a:lnTo>
                  <a:cubicBezTo>
                    <a:pt x="24624" y="12405"/>
                    <a:pt x="16087" y="14875"/>
                    <a:pt x="13335" y="23906"/>
                  </a:cubicBezTo>
                  <a:lnTo>
                    <a:pt x="0" y="16215"/>
                  </a:lnTo>
                  <a:cubicBezTo>
                    <a:pt x="2258" y="834"/>
                    <a:pt x="14887" y="-4528"/>
                    <a:pt x="29915" y="4150"/>
                  </a:cubicBezTo>
                  <a:lnTo>
                    <a:pt x="63218" y="23341"/>
                  </a:lnTo>
                  <a:close/>
                </a:path>
              </a:pathLst>
            </a:custGeom>
            <a:solidFill>
              <a:schemeClr val="accent6">
                <a:lumMod val="75000"/>
              </a:schemeClr>
            </a:solidFill>
            <a:ln w="7047" cap="flat">
              <a:noFill/>
              <a:prstDash val="solid"/>
              <a:miter/>
            </a:ln>
          </p:spPr>
          <p:txBody>
            <a:bodyPr rtlCol="0" anchor="ctr"/>
            <a:lstStyle/>
            <a:p>
              <a:endParaRPr lang="en-ID">
                <a:cs typeface="B Nazanin" panose="00000700000000000000" pitchFamily="2" charset="-78"/>
              </a:endParaRPr>
            </a:p>
          </p:txBody>
        </p:sp>
        <p:sp>
          <p:nvSpPr>
            <p:cNvPr id="373" name="Freeform: Shape 372">
              <a:extLst>
                <a:ext uri="{FF2B5EF4-FFF2-40B4-BE49-F238E27FC236}">
                  <a16:creationId xmlns:a16="http://schemas.microsoft.com/office/drawing/2014/main" id="{CC55227B-AA01-4799-8D84-20B154EF6A6D}"/>
                </a:ext>
              </a:extLst>
            </p:cNvPr>
            <p:cNvSpPr/>
            <p:nvPr/>
          </p:nvSpPr>
          <p:spPr>
            <a:xfrm>
              <a:off x="8880898" y="1432913"/>
              <a:ext cx="338667" cy="268111"/>
            </a:xfrm>
            <a:custGeom>
              <a:avLst/>
              <a:gdLst>
                <a:gd name="connsiteX0" fmla="*/ 341207 w 338666"/>
                <a:gd name="connsiteY0" fmla="*/ 154234 h 268111"/>
                <a:gd name="connsiteX1" fmla="*/ 62724 w 338666"/>
                <a:gd name="connsiteY1" fmla="*/ 0 h 268111"/>
                <a:gd name="connsiteX2" fmla="*/ 0 w 338666"/>
                <a:gd name="connsiteY2" fmla="*/ 114018 h 268111"/>
                <a:gd name="connsiteX3" fmla="*/ 278483 w 338666"/>
                <a:gd name="connsiteY3" fmla="*/ 268252 h 268111"/>
                <a:gd name="connsiteX4" fmla="*/ 341207 w 338666"/>
                <a:gd name="connsiteY4" fmla="*/ 154234 h 2681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8666" h="268111">
                  <a:moveTo>
                    <a:pt x="341207" y="154234"/>
                  </a:moveTo>
                  <a:lnTo>
                    <a:pt x="62724" y="0"/>
                  </a:lnTo>
                  <a:cubicBezTo>
                    <a:pt x="62724" y="0"/>
                    <a:pt x="0" y="23142"/>
                    <a:pt x="0" y="114018"/>
                  </a:cubicBezTo>
                  <a:lnTo>
                    <a:pt x="278483" y="268252"/>
                  </a:lnTo>
                  <a:cubicBezTo>
                    <a:pt x="278483" y="181116"/>
                    <a:pt x="341207" y="154234"/>
                    <a:pt x="341207" y="154234"/>
                  </a:cubicBezTo>
                  <a:close/>
                </a:path>
              </a:pathLst>
            </a:custGeom>
            <a:solidFill>
              <a:schemeClr val="accent2"/>
            </a:solidFill>
            <a:ln w="7047" cap="flat">
              <a:noFill/>
              <a:prstDash val="solid"/>
              <a:miter/>
            </a:ln>
          </p:spPr>
          <p:txBody>
            <a:bodyPr rtlCol="0" anchor="ctr"/>
            <a:lstStyle/>
            <a:p>
              <a:endParaRPr lang="en-ID">
                <a:cs typeface="B Nazanin" panose="00000700000000000000" pitchFamily="2" charset="-78"/>
              </a:endParaRPr>
            </a:p>
          </p:txBody>
        </p:sp>
        <p:sp>
          <p:nvSpPr>
            <p:cNvPr id="374" name="Freeform: Shape 373">
              <a:extLst>
                <a:ext uri="{FF2B5EF4-FFF2-40B4-BE49-F238E27FC236}">
                  <a16:creationId xmlns:a16="http://schemas.microsoft.com/office/drawing/2014/main" id="{C92CBEAC-4288-4C89-AE3A-F52BF26BABA9}"/>
                </a:ext>
              </a:extLst>
            </p:cNvPr>
            <p:cNvSpPr/>
            <p:nvPr/>
          </p:nvSpPr>
          <p:spPr>
            <a:xfrm>
              <a:off x="9159310" y="1587147"/>
              <a:ext cx="56444" cy="112889"/>
            </a:xfrm>
            <a:custGeom>
              <a:avLst/>
              <a:gdLst>
                <a:gd name="connsiteX0" fmla="*/ 62795 w 56444"/>
                <a:gd name="connsiteY0" fmla="*/ 0 h 112888"/>
                <a:gd name="connsiteX1" fmla="*/ 62795 w 56444"/>
                <a:gd name="connsiteY1" fmla="*/ 14605 h 112888"/>
                <a:gd name="connsiteX2" fmla="*/ 59761 w 56444"/>
                <a:gd name="connsiteY2" fmla="*/ 16016 h 112888"/>
                <a:gd name="connsiteX3" fmla="*/ 55951 w 56444"/>
                <a:gd name="connsiteY3" fmla="*/ 18133 h 112888"/>
                <a:gd name="connsiteX4" fmla="*/ 12418 w 56444"/>
                <a:gd name="connsiteY4" fmla="*/ 109502 h 112888"/>
                <a:gd name="connsiteX5" fmla="*/ 0 w 56444"/>
                <a:gd name="connsiteY5" fmla="*/ 114018 h 112888"/>
                <a:gd name="connsiteX6" fmla="*/ 49107 w 56444"/>
                <a:gd name="connsiteY6" fmla="*/ 8255 h 112888"/>
                <a:gd name="connsiteX7" fmla="*/ 62795 w 56444"/>
                <a:gd name="connsiteY7" fmla="*/ 0 h 1128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444" h="112888">
                  <a:moveTo>
                    <a:pt x="62795" y="0"/>
                  </a:moveTo>
                  <a:lnTo>
                    <a:pt x="62795" y="14605"/>
                  </a:lnTo>
                  <a:cubicBezTo>
                    <a:pt x="61736" y="15099"/>
                    <a:pt x="60749" y="15522"/>
                    <a:pt x="59761" y="16016"/>
                  </a:cubicBezTo>
                  <a:cubicBezTo>
                    <a:pt x="58420" y="16651"/>
                    <a:pt x="57221" y="17357"/>
                    <a:pt x="55951" y="18133"/>
                  </a:cubicBezTo>
                  <a:cubicBezTo>
                    <a:pt x="14746" y="42686"/>
                    <a:pt x="12418" y="109502"/>
                    <a:pt x="12418" y="109502"/>
                  </a:cubicBezTo>
                  <a:lnTo>
                    <a:pt x="0" y="114018"/>
                  </a:lnTo>
                  <a:cubicBezTo>
                    <a:pt x="0" y="53128"/>
                    <a:pt x="30621" y="21731"/>
                    <a:pt x="49107" y="8255"/>
                  </a:cubicBezTo>
                  <a:cubicBezTo>
                    <a:pt x="57080" y="2469"/>
                    <a:pt x="62795" y="0"/>
                    <a:pt x="62795" y="0"/>
                  </a:cubicBezTo>
                  <a:close/>
                </a:path>
              </a:pathLst>
            </a:custGeom>
            <a:solidFill>
              <a:schemeClr val="accent2">
                <a:lumMod val="75000"/>
              </a:schemeClr>
            </a:solidFill>
            <a:ln w="7047" cap="flat">
              <a:noFill/>
              <a:prstDash val="solid"/>
              <a:miter/>
            </a:ln>
          </p:spPr>
          <p:txBody>
            <a:bodyPr rtlCol="0" anchor="ctr"/>
            <a:lstStyle/>
            <a:p>
              <a:endParaRPr lang="en-ID">
                <a:cs typeface="B Nazanin" panose="00000700000000000000" pitchFamily="2" charset="-78"/>
              </a:endParaRPr>
            </a:p>
          </p:txBody>
        </p:sp>
        <p:sp>
          <p:nvSpPr>
            <p:cNvPr id="375" name="Freeform: Shape 374">
              <a:extLst>
                <a:ext uri="{FF2B5EF4-FFF2-40B4-BE49-F238E27FC236}">
                  <a16:creationId xmlns:a16="http://schemas.microsoft.com/office/drawing/2014/main" id="{4CD7BA8B-3E76-4DA0-A64D-E5F80D75B03C}"/>
                </a:ext>
              </a:extLst>
            </p:cNvPr>
            <p:cNvSpPr/>
            <p:nvPr/>
          </p:nvSpPr>
          <p:spPr>
            <a:xfrm>
              <a:off x="9222105" y="1486112"/>
              <a:ext cx="183444" cy="112889"/>
            </a:xfrm>
            <a:custGeom>
              <a:avLst/>
              <a:gdLst>
                <a:gd name="connsiteX0" fmla="*/ 185914 w 183444"/>
                <a:gd name="connsiteY0" fmla="*/ 12771 h 112888"/>
                <a:gd name="connsiteX1" fmla="*/ 180834 w 183444"/>
                <a:gd name="connsiteY1" fmla="*/ 15593 h 112888"/>
                <a:gd name="connsiteX2" fmla="*/ 0 w 183444"/>
                <a:gd name="connsiteY2" fmla="*/ 115711 h 112888"/>
                <a:gd name="connsiteX3" fmla="*/ 0 w 183444"/>
                <a:gd name="connsiteY3" fmla="*/ 101106 h 112888"/>
                <a:gd name="connsiteX4" fmla="*/ 177729 w 183444"/>
                <a:gd name="connsiteY4" fmla="*/ 0 h 112888"/>
                <a:gd name="connsiteX5" fmla="*/ 184996 w 183444"/>
                <a:gd name="connsiteY5" fmla="*/ 11148 h 112888"/>
                <a:gd name="connsiteX6" fmla="*/ 185914 w 183444"/>
                <a:gd name="connsiteY6" fmla="*/ 12771 h 1128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3444" h="112888">
                  <a:moveTo>
                    <a:pt x="185914" y="12771"/>
                  </a:moveTo>
                  <a:lnTo>
                    <a:pt x="180834" y="15593"/>
                  </a:lnTo>
                  <a:lnTo>
                    <a:pt x="0" y="115711"/>
                  </a:lnTo>
                  <a:lnTo>
                    <a:pt x="0" y="101106"/>
                  </a:lnTo>
                  <a:lnTo>
                    <a:pt x="177729" y="0"/>
                  </a:lnTo>
                  <a:cubicBezTo>
                    <a:pt x="180269" y="2399"/>
                    <a:pt x="183515" y="8255"/>
                    <a:pt x="184996" y="11148"/>
                  </a:cubicBezTo>
                  <a:cubicBezTo>
                    <a:pt x="185632" y="12065"/>
                    <a:pt x="185914" y="12771"/>
                    <a:pt x="185914" y="12771"/>
                  </a:cubicBezTo>
                  <a:close/>
                </a:path>
              </a:pathLst>
            </a:custGeom>
            <a:solidFill>
              <a:schemeClr val="accent2">
                <a:lumMod val="75000"/>
              </a:schemeClr>
            </a:solidFill>
            <a:ln w="7047" cap="flat">
              <a:noFill/>
              <a:prstDash val="solid"/>
              <a:miter/>
            </a:ln>
          </p:spPr>
          <p:txBody>
            <a:bodyPr rtlCol="0" anchor="ctr"/>
            <a:lstStyle/>
            <a:p>
              <a:endParaRPr lang="en-ID">
                <a:cs typeface="B Nazanin" panose="00000700000000000000" pitchFamily="2" charset="-78"/>
              </a:endParaRPr>
            </a:p>
          </p:txBody>
        </p:sp>
        <p:sp>
          <p:nvSpPr>
            <p:cNvPr id="376" name="Freeform: Shape 375">
              <a:extLst>
                <a:ext uri="{FF2B5EF4-FFF2-40B4-BE49-F238E27FC236}">
                  <a16:creationId xmlns:a16="http://schemas.microsoft.com/office/drawing/2014/main" id="{0D84F96A-182F-4EDF-A92A-10CEA69C257B}"/>
                </a:ext>
              </a:extLst>
            </p:cNvPr>
            <p:cNvSpPr/>
            <p:nvPr/>
          </p:nvSpPr>
          <p:spPr>
            <a:xfrm>
              <a:off x="9415286" y="1532608"/>
              <a:ext cx="98778" cy="324556"/>
            </a:xfrm>
            <a:custGeom>
              <a:avLst/>
              <a:gdLst>
                <a:gd name="connsiteX0" fmla="*/ 101530 w 98777"/>
                <a:gd name="connsiteY0" fmla="*/ 218793 h 324555"/>
                <a:gd name="connsiteX1" fmla="*/ 26529 w 98777"/>
                <a:gd name="connsiteY1" fmla="*/ 331399 h 324555"/>
                <a:gd name="connsiteX2" fmla="*/ 26529 w 98777"/>
                <a:gd name="connsiteY2" fmla="*/ 296968 h 324555"/>
                <a:gd name="connsiteX3" fmla="*/ 26458 w 98777"/>
                <a:gd name="connsiteY3" fmla="*/ 295698 h 324555"/>
                <a:gd name="connsiteX4" fmla="*/ 26388 w 98777"/>
                <a:gd name="connsiteY4" fmla="*/ 295134 h 324555"/>
                <a:gd name="connsiteX5" fmla="*/ 26388 w 98777"/>
                <a:gd name="connsiteY5" fmla="*/ 294852 h 324555"/>
                <a:gd name="connsiteX6" fmla="*/ 26317 w 98777"/>
                <a:gd name="connsiteY6" fmla="*/ 294428 h 324555"/>
                <a:gd name="connsiteX7" fmla="*/ 26176 w 98777"/>
                <a:gd name="connsiteY7" fmla="*/ 293158 h 324555"/>
                <a:gd name="connsiteX8" fmla="*/ 25964 w 98777"/>
                <a:gd name="connsiteY8" fmla="*/ 291818 h 324555"/>
                <a:gd name="connsiteX9" fmla="*/ 25964 w 98777"/>
                <a:gd name="connsiteY9" fmla="*/ 291747 h 324555"/>
                <a:gd name="connsiteX10" fmla="*/ 25964 w 98777"/>
                <a:gd name="connsiteY10" fmla="*/ 291677 h 324555"/>
                <a:gd name="connsiteX11" fmla="*/ 25753 w 98777"/>
                <a:gd name="connsiteY11" fmla="*/ 290477 h 324555"/>
                <a:gd name="connsiteX12" fmla="*/ 25470 w 98777"/>
                <a:gd name="connsiteY12" fmla="*/ 289066 h 324555"/>
                <a:gd name="connsiteX13" fmla="*/ 25329 w 98777"/>
                <a:gd name="connsiteY13" fmla="*/ 288572 h 324555"/>
                <a:gd name="connsiteX14" fmla="*/ 25259 w 98777"/>
                <a:gd name="connsiteY14" fmla="*/ 288290 h 324555"/>
                <a:gd name="connsiteX15" fmla="*/ 25118 w 98777"/>
                <a:gd name="connsiteY15" fmla="*/ 287655 h 324555"/>
                <a:gd name="connsiteX16" fmla="*/ 24765 w 98777"/>
                <a:gd name="connsiteY16" fmla="*/ 286244 h 324555"/>
                <a:gd name="connsiteX17" fmla="*/ 24483 w 98777"/>
                <a:gd name="connsiteY17" fmla="*/ 285256 h 324555"/>
                <a:gd name="connsiteX18" fmla="*/ 24412 w 98777"/>
                <a:gd name="connsiteY18" fmla="*/ 285044 h 324555"/>
                <a:gd name="connsiteX19" fmla="*/ 24342 w 98777"/>
                <a:gd name="connsiteY19" fmla="*/ 284903 h 324555"/>
                <a:gd name="connsiteX20" fmla="*/ 23918 w 98777"/>
                <a:gd name="connsiteY20" fmla="*/ 283563 h 324555"/>
                <a:gd name="connsiteX21" fmla="*/ 23424 w 98777"/>
                <a:gd name="connsiteY21" fmla="*/ 282222 h 324555"/>
                <a:gd name="connsiteX22" fmla="*/ 23354 w 98777"/>
                <a:gd name="connsiteY22" fmla="*/ 282011 h 324555"/>
                <a:gd name="connsiteX23" fmla="*/ 23283 w 98777"/>
                <a:gd name="connsiteY23" fmla="*/ 281799 h 324555"/>
                <a:gd name="connsiteX24" fmla="*/ 23001 w 98777"/>
                <a:gd name="connsiteY24" fmla="*/ 280952 h 324555"/>
                <a:gd name="connsiteX25" fmla="*/ 22437 w 98777"/>
                <a:gd name="connsiteY25" fmla="*/ 279753 h 324555"/>
                <a:gd name="connsiteX26" fmla="*/ 22084 w 98777"/>
                <a:gd name="connsiteY26" fmla="*/ 278835 h 324555"/>
                <a:gd name="connsiteX27" fmla="*/ 22013 w 98777"/>
                <a:gd name="connsiteY27" fmla="*/ 278694 h 324555"/>
                <a:gd name="connsiteX28" fmla="*/ 21943 w 98777"/>
                <a:gd name="connsiteY28" fmla="*/ 278483 h 324555"/>
                <a:gd name="connsiteX29" fmla="*/ 21378 w 98777"/>
                <a:gd name="connsiteY29" fmla="*/ 277213 h 324555"/>
                <a:gd name="connsiteX30" fmla="*/ 20743 w 98777"/>
                <a:gd name="connsiteY30" fmla="*/ 275943 h 324555"/>
                <a:gd name="connsiteX31" fmla="*/ 57291 w 98777"/>
                <a:gd name="connsiteY31" fmla="*/ 196638 h 324555"/>
                <a:gd name="connsiteX32" fmla="*/ 0 w 98777"/>
                <a:gd name="connsiteY32" fmla="*/ 38382 h 324555"/>
                <a:gd name="connsiteX33" fmla="*/ 141 w 98777"/>
                <a:gd name="connsiteY33" fmla="*/ 0 h 324555"/>
                <a:gd name="connsiteX34" fmla="*/ 101530 w 98777"/>
                <a:gd name="connsiteY34" fmla="*/ 218793 h 324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98777" h="324555">
                  <a:moveTo>
                    <a:pt x="101530" y="218793"/>
                  </a:moveTo>
                  <a:cubicBezTo>
                    <a:pt x="97225" y="272486"/>
                    <a:pt x="57856" y="309809"/>
                    <a:pt x="26529" y="331399"/>
                  </a:cubicBezTo>
                  <a:lnTo>
                    <a:pt x="26529" y="296968"/>
                  </a:lnTo>
                  <a:cubicBezTo>
                    <a:pt x="26529" y="296545"/>
                    <a:pt x="26458" y="296192"/>
                    <a:pt x="26458" y="295698"/>
                  </a:cubicBezTo>
                  <a:cubicBezTo>
                    <a:pt x="26458" y="295487"/>
                    <a:pt x="26458" y="295345"/>
                    <a:pt x="26388" y="295134"/>
                  </a:cubicBezTo>
                  <a:lnTo>
                    <a:pt x="26388" y="294852"/>
                  </a:lnTo>
                  <a:cubicBezTo>
                    <a:pt x="26317" y="294710"/>
                    <a:pt x="26317" y="294569"/>
                    <a:pt x="26317" y="294428"/>
                  </a:cubicBezTo>
                  <a:cubicBezTo>
                    <a:pt x="26246" y="294005"/>
                    <a:pt x="26176" y="293582"/>
                    <a:pt x="26176" y="293158"/>
                  </a:cubicBezTo>
                  <a:cubicBezTo>
                    <a:pt x="26106" y="292665"/>
                    <a:pt x="26035" y="292241"/>
                    <a:pt x="25964" y="291818"/>
                  </a:cubicBezTo>
                  <a:cubicBezTo>
                    <a:pt x="25964" y="291747"/>
                    <a:pt x="25964" y="291747"/>
                    <a:pt x="25964" y="291747"/>
                  </a:cubicBezTo>
                  <a:cubicBezTo>
                    <a:pt x="25964" y="291677"/>
                    <a:pt x="25964" y="291677"/>
                    <a:pt x="25964" y="291677"/>
                  </a:cubicBezTo>
                  <a:cubicBezTo>
                    <a:pt x="25894" y="291253"/>
                    <a:pt x="25823" y="290830"/>
                    <a:pt x="25753" y="290477"/>
                  </a:cubicBezTo>
                  <a:cubicBezTo>
                    <a:pt x="25682" y="289983"/>
                    <a:pt x="25612" y="289560"/>
                    <a:pt x="25470" y="289066"/>
                  </a:cubicBezTo>
                  <a:cubicBezTo>
                    <a:pt x="25400" y="288925"/>
                    <a:pt x="25400" y="288784"/>
                    <a:pt x="25329" y="288572"/>
                  </a:cubicBezTo>
                  <a:cubicBezTo>
                    <a:pt x="25329" y="288502"/>
                    <a:pt x="25259" y="288361"/>
                    <a:pt x="25259" y="288290"/>
                  </a:cubicBezTo>
                  <a:cubicBezTo>
                    <a:pt x="25188" y="288078"/>
                    <a:pt x="25118" y="287867"/>
                    <a:pt x="25118" y="287655"/>
                  </a:cubicBezTo>
                  <a:cubicBezTo>
                    <a:pt x="24977" y="287161"/>
                    <a:pt x="24906" y="286738"/>
                    <a:pt x="24765" y="286244"/>
                  </a:cubicBezTo>
                  <a:cubicBezTo>
                    <a:pt x="24694" y="285962"/>
                    <a:pt x="24624" y="285609"/>
                    <a:pt x="24483" y="285256"/>
                  </a:cubicBezTo>
                  <a:cubicBezTo>
                    <a:pt x="24412" y="285186"/>
                    <a:pt x="24412" y="285115"/>
                    <a:pt x="24412" y="285044"/>
                  </a:cubicBezTo>
                  <a:cubicBezTo>
                    <a:pt x="24412" y="284974"/>
                    <a:pt x="24412" y="284903"/>
                    <a:pt x="24342" y="284903"/>
                  </a:cubicBezTo>
                  <a:cubicBezTo>
                    <a:pt x="24201" y="284409"/>
                    <a:pt x="24059" y="283986"/>
                    <a:pt x="23918" y="283563"/>
                  </a:cubicBezTo>
                  <a:cubicBezTo>
                    <a:pt x="23777" y="283069"/>
                    <a:pt x="23636" y="282646"/>
                    <a:pt x="23424" y="282222"/>
                  </a:cubicBezTo>
                  <a:cubicBezTo>
                    <a:pt x="23354" y="282152"/>
                    <a:pt x="23354" y="282081"/>
                    <a:pt x="23354" y="282011"/>
                  </a:cubicBezTo>
                  <a:cubicBezTo>
                    <a:pt x="23283" y="281940"/>
                    <a:pt x="23283" y="281870"/>
                    <a:pt x="23283" y="281799"/>
                  </a:cubicBezTo>
                  <a:cubicBezTo>
                    <a:pt x="23142" y="281517"/>
                    <a:pt x="23071" y="281234"/>
                    <a:pt x="23001" y="280952"/>
                  </a:cubicBezTo>
                  <a:cubicBezTo>
                    <a:pt x="22789" y="280529"/>
                    <a:pt x="22648" y="280106"/>
                    <a:pt x="22437" y="279753"/>
                  </a:cubicBezTo>
                  <a:cubicBezTo>
                    <a:pt x="22295" y="279470"/>
                    <a:pt x="22225" y="279118"/>
                    <a:pt x="22084" y="278835"/>
                  </a:cubicBezTo>
                  <a:cubicBezTo>
                    <a:pt x="22084" y="278765"/>
                    <a:pt x="22013" y="278694"/>
                    <a:pt x="22013" y="278694"/>
                  </a:cubicBezTo>
                  <a:cubicBezTo>
                    <a:pt x="21943" y="278624"/>
                    <a:pt x="21943" y="278553"/>
                    <a:pt x="21943" y="278483"/>
                  </a:cubicBezTo>
                  <a:cubicBezTo>
                    <a:pt x="21731" y="278059"/>
                    <a:pt x="21590" y="277636"/>
                    <a:pt x="21378" y="277213"/>
                  </a:cubicBezTo>
                  <a:cubicBezTo>
                    <a:pt x="21167" y="276790"/>
                    <a:pt x="20955" y="276366"/>
                    <a:pt x="20743" y="275943"/>
                  </a:cubicBezTo>
                  <a:cubicBezTo>
                    <a:pt x="39370" y="255341"/>
                    <a:pt x="54681" y="228953"/>
                    <a:pt x="57291" y="196638"/>
                  </a:cubicBezTo>
                  <a:cubicBezTo>
                    <a:pt x="61383" y="145909"/>
                    <a:pt x="29210" y="83467"/>
                    <a:pt x="0" y="38382"/>
                  </a:cubicBezTo>
                  <a:lnTo>
                    <a:pt x="141" y="0"/>
                  </a:lnTo>
                  <a:cubicBezTo>
                    <a:pt x="211" y="71"/>
                    <a:pt x="108867" y="127988"/>
                    <a:pt x="101530" y="218793"/>
                  </a:cubicBezTo>
                  <a:close/>
                </a:path>
              </a:pathLst>
            </a:custGeom>
            <a:solidFill>
              <a:schemeClr val="accent2">
                <a:lumMod val="60000"/>
                <a:lumOff val="40000"/>
              </a:schemeClr>
            </a:solidFill>
            <a:ln w="7047" cap="flat">
              <a:noFill/>
              <a:prstDash val="solid"/>
              <a:miter/>
            </a:ln>
          </p:spPr>
          <p:txBody>
            <a:bodyPr rtlCol="0" anchor="ctr"/>
            <a:lstStyle/>
            <a:p>
              <a:endParaRPr lang="en-ID">
                <a:cs typeface="B Nazanin" panose="00000700000000000000" pitchFamily="2" charset="-78"/>
              </a:endParaRPr>
            </a:p>
          </p:txBody>
        </p:sp>
        <p:grpSp>
          <p:nvGrpSpPr>
            <p:cNvPr id="377" name="Graphic 3">
              <a:extLst>
                <a:ext uri="{FF2B5EF4-FFF2-40B4-BE49-F238E27FC236}">
                  <a16:creationId xmlns:a16="http://schemas.microsoft.com/office/drawing/2014/main" id="{5767650C-5EAB-4830-83E8-EE11F995CAA6}"/>
                </a:ext>
              </a:extLst>
            </p:cNvPr>
            <p:cNvGrpSpPr/>
            <p:nvPr/>
          </p:nvGrpSpPr>
          <p:grpSpPr>
            <a:xfrm>
              <a:off x="9356302" y="1887149"/>
              <a:ext cx="28222" cy="28222"/>
              <a:chOff x="9356302" y="1887149"/>
              <a:chExt cx="28222" cy="28222"/>
            </a:xfrm>
            <a:solidFill>
              <a:schemeClr val="accent1"/>
            </a:solidFill>
          </p:grpSpPr>
          <p:sp>
            <p:nvSpPr>
              <p:cNvPr id="382" name="Freeform: Shape 381">
                <a:extLst>
                  <a:ext uri="{FF2B5EF4-FFF2-40B4-BE49-F238E27FC236}">
                    <a16:creationId xmlns:a16="http://schemas.microsoft.com/office/drawing/2014/main" id="{0B2EC387-4859-4E85-9A21-FFC827E9CD9B}"/>
                  </a:ext>
                </a:extLst>
              </p:cNvPr>
              <p:cNvSpPr/>
              <p:nvPr/>
            </p:nvSpPr>
            <p:spPr>
              <a:xfrm>
                <a:off x="9356302" y="1887149"/>
                <a:ext cx="21167" cy="28222"/>
              </a:xfrm>
              <a:custGeom>
                <a:avLst/>
                <a:gdLst>
                  <a:gd name="connsiteX0" fmla="*/ 23707 w 21166"/>
                  <a:gd name="connsiteY0" fmla="*/ 4727 h 28222"/>
                  <a:gd name="connsiteX1" fmla="*/ 23847 w 21166"/>
                  <a:gd name="connsiteY1" fmla="*/ 4727 h 28222"/>
                  <a:gd name="connsiteX2" fmla="*/ 25682 w 21166"/>
                  <a:gd name="connsiteY2" fmla="*/ 4798 h 28222"/>
                  <a:gd name="connsiteX3" fmla="*/ 25753 w 21166"/>
                  <a:gd name="connsiteY3" fmla="*/ 4798 h 28222"/>
                  <a:gd name="connsiteX4" fmla="*/ 27375 w 21166"/>
                  <a:gd name="connsiteY4" fmla="*/ 5433 h 28222"/>
                  <a:gd name="connsiteX5" fmla="*/ 27375 w 21166"/>
                  <a:gd name="connsiteY5" fmla="*/ 5433 h 28222"/>
                  <a:gd name="connsiteX6" fmla="*/ 27375 w 21166"/>
                  <a:gd name="connsiteY6" fmla="*/ 5433 h 28222"/>
                  <a:gd name="connsiteX7" fmla="*/ 19191 w 21166"/>
                  <a:gd name="connsiteY7" fmla="*/ 706 h 28222"/>
                  <a:gd name="connsiteX8" fmla="*/ 19120 w 21166"/>
                  <a:gd name="connsiteY8" fmla="*/ 635 h 28222"/>
                  <a:gd name="connsiteX9" fmla="*/ 18556 w 21166"/>
                  <a:gd name="connsiteY9" fmla="*/ 353 h 28222"/>
                  <a:gd name="connsiteX10" fmla="*/ 17992 w 21166"/>
                  <a:gd name="connsiteY10" fmla="*/ 141 h 28222"/>
                  <a:gd name="connsiteX11" fmla="*/ 17568 w 21166"/>
                  <a:gd name="connsiteY11" fmla="*/ 71 h 28222"/>
                  <a:gd name="connsiteX12" fmla="*/ 17498 w 21166"/>
                  <a:gd name="connsiteY12" fmla="*/ 71 h 28222"/>
                  <a:gd name="connsiteX13" fmla="*/ 17356 w 21166"/>
                  <a:gd name="connsiteY13" fmla="*/ 71 h 28222"/>
                  <a:gd name="connsiteX14" fmla="*/ 16651 w 21166"/>
                  <a:gd name="connsiteY14" fmla="*/ 0 h 28222"/>
                  <a:gd name="connsiteX15" fmla="*/ 15875 w 21166"/>
                  <a:gd name="connsiteY15" fmla="*/ 0 h 28222"/>
                  <a:gd name="connsiteX16" fmla="*/ 15593 w 21166"/>
                  <a:gd name="connsiteY16" fmla="*/ 0 h 28222"/>
                  <a:gd name="connsiteX17" fmla="*/ 15452 w 21166"/>
                  <a:gd name="connsiteY17" fmla="*/ 0 h 28222"/>
                  <a:gd name="connsiteX18" fmla="*/ 15028 w 21166"/>
                  <a:gd name="connsiteY18" fmla="*/ 71 h 28222"/>
                  <a:gd name="connsiteX19" fmla="*/ 14040 w 21166"/>
                  <a:gd name="connsiteY19" fmla="*/ 282 h 28222"/>
                  <a:gd name="connsiteX20" fmla="*/ 13617 w 21166"/>
                  <a:gd name="connsiteY20" fmla="*/ 423 h 28222"/>
                  <a:gd name="connsiteX21" fmla="*/ 13194 w 21166"/>
                  <a:gd name="connsiteY21" fmla="*/ 564 h 28222"/>
                  <a:gd name="connsiteX22" fmla="*/ 12700 w 21166"/>
                  <a:gd name="connsiteY22" fmla="*/ 706 h 28222"/>
                  <a:gd name="connsiteX23" fmla="*/ 11147 w 21166"/>
                  <a:gd name="connsiteY23" fmla="*/ 1482 h 28222"/>
                  <a:gd name="connsiteX24" fmla="*/ 9031 w 21166"/>
                  <a:gd name="connsiteY24" fmla="*/ 2963 h 28222"/>
                  <a:gd name="connsiteX25" fmla="*/ 8396 w 21166"/>
                  <a:gd name="connsiteY25" fmla="*/ 3528 h 28222"/>
                  <a:gd name="connsiteX26" fmla="*/ 7408 w 21166"/>
                  <a:gd name="connsiteY26" fmla="*/ 4374 h 28222"/>
                  <a:gd name="connsiteX27" fmla="*/ 6985 w 21166"/>
                  <a:gd name="connsiteY27" fmla="*/ 4868 h 28222"/>
                  <a:gd name="connsiteX28" fmla="*/ 6632 w 21166"/>
                  <a:gd name="connsiteY28" fmla="*/ 5292 h 28222"/>
                  <a:gd name="connsiteX29" fmla="*/ 6208 w 21166"/>
                  <a:gd name="connsiteY29" fmla="*/ 5715 h 28222"/>
                  <a:gd name="connsiteX30" fmla="*/ 5292 w 21166"/>
                  <a:gd name="connsiteY30" fmla="*/ 6844 h 28222"/>
                  <a:gd name="connsiteX31" fmla="*/ 5009 w 21166"/>
                  <a:gd name="connsiteY31" fmla="*/ 7267 h 28222"/>
                  <a:gd name="connsiteX32" fmla="*/ 4868 w 21166"/>
                  <a:gd name="connsiteY32" fmla="*/ 7479 h 28222"/>
                  <a:gd name="connsiteX33" fmla="*/ 4586 w 21166"/>
                  <a:gd name="connsiteY33" fmla="*/ 7902 h 28222"/>
                  <a:gd name="connsiteX34" fmla="*/ 3951 w 21166"/>
                  <a:gd name="connsiteY34" fmla="*/ 8890 h 28222"/>
                  <a:gd name="connsiteX35" fmla="*/ 3387 w 21166"/>
                  <a:gd name="connsiteY35" fmla="*/ 9878 h 28222"/>
                  <a:gd name="connsiteX36" fmla="*/ 3316 w 21166"/>
                  <a:gd name="connsiteY36" fmla="*/ 9948 h 28222"/>
                  <a:gd name="connsiteX37" fmla="*/ 3245 w 21166"/>
                  <a:gd name="connsiteY37" fmla="*/ 10019 h 28222"/>
                  <a:gd name="connsiteX38" fmla="*/ 2822 w 21166"/>
                  <a:gd name="connsiteY38" fmla="*/ 10795 h 28222"/>
                  <a:gd name="connsiteX39" fmla="*/ 2328 w 21166"/>
                  <a:gd name="connsiteY39" fmla="*/ 11783 h 28222"/>
                  <a:gd name="connsiteX40" fmla="*/ 1905 w 21166"/>
                  <a:gd name="connsiteY40" fmla="*/ 12700 h 28222"/>
                  <a:gd name="connsiteX41" fmla="*/ 1905 w 21166"/>
                  <a:gd name="connsiteY41" fmla="*/ 12771 h 28222"/>
                  <a:gd name="connsiteX42" fmla="*/ 1905 w 21166"/>
                  <a:gd name="connsiteY42" fmla="*/ 12841 h 28222"/>
                  <a:gd name="connsiteX43" fmla="*/ 1481 w 21166"/>
                  <a:gd name="connsiteY43" fmla="*/ 13829 h 28222"/>
                  <a:gd name="connsiteX44" fmla="*/ 1129 w 21166"/>
                  <a:gd name="connsiteY44" fmla="*/ 14887 h 28222"/>
                  <a:gd name="connsiteX45" fmla="*/ 987 w 21166"/>
                  <a:gd name="connsiteY45" fmla="*/ 15452 h 28222"/>
                  <a:gd name="connsiteX46" fmla="*/ 917 w 21166"/>
                  <a:gd name="connsiteY46" fmla="*/ 15663 h 28222"/>
                  <a:gd name="connsiteX47" fmla="*/ 776 w 21166"/>
                  <a:gd name="connsiteY47" fmla="*/ 16016 h 28222"/>
                  <a:gd name="connsiteX48" fmla="*/ 423 w 21166"/>
                  <a:gd name="connsiteY48" fmla="*/ 17286 h 28222"/>
                  <a:gd name="connsiteX49" fmla="*/ 282 w 21166"/>
                  <a:gd name="connsiteY49" fmla="*/ 18062 h 28222"/>
                  <a:gd name="connsiteX50" fmla="*/ 211 w 21166"/>
                  <a:gd name="connsiteY50" fmla="*/ 18486 h 28222"/>
                  <a:gd name="connsiteX51" fmla="*/ 141 w 21166"/>
                  <a:gd name="connsiteY51" fmla="*/ 18838 h 28222"/>
                  <a:gd name="connsiteX52" fmla="*/ 0 w 21166"/>
                  <a:gd name="connsiteY52" fmla="*/ 21026 h 28222"/>
                  <a:gd name="connsiteX53" fmla="*/ 3316 w 21166"/>
                  <a:gd name="connsiteY53" fmla="*/ 28293 h 28222"/>
                  <a:gd name="connsiteX54" fmla="*/ 11500 w 21166"/>
                  <a:gd name="connsiteY54" fmla="*/ 33020 h 28222"/>
                  <a:gd name="connsiteX55" fmla="*/ 8184 w 21166"/>
                  <a:gd name="connsiteY55" fmla="*/ 25753 h 28222"/>
                  <a:gd name="connsiteX56" fmla="*/ 8396 w 21166"/>
                  <a:gd name="connsiteY56" fmla="*/ 23142 h 28222"/>
                  <a:gd name="connsiteX57" fmla="*/ 8466 w 21166"/>
                  <a:gd name="connsiteY57" fmla="*/ 22719 h 28222"/>
                  <a:gd name="connsiteX58" fmla="*/ 9031 w 21166"/>
                  <a:gd name="connsiteY58" fmla="*/ 20249 h 28222"/>
                  <a:gd name="connsiteX59" fmla="*/ 9102 w 21166"/>
                  <a:gd name="connsiteY59" fmla="*/ 20038 h 28222"/>
                  <a:gd name="connsiteX60" fmla="*/ 10089 w 21166"/>
                  <a:gd name="connsiteY60" fmla="*/ 17357 h 28222"/>
                  <a:gd name="connsiteX61" fmla="*/ 10089 w 21166"/>
                  <a:gd name="connsiteY61" fmla="*/ 17286 h 28222"/>
                  <a:gd name="connsiteX62" fmla="*/ 11430 w 21166"/>
                  <a:gd name="connsiteY62" fmla="*/ 14605 h 28222"/>
                  <a:gd name="connsiteX63" fmla="*/ 11500 w 21166"/>
                  <a:gd name="connsiteY63" fmla="*/ 14534 h 28222"/>
                  <a:gd name="connsiteX64" fmla="*/ 13053 w 21166"/>
                  <a:gd name="connsiteY64" fmla="*/ 12136 h 28222"/>
                  <a:gd name="connsiteX65" fmla="*/ 13194 w 21166"/>
                  <a:gd name="connsiteY65" fmla="*/ 11924 h 28222"/>
                  <a:gd name="connsiteX66" fmla="*/ 14816 w 21166"/>
                  <a:gd name="connsiteY66" fmla="*/ 9948 h 28222"/>
                  <a:gd name="connsiteX67" fmla="*/ 15169 w 21166"/>
                  <a:gd name="connsiteY67" fmla="*/ 9525 h 28222"/>
                  <a:gd name="connsiteX68" fmla="*/ 16580 w 21166"/>
                  <a:gd name="connsiteY68" fmla="*/ 8184 h 28222"/>
                  <a:gd name="connsiteX69" fmla="*/ 17216 w 21166"/>
                  <a:gd name="connsiteY69" fmla="*/ 7620 h 28222"/>
                  <a:gd name="connsiteX70" fmla="*/ 19332 w 21166"/>
                  <a:gd name="connsiteY70" fmla="*/ 6138 h 28222"/>
                  <a:gd name="connsiteX71" fmla="*/ 21449 w 21166"/>
                  <a:gd name="connsiteY71" fmla="*/ 5151 h 28222"/>
                  <a:gd name="connsiteX72" fmla="*/ 21872 w 21166"/>
                  <a:gd name="connsiteY72" fmla="*/ 5009 h 28222"/>
                  <a:gd name="connsiteX73" fmla="*/ 23707 w 21166"/>
                  <a:gd name="connsiteY73" fmla="*/ 4727 h 282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21166" h="28222">
                    <a:moveTo>
                      <a:pt x="23707" y="4727"/>
                    </a:moveTo>
                    <a:cubicBezTo>
                      <a:pt x="23777" y="4727"/>
                      <a:pt x="23847" y="4727"/>
                      <a:pt x="23847" y="4727"/>
                    </a:cubicBezTo>
                    <a:cubicBezTo>
                      <a:pt x="24483" y="4657"/>
                      <a:pt x="25118" y="4727"/>
                      <a:pt x="25682" y="4798"/>
                    </a:cubicBezTo>
                    <a:cubicBezTo>
                      <a:pt x="25682" y="4798"/>
                      <a:pt x="25753" y="4798"/>
                      <a:pt x="25753" y="4798"/>
                    </a:cubicBezTo>
                    <a:cubicBezTo>
                      <a:pt x="26317" y="4939"/>
                      <a:pt x="26882" y="5151"/>
                      <a:pt x="27375" y="5433"/>
                    </a:cubicBezTo>
                    <a:lnTo>
                      <a:pt x="27375" y="5433"/>
                    </a:lnTo>
                    <a:cubicBezTo>
                      <a:pt x="27375" y="5433"/>
                      <a:pt x="27375" y="5433"/>
                      <a:pt x="27375" y="5433"/>
                    </a:cubicBezTo>
                    <a:lnTo>
                      <a:pt x="19191" y="706"/>
                    </a:lnTo>
                    <a:cubicBezTo>
                      <a:pt x="19191" y="706"/>
                      <a:pt x="19120" y="706"/>
                      <a:pt x="19120" y="635"/>
                    </a:cubicBezTo>
                    <a:cubicBezTo>
                      <a:pt x="18909" y="564"/>
                      <a:pt x="18768" y="423"/>
                      <a:pt x="18556" y="353"/>
                    </a:cubicBezTo>
                    <a:cubicBezTo>
                      <a:pt x="18344" y="282"/>
                      <a:pt x="18132" y="212"/>
                      <a:pt x="17992" y="141"/>
                    </a:cubicBezTo>
                    <a:cubicBezTo>
                      <a:pt x="17850" y="71"/>
                      <a:pt x="17709" y="71"/>
                      <a:pt x="17568" y="71"/>
                    </a:cubicBezTo>
                    <a:cubicBezTo>
                      <a:pt x="17568" y="71"/>
                      <a:pt x="17498" y="71"/>
                      <a:pt x="17498" y="71"/>
                    </a:cubicBezTo>
                    <a:cubicBezTo>
                      <a:pt x="17427" y="71"/>
                      <a:pt x="17427" y="71"/>
                      <a:pt x="17356" y="71"/>
                    </a:cubicBezTo>
                    <a:cubicBezTo>
                      <a:pt x="17145" y="0"/>
                      <a:pt x="16933" y="0"/>
                      <a:pt x="16651" y="0"/>
                    </a:cubicBezTo>
                    <a:cubicBezTo>
                      <a:pt x="16439" y="0"/>
                      <a:pt x="16157" y="0"/>
                      <a:pt x="15875" y="0"/>
                    </a:cubicBezTo>
                    <a:cubicBezTo>
                      <a:pt x="15804" y="0"/>
                      <a:pt x="15734" y="0"/>
                      <a:pt x="15593" y="0"/>
                    </a:cubicBezTo>
                    <a:cubicBezTo>
                      <a:pt x="15522" y="0"/>
                      <a:pt x="15452" y="0"/>
                      <a:pt x="15452" y="0"/>
                    </a:cubicBezTo>
                    <a:cubicBezTo>
                      <a:pt x="15310" y="0"/>
                      <a:pt x="15169" y="0"/>
                      <a:pt x="15028" y="71"/>
                    </a:cubicBezTo>
                    <a:cubicBezTo>
                      <a:pt x="14675" y="141"/>
                      <a:pt x="14393" y="212"/>
                      <a:pt x="14040" y="282"/>
                    </a:cubicBezTo>
                    <a:cubicBezTo>
                      <a:pt x="13899" y="353"/>
                      <a:pt x="13758" y="353"/>
                      <a:pt x="13617" y="423"/>
                    </a:cubicBezTo>
                    <a:cubicBezTo>
                      <a:pt x="13476" y="494"/>
                      <a:pt x="13335" y="494"/>
                      <a:pt x="13194" y="564"/>
                    </a:cubicBezTo>
                    <a:cubicBezTo>
                      <a:pt x="13053" y="635"/>
                      <a:pt x="12841" y="635"/>
                      <a:pt x="12700" y="706"/>
                    </a:cubicBezTo>
                    <a:cubicBezTo>
                      <a:pt x="12206" y="917"/>
                      <a:pt x="11641" y="1200"/>
                      <a:pt x="11147" y="1482"/>
                    </a:cubicBezTo>
                    <a:cubicBezTo>
                      <a:pt x="10442" y="1905"/>
                      <a:pt x="9736" y="2399"/>
                      <a:pt x="9031" y="2963"/>
                    </a:cubicBezTo>
                    <a:cubicBezTo>
                      <a:pt x="8819" y="3175"/>
                      <a:pt x="8608" y="3316"/>
                      <a:pt x="8396" y="3528"/>
                    </a:cubicBezTo>
                    <a:cubicBezTo>
                      <a:pt x="8043" y="3810"/>
                      <a:pt x="7761" y="4092"/>
                      <a:pt x="7408" y="4374"/>
                    </a:cubicBezTo>
                    <a:cubicBezTo>
                      <a:pt x="7267" y="4515"/>
                      <a:pt x="7126" y="4657"/>
                      <a:pt x="6985" y="4868"/>
                    </a:cubicBezTo>
                    <a:cubicBezTo>
                      <a:pt x="6844" y="5009"/>
                      <a:pt x="6702" y="5151"/>
                      <a:pt x="6632" y="5292"/>
                    </a:cubicBezTo>
                    <a:cubicBezTo>
                      <a:pt x="6491" y="5433"/>
                      <a:pt x="6350" y="5574"/>
                      <a:pt x="6208" y="5715"/>
                    </a:cubicBezTo>
                    <a:cubicBezTo>
                      <a:pt x="5926" y="6068"/>
                      <a:pt x="5574" y="6421"/>
                      <a:pt x="5292" y="6844"/>
                    </a:cubicBezTo>
                    <a:cubicBezTo>
                      <a:pt x="5150" y="6985"/>
                      <a:pt x="5080" y="7126"/>
                      <a:pt x="5009" y="7267"/>
                    </a:cubicBezTo>
                    <a:cubicBezTo>
                      <a:pt x="4939" y="7338"/>
                      <a:pt x="4939" y="7408"/>
                      <a:pt x="4868" y="7479"/>
                    </a:cubicBezTo>
                    <a:cubicBezTo>
                      <a:pt x="4798" y="7620"/>
                      <a:pt x="4656" y="7761"/>
                      <a:pt x="4586" y="7902"/>
                    </a:cubicBezTo>
                    <a:cubicBezTo>
                      <a:pt x="4374" y="8255"/>
                      <a:pt x="4163" y="8537"/>
                      <a:pt x="3951" y="8890"/>
                    </a:cubicBezTo>
                    <a:cubicBezTo>
                      <a:pt x="3739" y="9172"/>
                      <a:pt x="3528" y="9525"/>
                      <a:pt x="3387" y="9878"/>
                    </a:cubicBezTo>
                    <a:cubicBezTo>
                      <a:pt x="3387" y="9878"/>
                      <a:pt x="3387" y="9948"/>
                      <a:pt x="3316" y="9948"/>
                    </a:cubicBezTo>
                    <a:cubicBezTo>
                      <a:pt x="3316" y="9948"/>
                      <a:pt x="3316" y="10019"/>
                      <a:pt x="3245" y="10019"/>
                    </a:cubicBezTo>
                    <a:cubicBezTo>
                      <a:pt x="3104" y="10301"/>
                      <a:pt x="2963" y="10513"/>
                      <a:pt x="2822" y="10795"/>
                    </a:cubicBezTo>
                    <a:cubicBezTo>
                      <a:pt x="2681" y="11148"/>
                      <a:pt x="2469" y="11430"/>
                      <a:pt x="2328" y="11783"/>
                    </a:cubicBezTo>
                    <a:cubicBezTo>
                      <a:pt x="2187" y="12065"/>
                      <a:pt x="2046" y="12347"/>
                      <a:pt x="1905" y="12700"/>
                    </a:cubicBezTo>
                    <a:cubicBezTo>
                      <a:pt x="1905" y="12700"/>
                      <a:pt x="1905" y="12700"/>
                      <a:pt x="1905" y="12771"/>
                    </a:cubicBezTo>
                    <a:cubicBezTo>
                      <a:pt x="1905" y="12771"/>
                      <a:pt x="1905" y="12771"/>
                      <a:pt x="1905" y="12841"/>
                    </a:cubicBezTo>
                    <a:cubicBezTo>
                      <a:pt x="1764" y="13194"/>
                      <a:pt x="1623" y="13547"/>
                      <a:pt x="1481" y="13829"/>
                    </a:cubicBezTo>
                    <a:cubicBezTo>
                      <a:pt x="1341" y="14182"/>
                      <a:pt x="1199" y="14534"/>
                      <a:pt x="1129" y="14887"/>
                    </a:cubicBezTo>
                    <a:cubicBezTo>
                      <a:pt x="1058" y="15099"/>
                      <a:pt x="987" y="15240"/>
                      <a:pt x="987" y="15452"/>
                    </a:cubicBezTo>
                    <a:cubicBezTo>
                      <a:pt x="987" y="15522"/>
                      <a:pt x="917" y="15593"/>
                      <a:pt x="917" y="15663"/>
                    </a:cubicBezTo>
                    <a:cubicBezTo>
                      <a:pt x="847" y="15804"/>
                      <a:pt x="847" y="15946"/>
                      <a:pt x="776" y="16016"/>
                    </a:cubicBezTo>
                    <a:cubicBezTo>
                      <a:pt x="635" y="16439"/>
                      <a:pt x="564" y="16863"/>
                      <a:pt x="423" y="17286"/>
                    </a:cubicBezTo>
                    <a:cubicBezTo>
                      <a:pt x="353" y="17568"/>
                      <a:pt x="353" y="17780"/>
                      <a:pt x="282" y="18062"/>
                    </a:cubicBezTo>
                    <a:cubicBezTo>
                      <a:pt x="282" y="18203"/>
                      <a:pt x="211" y="18344"/>
                      <a:pt x="211" y="18486"/>
                    </a:cubicBezTo>
                    <a:cubicBezTo>
                      <a:pt x="211" y="18627"/>
                      <a:pt x="141" y="18768"/>
                      <a:pt x="141" y="18838"/>
                    </a:cubicBezTo>
                    <a:cubicBezTo>
                      <a:pt x="70" y="19614"/>
                      <a:pt x="0" y="20320"/>
                      <a:pt x="0" y="21026"/>
                    </a:cubicBezTo>
                    <a:cubicBezTo>
                      <a:pt x="0" y="24624"/>
                      <a:pt x="1270" y="27093"/>
                      <a:pt x="3316" y="28293"/>
                    </a:cubicBezTo>
                    <a:lnTo>
                      <a:pt x="11500" y="33020"/>
                    </a:lnTo>
                    <a:cubicBezTo>
                      <a:pt x="9454" y="31821"/>
                      <a:pt x="8184" y="29351"/>
                      <a:pt x="8184" y="25753"/>
                    </a:cubicBezTo>
                    <a:cubicBezTo>
                      <a:pt x="8184" y="24906"/>
                      <a:pt x="8255" y="24059"/>
                      <a:pt x="8396" y="23142"/>
                    </a:cubicBezTo>
                    <a:cubicBezTo>
                      <a:pt x="8396" y="23001"/>
                      <a:pt x="8466" y="22860"/>
                      <a:pt x="8466" y="22719"/>
                    </a:cubicBezTo>
                    <a:cubicBezTo>
                      <a:pt x="8608" y="21872"/>
                      <a:pt x="8819" y="21096"/>
                      <a:pt x="9031" y="20249"/>
                    </a:cubicBezTo>
                    <a:cubicBezTo>
                      <a:pt x="9031" y="20179"/>
                      <a:pt x="9102" y="20108"/>
                      <a:pt x="9102" y="20038"/>
                    </a:cubicBezTo>
                    <a:cubicBezTo>
                      <a:pt x="9384" y="19120"/>
                      <a:pt x="9736" y="18274"/>
                      <a:pt x="10089" y="17357"/>
                    </a:cubicBezTo>
                    <a:cubicBezTo>
                      <a:pt x="10089" y="17357"/>
                      <a:pt x="10089" y="17357"/>
                      <a:pt x="10089" y="17286"/>
                    </a:cubicBezTo>
                    <a:cubicBezTo>
                      <a:pt x="10513" y="16369"/>
                      <a:pt x="10936" y="15522"/>
                      <a:pt x="11430" y="14605"/>
                    </a:cubicBezTo>
                    <a:cubicBezTo>
                      <a:pt x="11430" y="14605"/>
                      <a:pt x="11430" y="14534"/>
                      <a:pt x="11500" y="14534"/>
                    </a:cubicBezTo>
                    <a:cubicBezTo>
                      <a:pt x="11994" y="13688"/>
                      <a:pt x="12488" y="12912"/>
                      <a:pt x="13053" y="12136"/>
                    </a:cubicBezTo>
                    <a:cubicBezTo>
                      <a:pt x="13123" y="12065"/>
                      <a:pt x="13123" y="11995"/>
                      <a:pt x="13194" y="11924"/>
                    </a:cubicBezTo>
                    <a:cubicBezTo>
                      <a:pt x="13688" y="11218"/>
                      <a:pt x="14252" y="10583"/>
                      <a:pt x="14816" y="9948"/>
                    </a:cubicBezTo>
                    <a:cubicBezTo>
                      <a:pt x="14958" y="9807"/>
                      <a:pt x="15099" y="9666"/>
                      <a:pt x="15169" y="9525"/>
                    </a:cubicBezTo>
                    <a:cubicBezTo>
                      <a:pt x="15593" y="9031"/>
                      <a:pt x="16086" y="8608"/>
                      <a:pt x="16580" y="8184"/>
                    </a:cubicBezTo>
                    <a:cubicBezTo>
                      <a:pt x="16792" y="7973"/>
                      <a:pt x="17004" y="7761"/>
                      <a:pt x="17216" y="7620"/>
                    </a:cubicBezTo>
                    <a:cubicBezTo>
                      <a:pt x="17921" y="7056"/>
                      <a:pt x="18626" y="6562"/>
                      <a:pt x="19332" y="6138"/>
                    </a:cubicBezTo>
                    <a:cubicBezTo>
                      <a:pt x="20038" y="5715"/>
                      <a:pt x="20743" y="5433"/>
                      <a:pt x="21449" y="5151"/>
                    </a:cubicBezTo>
                    <a:cubicBezTo>
                      <a:pt x="21590" y="5080"/>
                      <a:pt x="21731" y="5080"/>
                      <a:pt x="21872" y="5009"/>
                    </a:cubicBezTo>
                    <a:cubicBezTo>
                      <a:pt x="22507" y="4939"/>
                      <a:pt x="23142" y="4798"/>
                      <a:pt x="23707" y="4727"/>
                    </a:cubicBezTo>
                    <a:close/>
                  </a:path>
                </a:pathLst>
              </a:custGeom>
              <a:solidFill>
                <a:schemeClr val="accent6">
                  <a:lumMod val="40000"/>
                  <a:lumOff val="60000"/>
                </a:schemeClr>
              </a:solidFill>
              <a:ln w="7047" cap="flat">
                <a:noFill/>
                <a:prstDash val="solid"/>
                <a:miter/>
              </a:ln>
            </p:spPr>
            <p:txBody>
              <a:bodyPr rtlCol="0" anchor="ctr"/>
              <a:lstStyle/>
              <a:p>
                <a:endParaRPr lang="en-ID">
                  <a:cs typeface="B Nazanin" panose="00000700000000000000" pitchFamily="2" charset="-78"/>
                </a:endParaRPr>
              </a:p>
            </p:txBody>
          </p:sp>
          <p:sp>
            <p:nvSpPr>
              <p:cNvPr id="383" name="Freeform: Shape 382">
                <a:extLst>
                  <a:ext uri="{FF2B5EF4-FFF2-40B4-BE49-F238E27FC236}">
                    <a16:creationId xmlns:a16="http://schemas.microsoft.com/office/drawing/2014/main" id="{A63C1D29-65CB-4B59-8444-0D336C74758C}"/>
                  </a:ext>
                </a:extLst>
              </p:cNvPr>
              <p:cNvSpPr/>
              <p:nvPr/>
            </p:nvSpPr>
            <p:spPr>
              <a:xfrm>
                <a:off x="9364415" y="1891883"/>
                <a:ext cx="21167" cy="28222"/>
              </a:xfrm>
              <a:custGeom>
                <a:avLst/>
                <a:gdLst>
                  <a:gd name="connsiteX0" fmla="*/ 11289 w 21166"/>
                  <a:gd name="connsiteY0" fmla="*/ 1546 h 28222"/>
                  <a:gd name="connsiteX1" fmla="*/ 22648 w 21166"/>
                  <a:gd name="connsiteY1" fmla="*/ 8037 h 28222"/>
                  <a:gd name="connsiteX2" fmla="*/ 11359 w 21166"/>
                  <a:gd name="connsiteY2" fmla="*/ 27581 h 28222"/>
                  <a:gd name="connsiteX3" fmla="*/ 0 w 21166"/>
                  <a:gd name="connsiteY3" fmla="*/ 21090 h 28222"/>
                  <a:gd name="connsiteX4" fmla="*/ 11289 w 21166"/>
                  <a:gd name="connsiteY4" fmla="*/ 1546 h 282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66" h="28222">
                    <a:moveTo>
                      <a:pt x="11289" y="1546"/>
                    </a:moveTo>
                    <a:cubicBezTo>
                      <a:pt x="17568" y="-2052"/>
                      <a:pt x="22648" y="841"/>
                      <a:pt x="22648" y="8037"/>
                    </a:cubicBezTo>
                    <a:cubicBezTo>
                      <a:pt x="22648" y="15234"/>
                      <a:pt x="17639" y="23983"/>
                      <a:pt x="11359" y="27581"/>
                    </a:cubicBezTo>
                    <a:cubicBezTo>
                      <a:pt x="5150" y="31180"/>
                      <a:pt x="0" y="28287"/>
                      <a:pt x="0" y="21090"/>
                    </a:cubicBezTo>
                    <a:cubicBezTo>
                      <a:pt x="0" y="13893"/>
                      <a:pt x="5010" y="5145"/>
                      <a:pt x="11289" y="1546"/>
                    </a:cubicBezTo>
                    <a:close/>
                  </a:path>
                </a:pathLst>
              </a:custGeom>
              <a:solidFill>
                <a:schemeClr val="accent6">
                  <a:lumMod val="60000"/>
                  <a:lumOff val="40000"/>
                </a:schemeClr>
              </a:solidFill>
              <a:ln w="7047" cap="flat">
                <a:noFill/>
                <a:prstDash val="solid"/>
                <a:miter/>
              </a:ln>
            </p:spPr>
            <p:txBody>
              <a:bodyPr rtlCol="0" anchor="ctr"/>
              <a:lstStyle/>
              <a:p>
                <a:endParaRPr lang="en-ID">
                  <a:cs typeface="B Nazanin" panose="00000700000000000000" pitchFamily="2" charset="-78"/>
                </a:endParaRPr>
              </a:p>
            </p:txBody>
          </p:sp>
        </p:grpSp>
        <p:grpSp>
          <p:nvGrpSpPr>
            <p:cNvPr id="378" name="Graphic 3">
              <a:extLst>
                <a:ext uri="{FF2B5EF4-FFF2-40B4-BE49-F238E27FC236}">
                  <a16:creationId xmlns:a16="http://schemas.microsoft.com/office/drawing/2014/main" id="{C20C10BA-A960-4371-9AC5-76C0E74582E4}"/>
                </a:ext>
              </a:extLst>
            </p:cNvPr>
            <p:cNvGrpSpPr/>
            <p:nvPr/>
          </p:nvGrpSpPr>
          <p:grpSpPr>
            <a:xfrm>
              <a:off x="9011496" y="1769110"/>
              <a:ext cx="28222" cy="28222"/>
              <a:chOff x="9011496" y="1769110"/>
              <a:chExt cx="28222" cy="28222"/>
            </a:xfrm>
            <a:solidFill>
              <a:schemeClr val="accent1"/>
            </a:solidFill>
          </p:grpSpPr>
          <p:sp>
            <p:nvSpPr>
              <p:cNvPr id="380" name="Freeform: Shape 379">
                <a:extLst>
                  <a:ext uri="{FF2B5EF4-FFF2-40B4-BE49-F238E27FC236}">
                    <a16:creationId xmlns:a16="http://schemas.microsoft.com/office/drawing/2014/main" id="{4FF11982-3015-49E5-82E4-FE36F2B8FF01}"/>
                  </a:ext>
                </a:extLst>
              </p:cNvPr>
              <p:cNvSpPr/>
              <p:nvPr/>
            </p:nvSpPr>
            <p:spPr>
              <a:xfrm>
                <a:off x="9014671" y="1769110"/>
                <a:ext cx="21167" cy="28222"/>
              </a:xfrm>
              <a:custGeom>
                <a:avLst/>
                <a:gdLst>
                  <a:gd name="connsiteX0" fmla="*/ 27658 w 21166"/>
                  <a:gd name="connsiteY0" fmla="*/ 20602 h 28222"/>
                  <a:gd name="connsiteX1" fmla="*/ 27658 w 21166"/>
                  <a:gd name="connsiteY1" fmla="*/ 20038 h 28222"/>
                  <a:gd name="connsiteX2" fmla="*/ 27587 w 21166"/>
                  <a:gd name="connsiteY2" fmla="*/ 19473 h 28222"/>
                  <a:gd name="connsiteX3" fmla="*/ 27517 w 21166"/>
                  <a:gd name="connsiteY3" fmla="*/ 18909 h 28222"/>
                  <a:gd name="connsiteX4" fmla="*/ 27446 w 21166"/>
                  <a:gd name="connsiteY4" fmla="*/ 18344 h 28222"/>
                  <a:gd name="connsiteX5" fmla="*/ 27446 w 21166"/>
                  <a:gd name="connsiteY5" fmla="*/ 18344 h 28222"/>
                  <a:gd name="connsiteX6" fmla="*/ 27446 w 21166"/>
                  <a:gd name="connsiteY6" fmla="*/ 18344 h 28222"/>
                  <a:gd name="connsiteX7" fmla="*/ 27376 w 21166"/>
                  <a:gd name="connsiteY7" fmla="*/ 17780 h 28222"/>
                  <a:gd name="connsiteX8" fmla="*/ 27235 w 21166"/>
                  <a:gd name="connsiteY8" fmla="*/ 17215 h 28222"/>
                  <a:gd name="connsiteX9" fmla="*/ 27094 w 21166"/>
                  <a:gd name="connsiteY9" fmla="*/ 16651 h 28222"/>
                  <a:gd name="connsiteX10" fmla="*/ 26952 w 21166"/>
                  <a:gd name="connsiteY10" fmla="*/ 16016 h 28222"/>
                  <a:gd name="connsiteX11" fmla="*/ 26811 w 21166"/>
                  <a:gd name="connsiteY11" fmla="*/ 15593 h 28222"/>
                  <a:gd name="connsiteX12" fmla="*/ 26811 w 21166"/>
                  <a:gd name="connsiteY12" fmla="*/ 15522 h 28222"/>
                  <a:gd name="connsiteX13" fmla="*/ 26811 w 21166"/>
                  <a:gd name="connsiteY13" fmla="*/ 15381 h 28222"/>
                  <a:gd name="connsiteX14" fmla="*/ 26600 w 21166"/>
                  <a:gd name="connsiteY14" fmla="*/ 14817 h 28222"/>
                  <a:gd name="connsiteX15" fmla="*/ 26388 w 21166"/>
                  <a:gd name="connsiteY15" fmla="*/ 14252 h 28222"/>
                  <a:gd name="connsiteX16" fmla="*/ 26176 w 21166"/>
                  <a:gd name="connsiteY16" fmla="*/ 13688 h 28222"/>
                  <a:gd name="connsiteX17" fmla="*/ 25964 w 21166"/>
                  <a:gd name="connsiteY17" fmla="*/ 13123 h 28222"/>
                  <a:gd name="connsiteX18" fmla="*/ 25824 w 21166"/>
                  <a:gd name="connsiteY18" fmla="*/ 12700 h 28222"/>
                  <a:gd name="connsiteX19" fmla="*/ 25824 w 21166"/>
                  <a:gd name="connsiteY19" fmla="*/ 12629 h 28222"/>
                  <a:gd name="connsiteX20" fmla="*/ 25753 w 21166"/>
                  <a:gd name="connsiteY20" fmla="*/ 12488 h 28222"/>
                  <a:gd name="connsiteX21" fmla="*/ 25471 w 21166"/>
                  <a:gd name="connsiteY21" fmla="*/ 11924 h 28222"/>
                  <a:gd name="connsiteX22" fmla="*/ 25188 w 21166"/>
                  <a:gd name="connsiteY22" fmla="*/ 11359 h 28222"/>
                  <a:gd name="connsiteX23" fmla="*/ 24836 w 21166"/>
                  <a:gd name="connsiteY23" fmla="*/ 10654 h 28222"/>
                  <a:gd name="connsiteX24" fmla="*/ 24412 w 21166"/>
                  <a:gd name="connsiteY24" fmla="*/ 9948 h 28222"/>
                  <a:gd name="connsiteX25" fmla="*/ 24342 w 21166"/>
                  <a:gd name="connsiteY25" fmla="*/ 9807 h 28222"/>
                  <a:gd name="connsiteX26" fmla="*/ 24271 w 21166"/>
                  <a:gd name="connsiteY26" fmla="*/ 9666 h 28222"/>
                  <a:gd name="connsiteX27" fmla="*/ 23424 w 21166"/>
                  <a:gd name="connsiteY27" fmla="*/ 8326 h 28222"/>
                  <a:gd name="connsiteX28" fmla="*/ 22719 w 21166"/>
                  <a:gd name="connsiteY28" fmla="*/ 7338 h 28222"/>
                  <a:gd name="connsiteX29" fmla="*/ 22719 w 21166"/>
                  <a:gd name="connsiteY29" fmla="*/ 7338 h 28222"/>
                  <a:gd name="connsiteX30" fmla="*/ 22719 w 21166"/>
                  <a:gd name="connsiteY30" fmla="*/ 7338 h 28222"/>
                  <a:gd name="connsiteX31" fmla="*/ 22225 w 21166"/>
                  <a:gd name="connsiteY31" fmla="*/ 6703 h 28222"/>
                  <a:gd name="connsiteX32" fmla="*/ 21802 w 21166"/>
                  <a:gd name="connsiteY32" fmla="*/ 6138 h 28222"/>
                  <a:gd name="connsiteX33" fmla="*/ 21379 w 21166"/>
                  <a:gd name="connsiteY33" fmla="*/ 5644 h 28222"/>
                  <a:gd name="connsiteX34" fmla="*/ 20955 w 21166"/>
                  <a:gd name="connsiteY34" fmla="*/ 5151 h 28222"/>
                  <a:gd name="connsiteX35" fmla="*/ 20885 w 21166"/>
                  <a:gd name="connsiteY35" fmla="*/ 5080 h 28222"/>
                  <a:gd name="connsiteX36" fmla="*/ 20885 w 21166"/>
                  <a:gd name="connsiteY36" fmla="*/ 5009 h 28222"/>
                  <a:gd name="connsiteX37" fmla="*/ 20532 w 21166"/>
                  <a:gd name="connsiteY37" fmla="*/ 4657 h 28222"/>
                  <a:gd name="connsiteX38" fmla="*/ 20038 w 21166"/>
                  <a:gd name="connsiteY38" fmla="*/ 4163 h 28222"/>
                  <a:gd name="connsiteX39" fmla="*/ 19544 w 21166"/>
                  <a:gd name="connsiteY39" fmla="*/ 3669 h 28222"/>
                  <a:gd name="connsiteX40" fmla="*/ 19050 w 21166"/>
                  <a:gd name="connsiteY40" fmla="*/ 3245 h 28222"/>
                  <a:gd name="connsiteX41" fmla="*/ 18768 w 21166"/>
                  <a:gd name="connsiteY41" fmla="*/ 3034 h 28222"/>
                  <a:gd name="connsiteX42" fmla="*/ 18697 w 21166"/>
                  <a:gd name="connsiteY42" fmla="*/ 2963 h 28222"/>
                  <a:gd name="connsiteX43" fmla="*/ 18486 w 21166"/>
                  <a:gd name="connsiteY43" fmla="*/ 2822 h 28222"/>
                  <a:gd name="connsiteX44" fmla="*/ 17992 w 21166"/>
                  <a:gd name="connsiteY44" fmla="*/ 2469 h 28222"/>
                  <a:gd name="connsiteX45" fmla="*/ 17498 w 21166"/>
                  <a:gd name="connsiteY45" fmla="*/ 2117 h 28222"/>
                  <a:gd name="connsiteX46" fmla="*/ 17004 w 21166"/>
                  <a:gd name="connsiteY46" fmla="*/ 1764 h 28222"/>
                  <a:gd name="connsiteX47" fmla="*/ 16510 w 21166"/>
                  <a:gd name="connsiteY47" fmla="*/ 1482 h 28222"/>
                  <a:gd name="connsiteX48" fmla="*/ 16369 w 21166"/>
                  <a:gd name="connsiteY48" fmla="*/ 1411 h 28222"/>
                  <a:gd name="connsiteX49" fmla="*/ 16016 w 21166"/>
                  <a:gd name="connsiteY49" fmla="*/ 1199 h 28222"/>
                  <a:gd name="connsiteX50" fmla="*/ 15522 w 21166"/>
                  <a:gd name="connsiteY50" fmla="*/ 988 h 28222"/>
                  <a:gd name="connsiteX51" fmla="*/ 15028 w 21166"/>
                  <a:gd name="connsiteY51" fmla="*/ 776 h 28222"/>
                  <a:gd name="connsiteX52" fmla="*/ 14605 w 21166"/>
                  <a:gd name="connsiteY52" fmla="*/ 564 h 28222"/>
                  <a:gd name="connsiteX53" fmla="*/ 14182 w 21166"/>
                  <a:gd name="connsiteY53" fmla="*/ 423 h 28222"/>
                  <a:gd name="connsiteX54" fmla="*/ 14111 w 21166"/>
                  <a:gd name="connsiteY54" fmla="*/ 423 h 28222"/>
                  <a:gd name="connsiteX55" fmla="*/ 14040 w 21166"/>
                  <a:gd name="connsiteY55" fmla="*/ 423 h 28222"/>
                  <a:gd name="connsiteX56" fmla="*/ 13688 w 21166"/>
                  <a:gd name="connsiteY56" fmla="*/ 282 h 28222"/>
                  <a:gd name="connsiteX57" fmla="*/ 13194 w 21166"/>
                  <a:gd name="connsiteY57" fmla="*/ 141 h 28222"/>
                  <a:gd name="connsiteX58" fmla="*/ 12700 w 21166"/>
                  <a:gd name="connsiteY58" fmla="*/ 71 h 28222"/>
                  <a:gd name="connsiteX59" fmla="*/ 12206 w 21166"/>
                  <a:gd name="connsiteY59" fmla="*/ 0 h 28222"/>
                  <a:gd name="connsiteX60" fmla="*/ 11853 w 21166"/>
                  <a:gd name="connsiteY60" fmla="*/ 0 h 28222"/>
                  <a:gd name="connsiteX61" fmla="*/ 11783 w 21166"/>
                  <a:gd name="connsiteY61" fmla="*/ 0 h 28222"/>
                  <a:gd name="connsiteX62" fmla="*/ 11642 w 21166"/>
                  <a:gd name="connsiteY62" fmla="*/ 0 h 28222"/>
                  <a:gd name="connsiteX63" fmla="*/ 11077 w 21166"/>
                  <a:gd name="connsiteY63" fmla="*/ 0 h 28222"/>
                  <a:gd name="connsiteX64" fmla="*/ 10513 w 21166"/>
                  <a:gd name="connsiteY64" fmla="*/ 0 h 28222"/>
                  <a:gd name="connsiteX65" fmla="*/ 9878 w 21166"/>
                  <a:gd name="connsiteY65" fmla="*/ 71 h 28222"/>
                  <a:gd name="connsiteX66" fmla="*/ 9878 w 21166"/>
                  <a:gd name="connsiteY66" fmla="*/ 71 h 28222"/>
                  <a:gd name="connsiteX67" fmla="*/ 9878 w 21166"/>
                  <a:gd name="connsiteY67" fmla="*/ 71 h 28222"/>
                  <a:gd name="connsiteX68" fmla="*/ 9102 w 21166"/>
                  <a:gd name="connsiteY68" fmla="*/ 282 h 28222"/>
                  <a:gd name="connsiteX69" fmla="*/ 8185 w 21166"/>
                  <a:gd name="connsiteY69" fmla="*/ 705 h 28222"/>
                  <a:gd name="connsiteX70" fmla="*/ 0 w 21166"/>
                  <a:gd name="connsiteY70" fmla="*/ 5433 h 28222"/>
                  <a:gd name="connsiteX71" fmla="*/ 1693 w 21166"/>
                  <a:gd name="connsiteY71" fmla="*/ 4798 h 28222"/>
                  <a:gd name="connsiteX72" fmla="*/ 1693 w 21166"/>
                  <a:gd name="connsiteY72" fmla="*/ 4798 h 28222"/>
                  <a:gd name="connsiteX73" fmla="*/ 3598 w 21166"/>
                  <a:gd name="connsiteY73" fmla="*/ 4727 h 28222"/>
                  <a:gd name="connsiteX74" fmla="*/ 3669 w 21166"/>
                  <a:gd name="connsiteY74" fmla="*/ 4727 h 28222"/>
                  <a:gd name="connsiteX75" fmla="*/ 5786 w 21166"/>
                  <a:gd name="connsiteY75" fmla="*/ 5151 h 28222"/>
                  <a:gd name="connsiteX76" fmla="*/ 5786 w 21166"/>
                  <a:gd name="connsiteY76" fmla="*/ 5151 h 28222"/>
                  <a:gd name="connsiteX77" fmla="*/ 8043 w 21166"/>
                  <a:gd name="connsiteY77" fmla="*/ 6209 h 28222"/>
                  <a:gd name="connsiteX78" fmla="*/ 10301 w 21166"/>
                  <a:gd name="connsiteY78" fmla="*/ 7761 h 28222"/>
                  <a:gd name="connsiteX79" fmla="*/ 10372 w 21166"/>
                  <a:gd name="connsiteY79" fmla="*/ 7832 h 28222"/>
                  <a:gd name="connsiteX80" fmla="*/ 12418 w 21166"/>
                  <a:gd name="connsiteY80" fmla="*/ 9737 h 28222"/>
                  <a:gd name="connsiteX81" fmla="*/ 12488 w 21166"/>
                  <a:gd name="connsiteY81" fmla="*/ 9807 h 28222"/>
                  <a:gd name="connsiteX82" fmla="*/ 14394 w 21166"/>
                  <a:gd name="connsiteY82" fmla="*/ 12065 h 28222"/>
                  <a:gd name="connsiteX83" fmla="*/ 14394 w 21166"/>
                  <a:gd name="connsiteY83" fmla="*/ 12065 h 28222"/>
                  <a:gd name="connsiteX84" fmla="*/ 16016 w 21166"/>
                  <a:gd name="connsiteY84" fmla="*/ 14534 h 28222"/>
                  <a:gd name="connsiteX85" fmla="*/ 16087 w 21166"/>
                  <a:gd name="connsiteY85" fmla="*/ 14676 h 28222"/>
                  <a:gd name="connsiteX86" fmla="*/ 17427 w 21166"/>
                  <a:gd name="connsiteY86" fmla="*/ 17286 h 28222"/>
                  <a:gd name="connsiteX87" fmla="*/ 17427 w 21166"/>
                  <a:gd name="connsiteY87" fmla="*/ 17357 h 28222"/>
                  <a:gd name="connsiteX88" fmla="*/ 18415 w 21166"/>
                  <a:gd name="connsiteY88" fmla="*/ 20108 h 28222"/>
                  <a:gd name="connsiteX89" fmla="*/ 18415 w 21166"/>
                  <a:gd name="connsiteY89" fmla="*/ 20179 h 28222"/>
                  <a:gd name="connsiteX90" fmla="*/ 19050 w 21166"/>
                  <a:gd name="connsiteY90" fmla="*/ 23001 h 28222"/>
                  <a:gd name="connsiteX91" fmla="*/ 19050 w 21166"/>
                  <a:gd name="connsiteY91" fmla="*/ 23001 h 28222"/>
                  <a:gd name="connsiteX92" fmla="*/ 19262 w 21166"/>
                  <a:gd name="connsiteY92" fmla="*/ 25753 h 28222"/>
                  <a:gd name="connsiteX93" fmla="*/ 19050 w 21166"/>
                  <a:gd name="connsiteY93" fmla="*/ 28222 h 28222"/>
                  <a:gd name="connsiteX94" fmla="*/ 19050 w 21166"/>
                  <a:gd name="connsiteY94" fmla="*/ 28293 h 28222"/>
                  <a:gd name="connsiteX95" fmla="*/ 18415 w 21166"/>
                  <a:gd name="connsiteY95" fmla="*/ 30268 h 28222"/>
                  <a:gd name="connsiteX96" fmla="*/ 18415 w 21166"/>
                  <a:gd name="connsiteY96" fmla="*/ 30268 h 28222"/>
                  <a:gd name="connsiteX97" fmla="*/ 17568 w 21166"/>
                  <a:gd name="connsiteY97" fmla="*/ 31609 h 28222"/>
                  <a:gd name="connsiteX98" fmla="*/ 17286 w 21166"/>
                  <a:gd name="connsiteY98" fmla="*/ 32032 h 28222"/>
                  <a:gd name="connsiteX99" fmla="*/ 16016 w 21166"/>
                  <a:gd name="connsiteY99" fmla="*/ 33020 h 28222"/>
                  <a:gd name="connsiteX100" fmla="*/ 24201 w 21166"/>
                  <a:gd name="connsiteY100" fmla="*/ 28293 h 28222"/>
                  <a:gd name="connsiteX101" fmla="*/ 25471 w 21166"/>
                  <a:gd name="connsiteY101" fmla="*/ 27305 h 28222"/>
                  <a:gd name="connsiteX102" fmla="*/ 25753 w 21166"/>
                  <a:gd name="connsiteY102" fmla="*/ 26882 h 28222"/>
                  <a:gd name="connsiteX103" fmla="*/ 26176 w 21166"/>
                  <a:gd name="connsiteY103" fmla="*/ 26388 h 28222"/>
                  <a:gd name="connsiteX104" fmla="*/ 26600 w 21166"/>
                  <a:gd name="connsiteY104" fmla="*/ 25612 h 28222"/>
                  <a:gd name="connsiteX105" fmla="*/ 26600 w 21166"/>
                  <a:gd name="connsiteY105" fmla="*/ 25541 h 28222"/>
                  <a:gd name="connsiteX106" fmla="*/ 26600 w 21166"/>
                  <a:gd name="connsiteY106" fmla="*/ 25471 h 28222"/>
                  <a:gd name="connsiteX107" fmla="*/ 26811 w 21166"/>
                  <a:gd name="connsiteY107" fmla="*/ 24906 h 28222"/>
                  <a:gd name="connsiteX108" fmla="*/ 27023 w 21166"/>
                  <a:gd name="connsiteY108" fmla="*/ 24342 h 28222"/>
                  <a:gd name="connsiteX109" fmla="*/ 27164 w 21166"/>
                  <a:gd name="connsiteY109" fmla="*/ 23777 h 28222"/>
                  <a:gd name="connsiteX110" fmla="*/ 27235 w 21166"/>
                  <a:gd name="connsiteY110" fmla="*/ 23495 h 28222"/>
                  <a:gd name="connsiteX111" fmla="*/ 27235 w 21166"/>
                  <a:gd name="connsiteY111" fmla="*/ 23424 h 28222"/>
                  <a:gd name="connsiteX112" fmla="*/ 27305 w 21166"/>
                  <a:gd name="connsiteY112" fmla="*/ 23213 h 28222"/>
                  <a:gd name="connsiteX113" fmla="*/ 27376 w 21166"/>
                  <a:gd name="connsiteY113" fmla="*/ 22648 h 28222"/>
                  <a:gd name="connsiteX114" fmla="*/ 27446 w 21166"/>
                  <a:gd name="connsiteY114" fmla="*/ 22084 h 28222"/>
                  <a:gd name="connsiteX115" fmla="*/ 27446 w 21166"/>
                  <a:gd name="connsiteY115" fmla="*/ 21519 h 28222"/>
                  <a:gd name="connsiteX116" fmla="*/ 27446 w 21166"/>
                  <a:gd name="connsiteY116" fmla="*/ 20955 h 28222"/>
                  <a:gd name="connsiteX117" fmla="*/ 27446 w 21166"/>
                  <a:gd name="connsiteY117" fmla="*/ 20955 h 28222"/>
                  <a:gd name="connsiteX118" fmla="*/ 27658 w 21166"/>
                  <a:gd name="connsiteY118" fmla="*/ 20602 h 282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21166" h="28222">
                    <a:moveTo>
                      <a:pt x="27658" y="20602"/>
                    </a:moveTo>
                    <a:cubicBezTo>
                      <a:pt x="27658" y="20391"/>
                      <a:pt x="27658" y="20249"/>
                      <a:pt x="27658" y="20038"/>
                    </a:cubicBezTo>
                    <a:cubicBezTo>
                      <a:pt x="27658" y="19826"/>
                      <a:pt x="27658" y="19685"/>
                      <a:pt x="27587" y="19473"/>
                    </a:cubicBezTo>
                    <a:cubicBezTo>
                      <a:pt x="27517" y="19262"/>
                      <a:pt x="27517" y="19120"/>
                      <a:pt x="27517" y="18909"/>
                    </a:cubicBezTo>
                    <a:cubicBezTo>
                      <a:pt x="27517" y="18697"/>
                      <a:pt x="27446" y="18556"/>
                      <a:pt x="27446" y="18344"/>
                    </a:cubicBezTo>
                    <a:cubicBezTo>
                      <a:pt x="27446" y="18344"/>
                      <a:pt x="27446" y="18344"/>
                      <a:pt x="27446" y="18344"/>
                    </a:cubicBezTo>
                    <a:cubicBezTo>
                      <a:pt x="27446" y="18344"/>
                      <a:pt x="27446" y="18344"/>
                      <a:pt x="27446" y="18344"/>
                    </a:cubicBezTo>
                    <a:cubicBezTo>
                      <a:pt x="27446" y="18133"/>
                      <a:pt x="27376" y="17992"/>
                      <a:pt x="27376" y="17780"/>
                    </a:cubicBezTo>
                    <a:cubicBezTo>
                      <a:pt x="27305" y="17568"/>
                      <a:pt x="27305" y="17357"/>
                      <a:pt x="27235" y="17215"/>
                    </a:cubicBezTo>
                    <a:cubicBezTo>
                      <a:pt x="27164" y="17004"/>
                      <a:pt x="27164" y="16792"/>
                      <a:pt x="27094" y="16651"/>
                    </a:cubicBezTo>
                    <a:cubicBezTo>
                      <a:pt x="27023" y="16439"/>
                      <a:pt x="27023" y="16228"/>
                      <a:pt x="26952" y="16016"/>
                    </a:cubicBezTo>
                    <a:cubicBezTo>
                      <a:pt x="26882" y="15875"/>
                      <a:pt x="26882" y="15734"/>
                      <a:pt x="26811" y="15593"/>
                    </a:cubicBezTo>
                    <a:cubicBezTo>
                      <a:pt x="26811" y="15593"/>
                      <a:pt x="26811" y="15593"/>
                      <a:pt x="26811" y="15522"/>
                    </a:cubicBezTo>
                    <a:cubicBezTo>
                      <a:pt x="26811" y="15452"/>
                      <a:pt x="26811" y="15452"/>
                      <a:pt x="26811" y="15381"/>
                    </a:cubicBezTo>
                    <a:cubicBezTo>
                      <a:pt x="26741" y="15169"/>
                      <a:pt x="26670" y="14958"/>
                      <a:pt x="26600" y="14817"/>
                    </a:cubicBezTo>
                    <a:cubicBezTo>
                      <a:pt x="26529" y="14605"/>
                      <a:pt x="26458" y="14464"/>
                      <a:pt x="26388" y="14252"/>
                    </a:cubicBezTo>
                    <a:cubicBezTo>
                      <a:pt x="26318" y="14040"/>
                      <a:pt x="26247" y="13899"/>
                      <a:pt x="26176" y="13688"/>
                    </a:cubicBezTo>
                    <a:cubicBezTo>
                      <a:pt x="26106" y="13476"/>
                      <a:pt x="26035" y="13335"/>
                      <a:pt x="25964" y="13123"/>
                    </a:cubicBezTo>
                    <a:cubicBezTo>
                      <a:pt x="25894" y="12982"/>
                      <a:pt x="25824" y="12841"/>
                      <a:pt x="25824" y="12700"/>
                    </a:cubicBezTo>
                    <a:cubicBezTo>
                      <a:pt x="25824" y="12700"/>
                      <a:pt x="25824" y="12700"/>
                      <a:pt x="25824" y="12629"/>
                    </a:cubicBezTo>
                    <a:cubicBezTo>
                      <a:pt x="25824" y="12559"/>
                      <a:pt x="25824" y="12559"/>
                      <a:pt x="25753" y="12488"/>
                    </a:cubicBezTo>
                    <a:cubicBezTo>
                      <a:pt x="25682" y="12277"/>
                      <a:pt x="25612" y="12136"/>
                      <a:pt x="25471" y="11924"/>
                    </a:cubicBezTo>
                    <a:cubicBezTo>
                      <a:pt x="25400" y="11712"/>
                      <a:pt x="25259" y="11500"/>
                      <a:pt x="25188" y="11359"/>
                    </a:cubicBezTo>
                    <a:cubicBezTo>
                      <a:pt x="25047" y="11148"/>
                      <a:pt x="24977" y="10936"/>
                      <a:pt x="24836" y="10654"/>
                    </a:cubicBezTo>
                    <a:cubicBezTo>
                      <a:pt x="24694" y="10442"/>
                      <a:pt x="24554" y="10160"/>
                      <a:pt x="24412" y="9948"/>
                    </a:cubicBezTo>
                    <a:cubicBezTo>
                      <a:pt x="24412" y="9878"/>
                      <a:pt x="24342" y="9878"/>
                      <a:pt x="24342" y="9807"/>
                    </a:cubicBezTo>
                    <a:cubicBezTo>
                      <a:pt x="24342" y="9737"/>
                      <a:pt x="24271" y="9666"/>
                      <a:pt x="24271" y="9666"/>
                    </a:cubicBezTo>
                    <a:cubicBezTo>
                      <a:pt x="23989" y="9243"/>
                      <a:pt x="23707" y="8749"/>
                      <a:pt x="23424" y="8326"/>
                    </a:cubicBezTo>
                    <a:cubicBezTo>
                      <a:pt x="23213" y="7973"/>
                      <a:pt x="22931" y="7620"/>
                      <a:pt x="22719" y="7338"/>
                    </a:cubicBezTo>
                    <a:cubicBezTo>
                      <a:pt x="22719" y="7338"/>
                      <a:pt x="22719" y="7338"/>
                      <a:pt x="22719" y="7338"/>
                    </a:cubicBezTo>
                    <a:cubicBezTo>
                      <a:pt x="22719" y="7338"/>
                      <a:pt x="22719" y="7338"/>
                      <a:pt x="22719" y="7338"/>
                    </a:cubicBezTo>
                    <a:cubicBezTo>
                      <a:pt x="22578" y="7126"/>
                      <a:pt x="22366" y="6914"/>
                      <a:pt x="22225" y="6703"/>
                    </a:cubicBezTo>
                    <a:cubicBezTo>
                      <a:pt x="22084" y="6491"/>
                      <a:pt x="21943" y="6350"/>
                      <a:pt x="21802" y="6138"/>
                    </a:cubicBezTo>
                    <a:cubicBezTo>
                      <a:pt x="21661" y="5997"/>
                      <a:pt x="21519" y="5785"/>
                      <a:pt x="21379" y="5644"/>
                    </a:cubicBezTo>
                    <a:cubicBezTo>
                      <a:pt x="21237" y="5503"/>
                      <a:pt x="21096" y="5292"/>
                      <a:pt x="20955" y="5151"/>
                    </a:cubicBezTo>
                    <a:cubicBezTo>
                      <a:pt x="20955" y="5151"/>
                      <a:pt x="20885" y="5080"/>
                      <a:pt x="20885" y="5080"/>
                    </a:cubicBezTo>
                    <a:cubicBezTo>
                      <a:pt x="20885" y="5080"/>
                      <a:pt x="20885" y="5080"/>
                      <a:pt x="20885" y="5009"/>
                    </a:cubicBezTo>
                    <a:cubicBezTo>
                      <a:pt x="20743" y="4868"/>
                      <a:pt x="20673" y="4798"/>
                      <a:pt x="20532" y="4657"/>
                    </a:cubicBezTo>
                    <a:cubicBezTo>
                      <a:pt x="20391" y="4516"/>
                      <a:pt x="20249" y="4374"/>
                      <a:pt x="20038" y="4163"/>
                    </a:cubicBezTo>
                    <a:cubicBezTo>
                      <a:pt x="19897" y="4022"/>
                      <a:pt x="19685" y="3880"/>
                      <a:pt x="19544" y="3669"/>
                    </a:cubicBezTo>
                    <a:cubicBezTo>
                      <a:pt x="19403" y="3528"/>
                      <a:pt x="19191" y="3387"/>
                      <a:pt x="19050" y="3245"/>
                    </a:cubicBezTo>
                    <a:cubicBezTo>
                      <a:pt x="18979" y="3175"/>
                      <a:pt x="18909" y="3104"/>
                      <a:pt x="18768" y="3034"/>
                    </a:cubicBezTo>
                    <a:cubicBezTo>
                      <a:pt x="18768" y="3034"/>
                      <a:pt x="18697" y="3034"/>
                      <a:pt x="18697" y="2963"/>
                    </a:cubicBezTo>
                    <a:cubicBezTo>
                      <a:pt x="18627" y="2893"/>
                      <a:pt x="18556" y="2822"/>
                      <a:pt x="18486" y="2822"/>
                    </a:cubicBezTo>
                    <a:cubicBezTo>
                      <a:pt x="18345" y="2681"/>
                      <a:pt x="18133" y="2540"/>
                      <a:pt x="17992" y="2469"/>
                    </a:cubicBezTo>
                    <a:cubicBezTo>
                      <a:pt x="17851" y="2328"/>
                      <a:pt x="17639" y="2258"/>
                      <a:pt x="17498" y="2117"/>
                    </a:cubicBezTo>
                    <a:cubicBezTo>
                      <a:pt x="17357" y="1976"/>
                      <a:pt x="17145" y="1905"/>
                      <a:pt x="17004" y="1764"/>
                    </a:cubicBezTo>
                    <a:cubicBezTo>
                      <a:pt x="16863" y="1693"/>
                      <a:pt x="16651" y="1552"/>
                      <a:pt x="16510" y="1482"/>
                    </a:cubicBezTo>
                    <a:cubicBezTo>
                      <a:pt x="16440" y="1482"/>
                      <a:pt x="16440" y="1411"/>
                      <a:pt x="16369" y="1411"/>
                    </a:cubicBezTo>
                    <a:cubicBezTo>
                      <a:pt x="16228" y="1340"/>
                      <a:pt x="16157" y="1270"/>
                      <a:pt x="16016" y="1199"/>
                    </a:cubicBezTo>
                    <a:cubicBezTo>
                      <a:pt x="15875" y="1129"/>
                      <a:pt x="15734" y="1058"/>
                      <a:pt x="15522" y="988"/>
                    </a:cubicBezTo>
                    <a:cubicBezTo>
                      <a:pt x="15381" y="917"/>
                      <a:pt x="15240" y="847"/>
                      <a:pt x="15028" y="776"/>
                    </a:cubicBezTo>
                    <a:cubicBezTo>
                      <a:pt x="14888" y="705"/>
                      <a:pt x="14746" y="635"/>
                      <a:pt x="14605" y="564"/>
                    </a:cubicBezTo>
                    <a:cubicBezTo>
                      <a:pt x="14464" y="494"/>
                      <a:pt x="14323" y="423"/>
                      <a:pt x="14182" y="423"/>
                    </a:cubicBezTo>
                    <a:cubicBezTo>
                      <a:pt x="14182" y="423"/>
                      <a:pt x="14111" y="423"/>
                      <a:pt x="14111" y="423"/>
                    </a:cubicBezTo>
                    <a:cubicBezTo>
                      <a:pt x="14111" y="423"/>
                      <a:pt x="14111" y="423"/>
                      <a:pt x="14040" y="423"/>
                    </a:cubicBezTo>
                    <a:cubicBezTo>
                      <a:pt x="13900" y="353"/>
                      <a:pt x="13829" y="353"/>
                      <a:pt x="13688" y="282"/>
                    </a:cubicBezTo>
                    <a:cubicBezTo>
                      <a:pt x="13547" y="212"/>
                      <a:pt x="13406" y="212"/>
                      <a:pt x="13194" y="141"/>
                    </a:cubicBezTo>
                    <a:cubicBezTo>
                      <a:pt x="13053" y="71"/>
                      <a:pt x="12912" y="71"/>
                      <a:pt x="12700" y="71"/>
                    </a:cubicBezTo>
                    <a:cubicBezTo>
                      <a:pt x="12559" y="71"/>
                      <a:pt x="12347" y="0"/>
                      <a:pt x="12206" y="0"/>
                    </a:cubicBezTo>
                    <a:cubicBezTo>
                      <a:pt x="12065" y="0"/>
                      <a:pt x="11995" y="0"/>
                      <a:pt x="11853" y="0"/>
                    </a:cubicBezTo>
                    <a:cubicBezTo>
                      <a:pt x="11853" y="0"/>
                      <a:pt x="11853" y="0"/>
                      <a:pt x="11783" y="0"/>
                    </a:cubicBezTo>
                    <a:cubicBezTo>
                      <a:pt x="11712" y="0"/>
                      <a:pt x="11712" y="0"/>
                      <a:pt x="11642" y="0"/>
                    </a:cubicBezTo>
                    <a:cubicBezTo>
                      <a:pt x="11430" y="0"/>
                      <a:pt x="11289" y="0"/>
                      <a:pt x="11077" y="0"/>
                    </a:cubicBezTo>
                    <a:cubicBezTo>
                      <a:pt x="10866" y="0"/>
                      <a:pt x="10654" y="0"/>
                      <a:pt x="10513" y="0"/>
                    </a:cubicBezTo>
                    <a:cubicBezTo>
                      <a:pt x="10301" y="0"/>
                      <a:pt x="10089" y="71"/>
                      <a:pt x="9878" y="71"/>
                    </a:cubicBezTo>
                    <a:cubicBezTo>
                      <a:pt x="9878" y="71"/>
                      <a:pt x="9878" y="71"/>
                      <a:pt x="9878" y="71"/>
                    </a:cubicBezTo>
                    <a:cubicBezTo>
                      <a:pt x="9878" y="71"/>
                      <a:pt x="9878" y="71"/>
                      <a:pt x="9878" y="71"/>
                    </a:cubicBezTo>
                    <a:cubicBezTo>
                      <a:pt x="9596" y="141"/>
                      <a:pt x="9384" y="212"/>
                      <a:pt x="9102" y="282"/>
                    </a:cubicBezTo>
                    <a:cubicBezTo>
                      <a:pt x="8749" y="423"/>
                      <a:pt x="8467" y="564"/>
                      <a:pt x="8185" y="705"/>
                    </a:cubicBezTo>
                    <a:lnTo>
                      <a:pt x="0" y="5433"/>
                    </a:lnTo>
                    <a:cubicBezTo>
                      <a:pt x="494" y="5151"/>
                      <a:pt x="1059" y="4939"/>
                      <a:pt x="1693" y="4798"/>
                    </a:cubicBezTo>
                    <a:cubicBezTo>
                      <a:pt x="1693" y="4798"/>
                      <a:pt x="1693" y="4798"/>
                      <a:pt x="1693" y="4798"/>
                    </a:cubicBezTo>
                    <a:cubicBezTo>
                      <a:pt x="2258" y="4657"/>
                      <a:pt x="2964" y="4657"/>
                      <a:pt x="3598" y="4727"/>
                    </a:cubicBezTo>
                    <a:cubicBezTo>
                      <a:pt x="3598" y="4727"/>
                      <a:pt x="3598" y="4727"/>
                      <a:pt x="3669" y="4727"/>
                    </a:cubicBezTo>
                    <a:cubicBezTo>
                      <a:pt x="4304" y="4798"/>
                      <a:pt x="5010" y="4939"/>
                      <a:pt x="5786" y="5151"/>
                    </a:cubicBezTo>
                    <a:cubicBezTo>
                      <a:pt x="5786" y="5151"/>
                      <a:pt x="5786" y="5151"/>
                      <a:pt x="5786" y="5151"/>
                    </a:cubicBezTo>
                    <a:cubicBezTo>
                      <a:pt x="6491" y="5433"/>
                      <a:pt x="7267" y="5785"/>
                      <a:pt x="8043" y="6209"/>
                    </a:cubicBezTo>
                    <a:cubicBezTo>
                      <a:pt x="8819" y="6632"/>
                      <a:pt x="9596" y="7197"/>
                      <a:pt x="10301" y="7761"/>
                    </a:cubicBezTo>
                    <a:cubicBezTo>
                      <a:pt x="10301" y="7761"/>
                      <a:pt x="10372" y="7761"/>
                      <a:pt x="10372" y="7832"/>
                    </a:cubicBezTo>
                    <a:cubicBezTo>
                      <a:pt x="11077" y="8396"/>
                      <a:pt x="11783" y="9102"/>
                      <a:pt x="12418" y="9737"/>
                    </a:cubicBezTo>
                    <a:cubicBezTo>
                      <a:pt x="12418" y="9737"/>
                      <a:pt x="12418" y="9737"/>
                      <a:pt x="12488" y="9807"/>
                    </a:cubicBezTo>
                    <a:cubicBezTo>
                      <a:pt x="13124" y="10513"/>
                      <a:pt x="13829" y="11289"/>
                      <a:pt x="14394" y="12065"/>
                    </a:cubicBezTo>
                    <a:cubicBezTo>
                      <a:pt x="14394" y="12065"/>
                      <a:pt x="14394" y="12065"/>
                      <a:pt x="14394" y="12065"/>
                    </a:cubicBezTo>
                    <a:cubicBezTo>
                      <a:pt x="14958" y="12841"/>
                      <a:pt x="15522" y="13688"/>
                      <a:pt x="16016" y="14534"/>
                    </a:cubicBezTo>
                    <a:cubicBezTo>
                      <a:pt x="16016" y="14605"/>
                      <a:pt x="16087" y="14605"/>
                      <a:pt x="16087" y="14676"/>
                    </a:cubicBezTo>
                    <a:cubicBezTo>
                      <a:pt x="16581" y="15522"/>
                      <a:pt x="17004" y="16439"/>
                      <a:pt x="17427" y="17286"/>
                    </a:cubicBezTo>
                    <a:cubicBezTo>
                      <a:pt x="17427" y="17286"/>
                      <a:pt x="17427" y="17286"/>
                      <a:pt x="17427" y="17357"/>
                    </a:cubicBezTo>
                    <a:cubicBezTo>
                      <a:pt x="17851" y="18274"/>
                      <a:pt x="18133" y="19191"/>
                      <a:pt x="18415" y="20108"/>
                    </a:cubicBezTo>
                    <a:cubicBezTo>
                      <a:pt x="18415" y="20108"/>
                      <a:pt x="18415" y="20108"/>
                      <a:pt x="18415" y="20179"/>
                    </a:cubicBezTo>
                    <a:cubicBezTo>
                      <a:pt x="18697" y="21096"/>
                      <a:pt x="18909" y="22084"/>
                      <a:pt x="19050" y="23001"/>
                    </a:cubicBezTo>
                    <a:cubicBezTo>
                      <a:pt x="19050" y="23001"/>
                      <a:pt x="19050" y="23001"/>
                      <a:pt x="19050" y="23001"/>
                    </a:cubicBezTo>
                    <a:cubicBezTo>
                      <a:pt x="19191" y="23918"/>
                      <a:pt x="19262" y="24835"/>
                      <a:pt x="19262" y="25753"/>
                    </a:cubicBezTo>
                    <a:cubicBezTo>
                      <a:pt x="19262" y="26670"/>
                      <a:pt x="19191" y="27446"/>
                      <a:pt x="19050" y="28222"/>
                    </a:cubicBezTo>
                    <a:cubicBezTo>
                      <a:pt x="19050" y="28222"/>
                      <a:pt x="19050" y="28293"/>
                      <a:pt x="19050" y="28293"/>
                    </a:cubicBezTo>
                    <a:cubicBezTo>
                      <a:pt x="18909" y="28998"/>
                      <a:pt x="18697" y="29704"/>
                      <a:pt x="18415" y="30268"/>
                    </a:cubicBezTo>
                    <a:cubicBezTo>
                      <a:pt x="18415" y="30268"/>
                      <a:pt x="18415" y="30268"/>
                      <a:pt x="18415" y="30268"/>
                    </a:cubicBezTo>
                    <a:cubicBezTo>
                      <a:pt x="18203" y="30762"/>
                      <a:pt x="17851" y="31186"/>
                      <a:pt x="17568" y="31609"/>
                    </a:cubicBezTo>
                    <a:cubicBezTo>
                      <a:pt x="17498" y="31750"/>
                      <a:pt x="17357" y="31891"/>
                      <a:pt x="17286" y="32032"/>
                    </a:cubicBezTo>
                    <a:cubicBezTo>
                      <a:pt x="16934" y="32455"/>
                      <a:pt x="16510" y="32808"/>
                      <a:pt x="16016" y="33020"/>
                    </a:cubicBezTo>
                    <a:lnTo>
                      <a:pt x="24201" y="28293"/>
                    </a:lnTo>
                    <a:cubicBezTo>
                      <a:pt x="24694" y="28011"/>
                      <a:pt x="25047" y="27658"/>
                      <a:pt x="25471" y="27305"/>
                    </a:cubicBezTo>
                    <a:cubicBezTo>
                      <a:pt x="25612" y="27164"/>
                      <a:pt x="25682" y="27023"/>
                      <a:pt x="25753" y="26882"/>
                    </a:cubicBezTo>
                    <a:cubicBezTo>
                      <a:pt x="25894" y="26741"/>
                      <a:pt x="26035" y="26599"/>
                      <a:pt x="26176" y="26388"/>
                    </a:cubicBezTo>
                    <a:cubicBezTo>
                      <a:pt x="26318" y="26176"/>
                      <a:pt x="26458" y="25894"/>
                      <a:pt x="26600" y="25612"/>
                    </a:cubicBezTo>
                    <a:cubicBezTo>
                      <a:pt x="26600" y="25612"/>
                      <a:pt x="26600" y="25612"/>
                      <a:pt x="26600" y="25541"/>
                    </a:cubicBezTo>
                    <a:cubicBezTo>
                      <a:pt x="26600" y="25541"/>
                      <a:pt x="26600" y="25541"/>
                      <a:pt x="26600" y="25471"/>
                    </a:cubicBezTo>
                    <a:cubicBezTo>
                      <a:pt x="26670" y="25259"/>
                      <a:pt x="26741" y="25118"/>
                      <a:pt x="26811" y="24906"/>
                    </a:cubicBezTo>
                    <a:cubicBezTo>
                      <a:pt x="26882" y="24694"/>
                      <a:pt x="26952" y="24483"/>
                      <a:pt x="27023" y="24342"/>
                    </a:cubicBezTo>
                    <a:cubicBezTo>
                      <a:pt x="27094" y="24130"/>
                      <a:pt x="27094" y="23989"/>
                      <a:pt x="27164" y="23777"/>
                    </a:cubicBezTo>
                    <a:cubicBezTo>
                      <a:pt x="27164" y="23707"/>
                      <a:pt x="27164" y="23636"/>
                      <a:pt x="27235" y="23495"/>
                    </a:cubicBezTo>
                    <a:cubicBezTo>
                      <a:pt x="27235" y="23495"/>
                      <a:pt x="27235" y="23424"/>
                      <a:pt x="27235" y="23424"/>
                    </a:cubicBezTo>
                    <a:cubicBezTo>
                      <a:pt x="27235" y="23354"/>
                      <a:pt x="27235" y="23283"/>
                      <a:pt x="27305" y="23213"/>
                    </a:cubicBezTo>
                    <a:cubicBezTo>
                      <a:pt x="27305" y="23001"/>
                      <a:pt x="27376" y="22860"/>
                      <a:pt x="27376" y="22648"/>
                    </a:cubicBezTo>
                    <a:cubicBezTo>
                      <a:pt x="27376" y="22437"/>
                      <a:pt x="27446" y="22295"/>
                      <a:pt x="27446" y="22084"/>
                    </a:cubicBezTo>
                    <a:cubicBezTo>
                      <a:pt x="27446" y="21943"/>
                      <a:pt x="27446" y="21731"/>
                      <a:pt x="27446" y="21519"/>
                    </a:cubicBezTo>
                    <a:cubicBezTo>
                      <a:pt x="27446" y="21308"/>
                      <a:pt x="27446" y="21167"/>
                      <a:pt x="27446" y="20955"/>
                    </a:cubicBezTo>
                    <a:cubicBezTo>
                      <a:pt x="27446" y="20955"/>
                      <a:pt x="27446" y="20955"/>
                      <a:pt x="27446" y="20955"/>
                    </a:cubicBezTo>
                    <a:cubicBezTo>
                      <a:pt x="27658" y="20955"/>
                      <a:pt x="27658" y="20814"/>
                      <a:pt x="27658" y="20602"/>
                    </a:cubicBezTo>
                    <a:close/>
                  </a:path>
                </a:pathLst>
              </a:custGeom>
              <a:solidFill>
                <a:schemeClr val="accent2"/>
              </a:solidFill>
              <a:ln w="7047" cap="flat">
                <a:noFill/>
                <a:prstDash val="solid"/>
                <a:miter/>
              </a:ln>
            </p:spPr>
            <p:txBody>
              <a:bodyPr rtlCol="0" anchor="ctr"/>
              <a:lstStyle/>
              <a:p>
                <a:endParaRPr lang="en-ID">
                  <a:cs typeface="B Nazanin" panose="00000700000000000000" pitchFamily="2" charset="-78"/>
                </a:endParaRPr>
              </a:p>
            </p:txBody>
          </p:sp>
          <p:sp>
            <p:nvSpPr>
              <p:cNvPr id="381" name="Freeform: Shape 380">
                <a:extLst>
                  <a:ext uri="{FF2B5EF4-FFF2-40B4-BE49-F238E27FC236}">
                    <a16:creationId xmlns:a16="http://schemas.microsoft.com/office/drawing/2014/main" id="{CA976826-4190-4F2B-9B5F-C6678FED31D2}"/>
                  </a:ext>
                </a:extLst>
              </p:cNvPr>
              <p:cNvSpPr/>
              <p:nvPr/>
            </p:nvSpPr>
            <p:spPr>
              <a:xfrm>
                <a:off x="9011496" y="1773914"/>
                <a:ext cx="21167" cy="28222"/>
              </a:xfrm>
              <a:custGeom>
                <a:avLst/>
                <a:gdLst>
                  <a:gd name="connsiteX0" fmla="*/ 11360 w 21166"/>
                  <a:gd name="connsiteY0" fmla="*/ 1546 h 28222"/>
                  <a:gd name="connsiteX1" fmla="*/ 22648 w 21166"/>
                  <a:gd name="connsiteY1" fmla="*/ 21090 h 28222"/>
                  <a:gd name="connsiteX2" fmla="*/ 11289 w 21166"/>
                  <a:gd name="connsiteY2" fmla="*/ 27581 h 28222"/>
                  <a:gd name="connsiteX3" fmla="*/ 0 w 21166"/>
                  <a:gd name="connsiteY3" fmla="*/ 8037 h 28222"/>
                  <a:gd name="connsiteX4" fmla="*/ 11360 w 21166"/>
                  <a:gd name="connsiteY4" fmla="*/ 1546 h 282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66" h="28222">
                    <a:moveTo>
                      <a:pt x="11360" y="1546"/>
                    </a:moveTo>
                    <a:cubicBezTo>
                      <a:pt x="17639" y="5145"/>
                      <a:pt x="22648" y="13893"/>
                      <a:pt x="22648" y="21090"/>
                    </a:cubicBezTo>
                    <a:cubicBezTo>
                      <a:pt x="22648" y="28287"/>
                      <a:pt x="17569" y="31180"/>
                      <a:pt x="11289" y="27581"/>
                    </a:cubicBezTo>
                    <a:cubicBezTo>
                      <a:pt x="5010" y="23983"/>
                      <a:pt x="0" y="15234"/>
                      <a:pt x="0" y="8037"/>
                    </a:cubicBezTo>
                    <a:cubicBezTo>
                      <a:pt x="0" y="841"/>
                      <a:pt x="5151" y="-2052"/>
                      <a:pt x="11360" y="1546"/>
                    </a:cubicBezTo>
                    <a:close/>
                  </a:path>
                </a:pathLst>
              </a:custGeom>
              <a:solidFill>
                <a:schemeClr val="accent2">
                  <a:lumMod val="75000"/>
                </a:schemeClr>
              </a:solidFill>
              <a:ln w="7047" cap="flat">
                <a:noFill/>
                <a:prstDash val="solid"/>
                <a:miter/>
              </a:ln>
            </p:spPr>
            <p:txBody>
              <a:bodyPr rtlCol="0" anchor="ctr"/>
              <a:lstStyle/>
              <a:p>
                <a:endParaRPr lang="en-ID">
                  <a:cs typeface="B Nazanin" panose="00000700000000000000" pitchFamily="2" charset="-78"/>
                </a:endParaRPr>
              </a:p>
            </p:txBody>
          </p:sp>
        </p:grpSp>
        <p:sp>
          <p:nvSpPr>
            <p:cNvPr id="379" name="Freeform: Shape 378">
              <a:extLst>
                <a:ext uri="{FF2B5EF4-FFF2-40B4-BE49-F238E27FC236}">
                  <a16:creationId xmlns:a16="http://schemas.microsoft.com/office/drawing/2014/main" id="{5A69C1F4-182C-4035-ABE3-A5D765122E93}"/>
                </a:ext>
              </a:extLst>
            </p:cNvPr>
            <p:cNvSpPr/>
            <p:nvPr/>
          </p:nvSpPr>
          <p:spPr>
            <a:xfrm>
              <a:off x="9219071" y="1501704"/>
              <a:ext cx="183444" cy="105833"/>
            </a:xfrm>
            <a:custGeom>
              <a:avLst/>
              <a:gdLst>
                <a:gd name="connsiteX0" fmla="*/ 178153 w 183444"/>
                <a:gd name="connsiteY0" fmla="*/ 20532 h 105833"/>
                <a:gd name="connsiteX1" fmla="*/ 22013 w 183444"/>
                <a:gd name="connsiteY1" fmla="*/ 107527 h 105833"/>
                <a:gd name="connsiteX2" fmla="*/ 0 w 183444"/>
                <a:gd name="connsiteY2" fmla="*/ 101529 h 105833"/>
                <a:gd name="connsiteX3" fmla="*/ 3034 w 183444"/>
                <a:gd name="connsiteY3" fmla="*/ 100118 h 105833"/>
                <a:gd name="connsiteX4" fmla="*/ 183868 w 183444"/>
                <a:gd name="connsiteY4" fmla="*/ 0 h 105833"/>
                <a:gd name="connsiteX5" fmla="*/ 178153 w 183444"/>
                <a:gd name="connsiteY5" fmla="*/ 20532 h 105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3444" h="105833">
                  <a:moveTo>
                    <a:pt x="178153" y="20532"/>
                  </a:moveTo>
                  <a:lnTo>
                    <a:pt x="22013" y="107527"/>
                  </a:lnTo>
                  <a:cubicBezTo>
                    <a:pt x="14323" y="111831"/>
                    <a:pt x="4516" y="109220"/>
                    <a:pt x="0" y="101529"/>
                  </a:cubicBezTo>
                  <a:cubicBezTo>
                    <a:pt x="988" y="101036"/>
                    <a:pt x="1975" y="100542"/>
                    <a:pt x="3034" y="100118"/>
                  </a:cubicBezTo>
                  <a:lnTo>
                    <a:pt x="183868" y="0"/>
                  </a:lnTo>
                  <a:cubicBezTo>
                    <a:pt x="188030" y="7197"/>
                    <a:pt x="185420" y="16439"/>
                    <a:pt x="178153" y="20532"/>
                  </a:cubicBezTo>
                  <a:close/>
                </a:path>
              </a:pathLst>
            </a:custGeom>
            <a:solidFill>
              <a:schemeClr val="accent6">
                <a:lumMod val="50000"/>
              </a:schemeClr>
            </a:solidFill>
            <a:ln w="7047" cap="flat">
              <a:noFill/>
              <a:prstDash val="solid"/>
              <a:miter/>
            </a:ln>
          </p:spPr>
          <p:txBody>
            <a:bodyPr rtlCol="0" anchor="ctr"/>
            <a:lstStyle/>
            <a:p>
              <a:endParaRPr lang="en-ID">
                <a:cs typeface="B Nazanin" panose="00000700000000000000" pitchFamily="2" charset="-78"/>
              </a:endParaRPr>
            </a:p>
          </p:txBody>
        </p:sp>
      </p:grpSp>
      <p:grpSp>
        <p:nvGrpSpPr>
          <p:cNvPr id="193" name="Graphic 3">
            <a:extLst>
              <a:ext uri="{FF2B5EF4-FFF2-40B4-BE49-F238E27FC236}">
                <a16:creationId xmlns:a16="http://schemas.microsoft.com/office/drawing/2014/main" id="{B5CC6371-658D-4CB7-B2F5-1A1357600FF7}"/>
              </a:ext>
            </a:extLst>
          </p:cNvPr>
          <p:cNvGrpSpPr/>
          <p:nvPr/>
        </p:nvGrpSpPr>
        <p:grpSpPr>
          <a:xfrm flipH="1">
            <a:off x="10876277" y="3897064"/>
            <a:ext cx="995037" cy="1354950"/>
            <a:chOff x="6545791" y="1332204"/>
            <a:chExt cx="421994" cy="574630"/>
          </a:xfrm>
          <a:solidFill>
            <a:schemeClr val="accent1"/>
          </a:solidFill>
        </p:grpSpPr>
        <p:grpSp>
          <p:nvGrpSpPr>
            <p:cNvPr id="194" name="Graphic 3">
              <a:extLst>
                <a:ext uri="{FF2B5EF4-FFF2-40B4-BE49-F238E27FC236}">
                  <a16:creationId xmlns:a16="http://schemas.microsoft.com/office/drawing/2014/main" id="{DCF9522E-D127-4C94-BF31-1E0EF4BCF9B3}"/>
                </a:ext>
              </a:extLst>
            </p:cNvPr>
            <p:cNvGrpSpPr/>
            <p:nvPr/>
          </p:nvGrpSpPr>
          <p:grpSpPr>
            <a:xfrm>
              <a:off x="6545791" y="1391497"/>
              <a:ext cx="84667" cy="197556"/>
              <a:chOff x="6545791" y="1391497"/>
              <a:chExt cx="84667" cy="197556"/>
            </a:xfrm>
            <a:solidFill>
              <a:schemeClr val="accent1"/>
            </a:solidFill>
          </p:grpSpPr>
          <p:sp>
            <p:nvSpPr>
              <p:cNvPr id="219" name="Freeform: Shape 218">
                <a:extLst>
                  <a:ext uri="{FF2B5EF4-FFF2-40B4-BE49-F238E27FC236}">
                    <a16:creationId xmlns:a16="http://schemas.microsoft.com/office/drawing/2014/main" id="{EBAFDBFC-0CA7-4906-855B-4B432E6485B2}"/>
                  </a:ext>
                </a:extLst>
              </p:cNvPr>
              <p:cNvSpPr/>
              <p:nvPr/>
            </p:nvSpPr>
            <p:spPr>
              <a:xfrm>
                <a:off x="6599273" y="1548201"/>
                <a:ext cx="35278" cy="42333"/>
              </a:xfrm>
              <a:custGeom>
                <a:avLst/>
                <a:gdLst>
                  <a:gd name="connsiteX0" fmla="*/ 35913 w 35277"/>
                  <a:gd name="connsiteY0" fmla="*/ 14746 h 42333"/>
                  <a:gd name="connsiteX1" fmla="*/ 35842 w 35277"/>
                  <a:gd name="connsiteY1" fmla="*/ 13899 h 42333"/>
                  <a:gd name="connsiteX2" fmla="*/ 35489 w 35277"/>
                  <a:gd name="connsiteY2" fmla="*/ 3316 h 42333"/>
                  <a:gd name="connsiteX3" fmla="*/ 35489 w 35277"/>
                  <a:gd name="connsiteY3" fmla="*/ 0 h 42333"/>
                  <a:gd name="connsiteX4" fmla="*/ 0 w 35277"/>
                  <a:gd name="connsiteY4" fmla="*/ 20673 h 42333"/>
                  <a:gd name="connsiteX5" fmla="*/ 0 w 35277"/>
                  <a:gd name="connsiteY5" fmla="*/ 23989 h 42333"/>
                  <a:gd name="connsiteX6" fmla="*/ 71 w 35277"/>
                  <a:gd name="connsiteY6" fmla="*/ 28716 h 42333"/>
                  <a:gd name="connsiteX7" fmla="*/ 282 w 35277"/>
                  <a:gd name="connsiteY7" fmla="*/ 33726 h 42333"/>
                  <a:gd name="connsiteX8" fmla="*/ 353 w 35277"/>
                  <a:gd name="connsiteY8" fmla="*/ 34572 h 42333"/>
                  <a:gd name="connsiteX9" fmla="*/ 423 w 35277"/>
                  <a:gd name="connsiteY9" fmla="*/ 35419 h 42333"/>
                  <a:gd name="connsiteX10" fmla="*/ 705 w 35277"/>
                  <a:gd name="connsiteY10" fmla="*/ 38876 h 42333"/>
                  <a:gd name="connsiteX11" fmla="*/ 1270 w 35277"/>
                  <a:gd name="connsiteY11" fmla="*/ 44027 h 42333"/>
                  <a:gd name="connsiteX12" fmla="*/ 1552 w 35277"/>
                  <a:gd name="connsiteY12" fmla="*/ 46002 h 42333"/>
                  <a:gd name="connsiteX13" fmla="*/ 37042 w 35277"/>
                  <a:gd name="connsiteY13" fmla="*/ 25330 h 42333"/>
                  <a:gd name="connsiteX14" fmla="*/ 35913 w 35277"/>
                  <a:gd name="connsiteY14" fmla="*/ 14746 h 42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277" h="42333">
                    <a:moveTo>
                      <a:pt x="35913" y="14746"/>
                    </a:moveTo>
                    <a:cubicBezTo>
                      <a:pt x="35913" y="14464"/>
                      <a:pt x="35842" y="14182"/>
                      <a:pt x="35842" y="13899"/>
                    </a:cubicBezTo>
                    <a:cubicBezTo>
                      <a:pt x="35630" y="10301"/>
                      <a:pt x="35489" y="6773"/>
                      <a:pt x="35489" y="3316"/>
                    </a:cubicBezTo>
                    <a:lnTo>
                      <a:pt x="35489" y="0"/>
                    </a:lnTo>
                    <a:lnTo>
                      <a:pt x="0" y="20673"/>
                    </a:lnTo>
                    <a:lnTo>
                      <a:pt x="0" y="23989"/>
                    </a:lnTo>
                    <a:cubicBezTo>
                      <a:pt x="0" y="25541"/>
                      <a:pt x="0" y="27093"/>
                      <a:pt x="71" y="28716"/>
                    </a:cubicBezTo>
                    <a:cubicBezTo>
                      <a:pt x="141" y="30410"/>
                      <a:pt x="211" y="32032"/>
                      <a:pt x="282" y="33726"/>
                    </a:cubicBezTo>
                    <a:cubicBezTo>
                      <a:pt x="282" y="34008"/>
                      <a:pt x="353" y="34290"/>
                      <a:pt x="353" y="34572"/>
                    </a:cubicBezTo>
                    <a:cubicBezTo>
                      <a:pt x="353" y="34854"/>
                      <a:pt x="423" y="35137"/>
                      <a:pt x="423" y="35419"/>
                    </a:cubicBezTo>
                    <a:cubicBezTo>
                      <a:pt x="494" y="36548"/>
                      <a:pt x="564" y="37677"/>
                      <a:pt x="705" y="38876"/>
                    </a:cubicBezTo>
                    <a:cubicBezTo>
                      <a:pt x="847" y="40569"/>
                      <a:pt x="1058" y="42333"/>
                      <a:pt x="1270" y="44027"/>
                    </a:cubicBezTo>
                    <a:cubicBezTo>
                      <a:pt x="1341" y="44662"/>
                      <a:pt x="1411" y="45367"/>
                      <a:pt x="1552" y="46002"/>
                    </a:cubicBezTo>
                    <a:lnTo>
                      <a:pt x="37042" y="25330"/>
                    </a:lnTo>
                    <a:cubicBezTo>
                      <a:pt x="36548" y="21731"/>
                      <a:pt x="36195" y="18203"/>
                      <a:pt x="35913" y="14746"/>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220" name="Freeform: Shape 219">
                <a:extLst>
                  <a:ext uri="{FF2B5EF4-FFF2-40B4-BE49-F238E27FC236}">
                    <a16:creationId xmlns:a16="http://schemas.microsoft.com/office/drawing/2014/main" id="{6F646FA3-3006-47C0-81C1-D69AEE88893B}"/>
                  </a:ext>
                </a:extLst>
              </p:cNvPr>
              <p:cNvSpPr/>
              <p:nvPr/>
            </p:nvSpPr>
            <p:spPr>
              <a:xfrm>
                <a:off x="6566606" y="1425434"/>
                <a:ext cx="63500" cy="141111"/>
              </a:xfrm>
              <a:custGeom>
                <a:avLst/>
                <a:gdLst>
                  <a:gd name="connsiteX0" fmla="*/ 64841 w 63499"/>
                  <a:gd name="connsiteY0" fmla="*/ 119944 h 141111"/>
                  <a:gd name="connsiteX1" fmla="*/ 64488 w 63499"/>
                  <a:gd name="connsiteY1" fmla="*/ 119592 h 141111"/>
                  <a:gd name="connsiteX2" fmla="*/ 61454 w 63499"/>
                  <a:gd name="connsiteY2" fmla="*/ 116699 h 141111"/>
                  <a:gd name="connsiteX3" fmla="*/ 61242 w 63499"/>
                  <a:gd name="connsiteY3" fmla="*/ 116417 h 141111"/>
                  <a:gd name="connsiteX4" fmla="*/ 58279 w 63499"/>
                  <a:gd name="connsiteY4" fmla="*/ 113171 h 141111"/>
                  <a:gd name="connsiteX5" fmla="*/ 58067 w 63499"/>
                  <a:gd name="connsiteY5" fmla="*/ 112959 h 141111"/>
                  <a:gd name="connsiteX6" fmla="*/ 55174 w 63499"/>
                  <a:gd name="connsiteY6" fmla="*/ 109502 h 141111"/>
                  <a:gd name="connsiteX7" fmla="*/ 55033 w 63499"/>
                  <a:gd name="connsiteY7" fmla="*/ 109361 h 141111"/>
                  <a:gd name="connsiteX8" fmla="*/ 52775 w 63499"/>
                  <a:gd name="connsiteY8" fmla="*/ 106327 h 141111"/>
                  <a:gd name="connsiteX9" fmla="*/ 51717 w 63499"/>
                  <a:gd name="connsiteY9" fmla="*/ 104846 h 141111"/>
                  <a:gd name="connsiteX10" fmla="*/ 50447 w 63499"/>
                  <a:gd name="connsiteY10" fmla="*/ 102941 h 141111"/>
                  <a:gd name="connsiteX11" fmla="*/ 48401 w 63499"/>
                  <a:gd name="connsiteY11" fmla="*/ 99695 h 141111"/>
                  <a:gd name="connsiteX12" fmla="*/ 47343 w 63499"/>
                  <a:gd name="connsiteY12" fmla="*/ 98002 h 141111"/>
                  <a:gd name="connsiteX13" fmla="*/ 46496 w 63499"/>
                  <a:gd name="connsiteY13" fmla="*/ 96449 h 141111"/>
                  <a:gd name="connsiteX14" fmla="*/ 44944 w 63499"/>
                  <a:gd name="connsiteY14" fmla="*/ 93557 h 141111"/>
                  <a:gd name="connsiteX15" fmla="*/ 44662 w 63499"/>
                  <a:gd name="connsiteY15" fmla="*/ 92992 h 141111"/>
                  <a:gd name="connsiteX16" fmla="*/ 42757 w 63499"/>
                  <a:gd name="connsiteY16" fmla="*/ 89041 h 141111"/>
                  <a:gd name="connsiteX17" fmla="*/ 42615 w 63499"/>
                  <a:gd name="connsiteY17" fmla="*/ 88688 h 141111"/>
                  <a:gd name="connsiteX18" fmla="*/ 40852 w 63499"/>
                  <a:gd name="connsiteY18" fmla="*/ 84384 h 141111"/>
                  <a:gd name="connsiteX19" fmla="*/ 40852 w 63499"/>
                  <a:gd name="connsiteY19" fmla="*/ 84314 h 141111"/>
                  <a:gd name="connsiteX20" fmla="*/ 39299 w 63499"/>
                  <a:gd name="connsiteY20" fmla="*/ 80010 h 141111"/>
                  <a:gd name="connsiteX21" fmla="*/ 39158 w 63499"/>
                  <a:gd name="connsiteY21" fmla="*/ 79657 h 141111"/>
                  <a:gd name="connsiteX22" fmla="*/ 37959 w 63499"/>
                  <a:gd name="connsiteY22" fmla="*/ 75565 h 141111"/>
                  <a:gd name="connsiteX23" fmla="*/ 37818 w 63499"/>
                  <a:gd name="connsiteY23" fmla="*/ 75142 h 141111"/>
                  <a:gd name="connsiteX24" fmla="*/ 36900 w 63499"/>
                  <a:gd name="connsiteY24" fmla="*/ 71191 h 141111"/>
                  <a:gd name="connsiteX25" fmla="*/ 36830 w 63499"/>
                  <a:gd name="connsiteY25" fmla="*/ 70697 h 141111"/>
                  <a:gd name="connsiteX26" fmla="*/ 36124 w 63499"/>
                  <a:gd name="connsiteY26" fmla="*/ 66746 h 141111"/>
                  <a:gd name="connsiteX27" fmla="*/ 36054 w 63499"/>
                  <a:gd name="connsiteY27" fmla="*/ 66322 h 141111"/>
                  <a:gd name="connsiteX28" fmla="*/ 35630 w 63499"/>
                  <a:gd name="connsiteY28" fmla="*/ 62371 h 141111"/>
                  <a:gd name="connsiteX29" fmla="*/ 35630 w 63499"/>
                  <a:gd name="connsiteY29" fmla="*/ 62018 h 141111"/>
                  <a:gd name="connsiteX30" fmla="*/ 35489 w 63499"/>
                  <a:gd name="connsiteY30" fmla="*/ 57856 h 141111"/>
                  <a:gd name="connsiteX31" fmla="*/ 35630 w 63499"/>
                  <a:gd name="connsiteY31" fmla="*/ 3387 h 141111"/>
                  <a:gd name="connsiteX32" fmla="*/ 36054 w 63499"/>
                  <a:gd name="connsiteY32" fmla="*/ 1270 h 141111"/>
                  <a:gd name="connsiteX33" fmla="*/ 36054 w 63499"/>
                  <a:gd name="connsiteY33" fmla="*/ 1270 h 141111"/>
                  <a:gd name="connsiteX34" fmla="*/ 37182 w 63499"/>
                  <a:gd name="connsiteY34" fmla="*/ 0 h 141111"/>
                  <a:gd name="connsiteX35" fmla="*/ 1693 w 63499"/>
                  <a:gd name="connsiteY35" fmla="*/ 20673 h 141111"/>
                  <a:gd name="connsiteX36" fmla="*/ 776 w 63499"/>
                  <a:gd name="connsiteY36" fmla="*/ 21590 h 141111"/>
                  <a:gd name="connsiteX37" fmla="*/ 565 w 63499"/>
                  <a:gd name="connsiteY37" fmla="*/ 21943 h 141111"/>
                  <a:gd name="connsiteX38" fmla="*/ 565 w 63499"/>
                  <a:gd name="connsiteY38" fmla="*/ 21943 h 141111"/>
                  <a:gd name="connsiteX39" fmla="*/ 565 w 63499"/>
                  <a:gd name="connsiteY39" fmla="*/ 21943 h 141111"/>
                  <a:gd name="connsiteX40" fmla="*/ 423 w 63499"/>
                  <a:gd name="connsiteY40" fmla="*/ 22225 h 141111"/>
                  <a:gd name="connsiteX41" fmla="*/ 353 w 63499"/>
                  <a:gd name="connsiteY41" fmla="*/ 22507 h 141111"/>
                  <a:gd name="connsiteX42" fmla="*/ 282 w 63499"/>
                  <a:gd name="connsiteY42" fmla="*/ 22789 h 141111"/>
                  <a:gd name="connsiteX43" fmla="*/ 211 w 63499"/>
                  <a:gd name="connsiteY43" fmla="*/ 23072 h 141111"/>
                  <a:gd name="connsiteX44" fmla="*/ 141 w 63499"/>
                  <a:gd name="connsiteY44" fmla="*/ 23354 h 141111"/>
                  <a:gd name="connsiteX45" fmla="*/ 141 w 63499"/>
                  <a:gd name="connsiteY45" fmla="*/ 23636 h 141111"/>
                  <a:gd name="connsiteX46" fmla="*/ 141 w 63499"/>
                  <a:gd name="connsiteY46" fmla="*/ 23918 h 141111"/>
                  <a:gd name="connsiteX47" fmla="*/ 141 w 63499"/>
                  <a:gd name="connsiteY47" fmla="*/ 24201 h 141111"/>
                  <a:gd name="connsiteX48" fmla="*/ 141 w 63499"/>
                  <a:gd name="connsiteY48" fmla="*/ 24201 h 141111"/>
                  <a:gd name="connsiteX49" fmla="*/ 0 w 63499"/>
                  <a:gd name="connsiteY49" fmla="*/ 78669 h 141111"/>
                  <a:gd name="connsiteX50" fmla="*/ 0 w 63499"/>
                  <a:gd name="connsiteY50" fmla="*/ 80504 h 141111"/>
                  <a:gd name="connsiteX51" fmla="*/ 71 w 63499"/>
                  <a:gd name="connsiteY51" fmla="*/ 82409 h 141111"/>
                  <a:gd name="connsiteX52" fmla="*/ 71 w 63499"/>
                  <a:gd name="connsiteY52" fmla="*/ 82762 h 141111"/>
                  <a:gd name="connsiteX53" fmla="*/ 71 w 63499"/>
                  <a:gd name="connsiteY53" fmla="*/ 83114 h 141111"/>
                  <a:gd name="connsiteX54" fmla="*/ 141 w 63499"/>
                  <a:gd name="connsiteY54" fmla="*/ 84314 h 141111"/>
                  <a:gd name="connsiteX55" fmla="*/ 353 w 63499"/>
                  <a:gd name="connsiteY55" fmla="*/ 86289 h 141111"/>
                  <a:gd name="connsiteX56" fmla="*/ 423 w 63499"/>
                  <a:gd name="connsiteY56" fmla="*/ 86995 h 141111"/>
                  <a:gd name="connsiteX57" fmla="*/ 494 w 63499"/>
                  <a:gd name="connsiteY57" fmla="*/ 87418 h 141111"/>
                  <a:gd name="connsiteX58" fmla="*/ 635 w 63499"/>
                  <a:gd name="connsiteY58" fmla="*/ 88265 h 141111"/>
                  <a:gd name="connsiteX59" fmla="*/ 988 w 63499"/>
                  <a:gd name="connsiteY59" fmla="*/ 90311 h 141111"/>
                  <a:gd name="connsiteX60" fmla="*/ 1199 w 63499"/>
                  <a:gd name="connsiteY60" fmla="*/ 91369 h 141111"/>
                  <a:gd name="connsiteX61" fmla="*/ 1270 w 63499"/>
                  <a:gd name="connsiteY61" fmla="*/ 91863 h 141111"/>
                  <a:gd name="connsiteX62" fmla="*/ 1411 w 63499"/>
                  <a:gd name="connsiteY62" fmla="*/ 92428 h 141111"/>
                  <a:gd name="connsiteX63" fmla="*/ 1905 w 63499"/>
                  <a:gd name="connsiteY63" fmla="*/ 94544 h 141111"/>
                  <a:gd name="connsiteX64" fmla="*/ 2258 w 63499"/>
                  <a:gd name="connsiteY64" fmla="*/ 95814 h 141111"/>
                  <a:gd name="connsiteX65" fmla="*/ 2399 w 63499"/>
                  <a:gd name="connsiteY65" fmla="*/ 96238 h 141111"/>
                  <a:gd name="connsiteX66" fmla="*/ 2540 w 63499"/>
                  <a:gd name="connsiteY66" fmla="*/ 96732 h 141111"/>
                  <a:gd name="connsiteX67" fmla="*/ 3175 w 63499"/>
                  <a:gd name="connsiteY67" fmla="*/ 98919 h 141111"/>
                  <a:gd name="connsiteX68" fmla="*/ 3669 w 63499"/>
                  <a:gd name="connsiteY68" fmla="*/ 100330 h 141111"/>
                  <a:gd name="connsiteX69" fmla="*/ 3810 w 63499"/>
                  <a:gd name="connsiteY69" fmla="*/ 100683 h 141111"/>
                  <a:gd name="connsiteX70" fmla="*/ 3880 w 63499"/>
                  <a:gd name="connsiteY70" fmla="*/ 101036 h 141111"/>
                  <a:gd name="connsiteX71" fmla="*/ 4586 w 63499"/>
                  <a:gd name="connsiteY71" fmla="*/ 103152 h 141111"/>
                  <a:gd name="connsiteX72" fmla="*/ 5292 w 63499"/>
                  <a:gd name="connsiteY72" fmla="*/ 104987 h 141111"/>
                  <a:gd name="connsiteX73" fmla="*/ 5362 w 63499"/>
                  <a:gd name="connsiteY73" fmla="*/ 105057 h 141111"/>
                  <a:gd name="connsiteX74" fmla="*/ 5362 w 63499"/>
                  <a:gd name="connsiteY74" fmla="*/ 105128 h 141111"/>
                  <a:gd name="connsiteX75" fmla="*/ 6138 w 63499"/>
                  <a:gd name="connsiteY75" fmla="*/ 107103 h 141111"/>
                  <a:gd name="connsiteX76" fmla="*/ 6985 w 63499"/>
                  <a:gd name="connsiteY76" fmla="*/ 109079 h 141111"/>
                  <a:gd name="connsiteX77" fmla="*/ 7126 w 63499"/>
                  <a:gd name="connsiteY77" fmla="*/ 109361 h 141111"/>
                  <a:gd name="connsiteX78" fmla="*/ 7267 w 63499"/>
                  <a:gd name="connsiteY78" fmla="*/ 109714 h 141111"/>
                  <a:gd name="connsiteX79" fmla="*/ 7902 w 63499"/>
                  <a:gd name="connsiteY79" fmla="*/ 111125 h 141111"/>
                  <a:gd name="connsiteX80" fmla="*/ 8890 w 63499"/>
                  <a:gd name="connsiteY80" fmla="*/ 113242 h 141111"/>
                  <a:gd name="connsiteX81" fmla="*/ 9102 w 63499"/>
                  <a:gd name="connsiteY81" fmla="*/ 113665 h 141111"/>
                  <a:gd name="connsiteX82" fmla="*/ 9384 w 63499"/>
                  <a:gd name="connsiteY82" fmla="*/ 114300 h 141111"/>
                  <a:gd name="connsiteX83" fmla="*/ 10160 w 63499"/>
                  <a:gd name="connsiteY83" fmla="*/ 115782 h 141111"/>
                  <a:gd name="connsiteX84" fmla="*/ 10936 w 63499"/>
                  <a:gd name="connsiteY84" fmla="*/ 117193 h 141111"/>
                  <a:gd name="connsiteX85" fmla="*/ 11783 w 63499"/>
                  <a:gd name="connsiteY85" fmla="*/ 118745 h 141111"/>
                  <a:gd name="connsiteX86" fmla="*/ 12206 w 63499"/>
                  <a:gd name="connsiteY86" fmla="*/ 119451 h 141111"/>
                  <a:gd name="connsiteX87" fmla="*/ 12841 w 63499"/>
                  <a:gd name="connsiteY87" fmla="*/ 120438 h 141111"/>
                  <a:gd name="connsiteX88" fmla="*/ 14887 w 63499"/>
                  <a:gd name="connsiteY88" fmla="*/ 123684 h 141111"/>
                  <a:gd name="connsiteX89" fmla="*/ 15452 w 63499"/>
                  <a:gd name="connsiteY89" fmla="*/ 124531 h 141111"/>
                  <a:gd name="connsiteX90" fmla="*/ 16157 w 63499"/>
                  <a:gd name="connsiteY90" fmla="*/ 125518 h 141111"/>
                  <a:gd name="connsiteX91" fmla="*/ 17216 w 63499"/>
                  <a:gd name="connsiteY91" fmla="*/ 127000 h 141111"/>
                  <a:gd name="connsiteX92" fmla="*/ 17850 w 63499"/>
                  <a:gd name="connsiteY92" fmla="*/ 127917 h 141111"/>
                  <a:gd name="connsiteX93" fmla="*/ 19403 w 63499"/>
                  <a:gd name="connsiteY93" fmla="*/ 129963 h 141111"/>
                  <a:gd name="connsiteX94" fmla="*/ 19544 w 63499"/>
                  <a:gd name="connsiteY94" fmla="*/ 130175 h 141111"/>
                  <a:gd name="connsiteX95" fmla="*/ 19614 w 63499"/>
                  <a:gd name="connsiteY95" fmla="*/ 130246 h 141111"/>
                  <a:gd name="connsiteX96" fmla="*/ 21167 w 63499"/>
                  <a:gd name="connsiteY96" fmla="*/ 132151 h 141111"/>
                  <a:gd name="connsiteX97" fmla="*/ 22437 w 63499"/>
                  <a:gd name="connsiteY97" fmla="*/ 133632 h 141111"/>
                  <a:gd name="connsiteX98" fmla="*/ 22648 w 63499"/>
                  <a:gd name="connsiteY98" fmla="*/ 133844 h 141111"/>
                  <a:gd name="connsiteX99" fmla="*/ 22789 w 63499"/>
                  <a:gd name="connsiteY99" fmla="*/ 133985 h 141111"/>
                  <a:gd name="connsiteX100" fmla="*/ 24342 w 63499"/>
                  <a:gd name="connsiteY100" fmla="*/ 135749 h 141111"/>
                  <a:gd name="connsiteX101" fmla="*/ 25612 w 63499"/>
                  <a:gd name="connsiteY101" fmla="*/ 137090 h 141111"/>
                  <a:gd name="connsiteX102" fmla="*/ 25823 w 63499"/>
                  <a:gd name="connsiteY102" fmla="*/ 137372 h 141111"/>
                  <a:gd name="connsiteX103" fmla="*/ 25964 w 63499"/>
                  <a:gd name="connsiteY103" fmla="*/ 137513 h 141111"/>
                  <a:gd name="connsiteX104" fmla="*/ 27658 w 63499"/>
                  <a:gd name="connsiteY104" fmla="*/ 139206 h 141111"/>
                  <a:gd name="connsiteX105" fmla="*/ 28787 w 63499"/>
                  <a:gd name="connsiteY105" fmla="*/ 140264 h 141111"/>
                  <a:gd name="connsiteX106" fmla="*/ 29139 w 63499"/>
                  <a:gd name="connsiteY106" fmla="*/ 140617 h 141111"/>
                  <a:gd name="connsiteX107" fmla="*/ 29422 w 63499"/>
                  <a:gd name="connsiteY107" fmla="*/ 140899 h 141111"/>
                  <a:gd name="connsiteX108" fmla="*/ 31256 w 63499"/>
                  <a:gd name="connsiteY108" fmla="*/ 142452 h 141111"/>
                  <a:gd name="connsiteX109" fmla="*/ 32455 w 63499"/>
                  <a:gd name="connsiteY109" fmla="*/ 143439 h 141111"/>
                  <a:gd name="connsiteX110" fmla="*/ 67945 w 63499"/>
                  <a:gd name="connsiteY110" fmla="*/ 122767 h 141111"/>
                  <a:gd name="connsiteX111" fmla="*/ 64841 w 63499"/>
                  <a:gd name="connsiteY111" fmla="*/ 119944 h 141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63499" h="141111">
                    <a:moveTo>
                      <a:pt x="64841" y="119944"/>
                    </a:moveTo>
                    <a:cubicBezTo>
                      <a:pt x="64699" y="119803"/>
                      <a:pt x="64558" y="119733"/>
                      <a:pt x="64488" y="119592"/>
                    </a:cubicBezTo>
                    <a:cubicBezTo>
                      <a:pt x="63500" y="118675"/>
                      <a:pt x="62441" y="117687"/>
                      <a:pt x="61454" y="116699"/>
                    </a:cubicBezTo>
                    <a:cubicBezTo>
                      <a:pt x="61383" y="116628"/>
                      <a:pt x="61313" y="116558"/>
                      <a:pt x="61242" y="116417"/>
                    </a:cubicBezTo>
                    <a:cubicBezTo>
                      <a:pt x="60254" y="115358"/>
                      <a:pt x="59266" y="114300"/>
                      <a:pt x="58279" y="113171"/>
                    </a:cubicBezTo>
                    <a:cubicBezTo>
                      <a:pt x="58208" y="113101"/>
                      <a:pt x="58138" y="113030"/>
                      <a:pt x="58067" y="112959"/>
                    </a:cubicBezTo>
                    <a:cubicBezTo>
                      <a:pt x="57079" y="111831"/>
                      <a:pt x="56092" y="110631"/>
                      <a:pt x="55174" y="109502"/>
                    </a:cubicBezTo>
                    <a:cubicBezTo>
                      <a:pt x="55104" y="109432"/>
                      <a:pt x="55104" y="109361"/>
                      <a:pt x="55033" y="109361"/>
                    </a:cubicBezTo>
                    <a:cubicBezTo>
                      <a:pt x="54257" y="108373"/>
                      <a:pt x="53551" y="107386"/>
                      <a:pt x="52775" y="106327"/>
                    </a:cubicBezTo>
                    <a:cubicBezTo>
                      <a:pt x="52423" y="105833"/>
                      <a:pt x="52070" y="105340"/>
                      <a:pt x="51717" y="104846"/>
                    </a:cubicBezTo>
                    <a:cubicBezTo>
                      <a:pt x="51294" y="104211"/>
                      <a:pt x="50870" y="103576"/>
                      <a:pt x="50447" y="102941"/>
                    </a:cubicBezTo>
                    <a:cubicBezTo>
                      <a:pt x="49742" y="101882"/>
                      <a:pt x="49036" y="100753"/>
                      <a:pt x="48401" y="99695"/>
                    </a:cubicBezTo>
                    <a:cubicBezTo>
                      <a:pt x="48048" y="99131"/>
                      <a:pt x="47696" y="98566"/>
                      <a:pt x="47343" y="98002"/>
                    </a:cubicBezTo>
                    <a:cubicBezTo>
                      <a:pt x="47060" y="97508"/>
                      <a:pt x="46778" y="96943"/>
                      <a:pt x="46496" y="96449"/>
                    </a:cubicBezTo>
                    <a:cubicBezTo>
                      <a:pt x="45932" y="95462"/>
                      <a:pt x="45438" y="94544"/>
                      <a:pt x="44944" y="93557"/>
                    </a:cubicBezTo>
                    <a:cubicBezTo>
                      <a:pt x="44873" y="93345"/>
                      <a:pt x="44732" y="93133"/>
                      <a:pt x="44662" y="92992"/>
                    </a:cubicBezTo>
                    <a:cubicBezTo>
                      <a:pt x="44027" y="91722"/>
                      <a:pt x="43391" y="90382"/>
                      <a:pt x="42757" y="89041"/>
                    </a:cubicBezTo>
                    <a:cubicBezTo>
                      <a:pt x="42686" y="88900"/>
                      <a:pt x="42686" y="88829"/>
                      <a:pt x="42615" y="88688"/>
                    </a:cubicBezTo>
                    <a:cubicBezTo>
                      <a:pt x="41981" y="87277"/>
                      <a:pt x="41416" y="85866"/>
                      <a:pt x="40852" y="84384"/>
                    </a:cubicBezTo>
                    <a:cubicBezTo>
                      <a:pt x="40852" y="84384"/>
                      <a:pt x="40852" y="84314"/>
                      <a:pt x="40852" y="84314"/>
                    </a:cubicBezTo>
                    <a:cubicBezTo>
                      <a:pt x="40287" y="82903"/>
                      <a:pt x="39793" y="81492"/>
                      <a:pt x="39299" y="80010"/>
                    </a:cubicBezTo>
                    <a:cubicBezTo>
                      <a:pt x="39229" y="79869"/>
                      <a:pt x="39229" y="79798"/>
                      <a:pt x="39158" y="79657"/>
                    </a:cubicBezTo>
                    <a:cubicBezTo>
                      <a:pt x="38735" y="78317"/>
                      <a:pt x="38312" y="76976"/>
                      <a:pt x="37959" y="75565"/>
                    </a:cubicBezTo>
                    <a:cubicBezTo>
                      <a:pt x="37888" y="75424"/>
                      <a:pt x="37888" y="75283"/>
                      <a:pt x="37818" y="75142"/>
                    </a:cubicBezTo>
                    <a:cubicBezTo>
                      <a:pt x="37465" y="73801"/>
                      <a:pt x="37182" y="72461"/>
                      <a:pt x="36900" y="71191"/>
                    </a:cubicBezTo>
                    <a:cubicBezTo>
                      <a:pt x="36900" y="71050"/>
                      <a:pt x="36830" y="70838"/>
                      <a:pt x="36830" y="70697"/>
                    </a:cubicBezTo>
                    <a:cubicBezTo>
                      <a:pt x="36548" y="69356"/>
                      <a:pt x="36336" y="68086"/>
                      <a:pt x="36124" y="66746"/>
                    </a:cubicBezTo>
                    <a:cubicBezTo>
                      <a:pt x="36124" y="66604"/>
                      <a:pt x="36054" y="66463"/>
                      <a:pt x="36054" y="66322"/>
                    </a:cubicBezTo>
                    <a:cubicBezTo>
                      <a:pt x="35842" y="64982"/>
                      <a:pt x="35701" y="63712"/>
                      <a:pt x="35630" y="62371"/>
                    </a:cubicBezTo>
                    <a:cubicBezTo>
                      <a:pt x="35630" y="62230"/>
                      <a:pt x="35630" y="62159"/>
                      <a:pt x="35630" y="62018"/>
                    </a:cubicBezTo>
                    <a:cubicBezTo>
                      <a:pt x="35560" y="60607"/>
                      <a:pt x="35489" y="59267"/>
                      <a:pt x="35489" y="57856"/>
                    </a:cubicBezTo>
                    <a:lnTo>
                      <a:pt x="35630" y="3387"/>
                    </a:lnTo>
                    <a:cubicBezTo>
                      <a:pt x="35630" y="2540"/>
                      <a:pt x="35772" y="1834"/>
                      <a:pt x="36054" y="1270"/>
                    </a:cubicBezTo>
                    <a:cubicBezTo>
                      <a:pt x="36054" y="1270"/>
                      <a:pt x="36054" y="1270"/>
                      <a:pt x="36054" y="1270"/>
                    </a:cubicBezTo>
                    <a:cubicBezTo>
                      <a:pt x="36336" y="706"/>
                      <a:pt x="36689" y="282"/>
                      <a:pt x="37182" y="0"/>
                    </a:cubicBezTo>
                    <a:lnTo>
                      <a:pt x="1693" y="20673"/>
                    </a:lnTo>
                    <a:cubicBezTo>
                      <a:pt x="1341" y="20884"/>
                      <a:pt x="988" y="21167"/>
                      <a:pt x="776" y="21590"/>
                    </a:cubicBezTo>
                    <a:cubicBezTo>
                      <a:pt x="705" y="21731"/>
                      <a:pt x="635" y="21802"/>
                      <a:pt x="565" y="21943"/>
                    </a:cubicBezTo>
                    <a:cubicBezTo>
                      <a:pt x="565" y="21943"/>
                      <a:pt x="565" y="21943"/>
                      <a:pt x="565" y="21943"/>
                    </a:cubicBezTo>
                    <a:cubicBezTo>
                      <a:pt x="565" y="21943"/>
                      <a:pt x="565" y="21943"/>
                      <a:pt x="565" y="21943"/>
                    </a:cubicBezTo>
                    <a:cubicBezTo>
                      <a:pt x="494" y="22013"/>
                      <a:pt x="494" y="22154"/>
                      <a:pt x="423" y="22225"/>
                    </a:cubicBezTo>
                    <a:cubicBezTo>
                      <a:pt x="423" y="22296"/>
                      <a:pt x="353" y="22437"/>
                      <a:pt x="353" y="22507"/>
                    </a:cubicBezTo>
                    <a:cubicBezTo>
                      <a:pt x="353" y="22578"/>
                      <a:pt x="282" y="22719"/>
                      <a:pt x="282" y="22789"/>
                    </a:cubicBezTo>
                    <a:cubicBezTo>
                      <a:pt x="282" y="22860"/>
                      <a:pt x="211" y="22931"/>
                      <a:pt x="211" y="23072"/>
                    </a:cubicBezTo>
                    <a:cubicBezTo>
                      <a:pt x="211" y="23142"/>
                      <a:pt x="211" y="23213"/>
                      <a:pt x="141" y="23354"/>
                    </a:cubicBezTo>
                    <a:cubicBezTo>
                      <a:pt x="141" y="23424"/>
                      <a:pt x="141" y="23495"/>
                      <a:pt x="141" y="23636"/>
                    </a:cubicBezTo>
                    <a:cubicBezTo>
                      <a:pt x="141" y="23707"/>
                      <a:pt x="141" y="23777"/>
                      <a:pt x="141" y="23918"/>
                    </a:cubicBezTo>
                    <a:cubicBezTo>
                      <a:pt x="141" y="23989"/>
                      <a:pt x="141" y="24059"/>
                      <a:pt x="141" y="24201"/>
                    </a:cubicBezTo>
                    <a:cubicBezTo>
                      <a:pt x="141" y="24201"/>
                      <a:pt x="141" y="24201"/>
                      <a:pt x="141" y="24201"/>
                    </a:cubicBezTo>
                    <a:lnTo>
                      <a:pt x="0" y="78669"/>
                    </a:lnTo>
                    <a:cubicBezTo>
                      <a:pt x="0" y="79234"/>
                      <a:pt x="0" y="79869"/>
                      <a:pt x="0" y="80504"/>
                    </a:cubicBezTo>
                    <a:cubicBezTo>
                      <a:pt x="0" y="81139"/>
                      <a:pt x="71" y="81774"/>
                      <a:pt x="71" y="82409"/>
                    </a:cubicBezTo>
                    <a:cubicBezTo>
                      <a:pt x="71" y="82550"/>
                      <a:pt x="71" y="82691"/>
                      <a:pt x="71" y="82762"/>
                    </a:cubicBezTo>
                    <a:cubicBezTo>
                      <a:pt x="71" y="82903"/>
                      <a:pt x="71" y="82973"/>
                      <a:pt x="71" y="83114"/>
                    </a:cubicBezTo>
                    <a:cubicBezTo>
                      <a:pt x="71" y="83538"/>
                      <a:pt x="141" y="83891"/>
                      <a:pt x="141" y="84314"/>
                    </a:cubicBezTo>
                    <a:cubicBezTo>
                      <a:pt x="211" y="84949"/>
                      <a:pt x="282" y="85654"/>
                      <a:pt x="353" y="86289"/>
                    </a:cubicBezTo>
                    <a:cubicBezTo>
                      <a:pt x="353" y="86501"/>
                      <a:pt x="423" y="86783"/>
                      <a:pt x="423" y="86995"/>
                    </a:cubicBezTo>
                    <a:cubicBezTo>
                      <a:pt x="423" y="87136"/>
                      <a:pt x="494" y="87277"/>
                      <a:pt x="494" y="87418"/>
                    </a:cubicBezTo>
                    <a:cubicBezTo>
                      <a:pt x="565" y="87701"/>
                      <a:pt x="565" y="87983"/>
                      <a:pt x="635" y="88265"/>
                    </a:cubicBezTo>
                    <a:cubicBezTo>
                      <a:pt x="776" y="88971"/>
                      <a:pt x="847" y="89606"/>
                      <a:pt x="988" y="90311"/>
                    </a:cubicBezTo>
                    <a:cubicBezTo>
                      <a:pt x="1058" y="90664"/>
                      <a:pt x="1129" y="91017"/>
                      <a:pt x="1199" y="91369"/>
                    </a:cubicBezTo>
                    <a:cubicBezTo>
                      <a:pt x="1199" y="91511"/>
                      <a:pt x="1270" y="91722"/>
                      <a:pt x="1270" y="91863"/>
                    </a:cubicBezTo>
                    <a:cubicBezTo>
                      <a:pt x="1341" y="92075"/>
                      <a:pt x="1341" y="92287"/>
                      <a:pt x="1411" y="92428"/>
                    </a:cubicBezTo>
                    <a:cubicBezTo>
                      <a:pt x="1552" y="93133"/>
                      <a:pt x="1764" y="93839"/>
                      <a:pt x="1905" y="94544"/>
                    </a:cubicBezTo>
                    <a:cubicBezTo>
                      <a:pt x="1975" y="94968"/>
                      <a:pt x="2117" y="95391"/>
                      <a:pt x="2258" y="95814"/>
                    </a:cubicBezTo>
                    <a:cubicBezTo>
                      <a:pt x="2328" y="95956"/>
                      <a:pt x="2328" y="96097"/>
                      <a:pt x="2399" y="96238"/>
                    </a:cubicBezTo>
                    <a:cubicBezTo>
                      <a:pt x="2469" y="96379"/>
                      <a:pt x="2469" y="96520"/>
                      <a:pt x="2540" y="96732"/>
                    </a:cubicBezTo>
                    <a:cubicBezTo>
                      <a:pt x="2752" y="97437"/>
                      <a:pt x="2963" y="98143"/>
                      <a:pt x="3175" y="98919"/>
                    </a:cubicBezTo>
                    <a:cubicBezTo>
                      <a:pt x="3316" y="99413"/>
                      <a:pt x="3457" y="99907"/>
                      <a:pt x="3669" y="100330"/>
                    </a:cubicBezTo>
                    <a:cubicBezTo>
                      <a:pt x="3739" y="100471"/>
                      <a:pt x="3739" y="100542"/>
                      <a:pt x="3810" y="100683"/>
                    </a:cubicBezTo>
                    <a:cubicBezTo>
                      <a:pt x="3810" y="100824"/>
                      <a:pt x="3880" y="100894"/>
                      <a:pt x="3880" y="101036"/>
                    </a:cubicBezTo>
                    <a:cubicBezTo>
                      <a:pt x="4092" y="101741"/>
                      <a:pt x="4374" y="102447"/>
                      <a:pt x="4586" y="103152"/>
                    </a:cubicBezTo>
                    <a:cubicBezTo>
                      <a:pt x="4798" y="103787"/>
                      <a:pt x="5009" y="104352"/>
                      <a:pt x="5292" y="104987"/>
                    </a:cubicBezTo>
                    <a:cubicBezTo>
                      <a:pt x="5292" y="104987"/>
                      <a:pt x="5292" y="105057"/>
                      <a:pt x="5362" y="105057"/>
                    </a:cubicBezTo>
                    <a:cubicBezTo>
                      <a:pt x="5362" y="105057"/>
                      <a:pt x="5362" y="105128"/>
                      <a:pt x="5362" y="105128"/>
                    </a:cubicBezTo>
                    <a:cubicBezTo>
                      <a:pt x="5644" y="105763"/>
                      <a:pt x="5856" y="106468"/>
                      <a:pt x="6138" y="107103"/>
                    </a:cubicBezTo>
                    <a:cubicBezTo>
                      <a:pt x="6420" y="107738"/>
                      <a:pt x="6703" y="108373"/>
                      <a:pt x="6985" y="109079"/>
                    </a:cubicBezTo>
                    <a:cubicBezTo>
                      <a:pt x="7056" y="109149"/>
                      <a:pt x="7056" y="109291"/>
                      <a:pt x="7126" y="109361"/>
                    </a:cubicBezTo>
                    <a:cubicBezTo>
                      <a:pt x="7196" y="109502"/>
                      <a:pt x="7196" y="109573"/>
                      <a:pt x="7267" y="109714"/>
                    </a:cubicBezTo>
                    <a:cubicBezTo>
                      <a:pt x="7479" y="110208"/>
                      <a:pt x="7690" y="110631"/>
                      <a:pt x="7902" y="111125"/>
                    </a:cubicBezTo>
                    <a:cubicBezTo>
                      <a:pt x="8255" y="111831"/>
                      <a:pt x="8537" y="112536"/>
                      <a:pt x="8890" y="113242"/>
                    </a:cubicBezTo>
                    <a:cubicBezTo>
                      <a:pt x="8960" y="113383"/>
                      <a:pt x="9031" y="113524"/>
                      <a:pt x="9102" y="113665"/>
                    </a:cubicBezTo>
                    <a:cubicBezTo>
                      <a:pt x="9172" y="113877"/>
                      <a:pt x="9313" y="114088"/>
                      <a:pt x="9384" y="114300"/>
                    </a:cubicBezTo>
                    <a:cubicBezTo>
                      <a:pt x="9666" y="114794"/>
                      <a:pt x="9878" y="115288"/>
                      <a:pt x="10160" y="115782"/>
                    </a:cubicBezTo>
                    <a:cubicBezTo>
                      <a:pt x="10442" y="116276"/>
                      <a:pt x="10724" y="116769"/>
                      <a:pt x="10936" y="117193"/>
                    </a:cubicBezTo>
                    <a:cubicBezTo>
                      <a:pt x="11218" y="117687"/>
                      <a:pt x="11501" y="118251"/>
                      <a:pt x="11783" y="118745"/>
                    </a:cubicBezTo>
                    <a:cubicBezTo>
                      <a:pt x="11924" y="118957"/>
                      <a:pt x="12065" y="119239"/>
                      <a:pt x="12206" y="119451"/>
                    </a:cubicBezTo>
                    <a:cubicBezTo>
                      <a:pt x="12418" y="119803"/>
                      <a:pt x="12629" y="120086"/>
                      <a:pt x="12841" y="120438"/>
                    </a:cubicBezTo>
                    <a:cubicBezTo>
                      <a:pt x="13476" y="121567"/>
                      <a:pt x="14182" y="122626"/>
                      <a:pt x="14887" y="123684"/>
                    </a:cubicBezTo>
                    <a:cubicBezTo>
                      <a:pt x="15099" y="123966"/>
                      <a:pt x="15240" y="124248"/>
                      <a:pt x="15452" y="124531"/>
                    </a:cubicBezTo>
                    <a:cubicBezTo>
                      <a:pt x="15663" y="124883"/>
                      <a:pt x="15946" y="125166"/>
                      <a:pt x="16157" y="125518"/>
                    </a:cubicBezTo>
                    <a:cubicBezTo>
                      <a:pt x="16510" y="126012"/>
                      <a:pt x="16863" y="126506"/>
                      <a:pt x="17216" y="127000"/>
                    </a:cubicBezTo>
                    <a:cubicBezTo>
                      <a:pt x="17427" y="127282"/>
                      <a:pt x="17639" y="127635"/>
                      <a:pt x="17850" y="127917"/>
                    </a:cubicBezTo>
                    <a:cubicBezTo>
                      <a:pt x="18344" y="128623"/>
                      <a:pt x="18909" y="129328"/>
                      <a:pt x="19403" y="129963"/>
                    </a:cubicBezTo>
                    <a:cubicBezTo>
                      <a:pt x="19473" y="130034"/>
                      <a:pt x="19473" y="130104"/>
                      <a:pt x="19544" y="130175"/>
                    </a:cubicBezTo>
                    <a:cubicBezTo>
                      <a:pt x="19544" y="130175"/>
                      <a:pt x="19544" y="130246"/>
                      <a:pt x="19614" y="130246"/>
                    </a:cubicBezTo>
                    <a:cubicBezTo>
                      <a:pt x="20108" y="130881"/>
                      <a:pt x="20673" y="131516"/>
                      <a:pt x="21167" y="132151"/>
                    </a:cubicBezTo>
                    <a:cubicBezTo>
                      <a:pt x="21590" y="132644"/>
                      <a:pt x="22013" y="133138"/>
                      <a:pt x="22437" y="133632"/>
                    </a:cubicBezTo>
                    <a:cubicBezTo>
                      <a:pt x="22507" y="133703"/>
                      <a:pt x="22578" y="133773"/>
                      <a:pt x="22648" y="133844"/>
                    </a:cubicBezTo>
                    <a:cubicBezTo>
                      <a:pt x="22719" y="133914"/>
                      <a:pt x="22719" y="133914"/>
                      <a:pt x="22789" y="133985"/>
                    </a:cubicBezTo>
                    <a:cubicBezTo>
                      <a:pt x="23283" y="134550"/>
                      <a:pt x="23848" y="135184"/>
                      <a:pt x="24342" y="135749"/>
                    </a:cubicBezTo>
                    <a:cubicBezTo>
                      <a:pt x="24765" y="136172"/>
                      <a:pt x="25188" y="136666"/>
                      <a:pt x="25612" y="137090"/>
                    </a:cubicBezTo>
                    <a:cubicBezTo>
                      <a:pt x="25682" y="137160"/>
                      <a:pt x="25753" y="137231"/>
                      <a:pt x="25823" y="137372"/>
                    </a:cubicBezTo>
                    <a:cubicBezTo>
                      <a:pt x="25894" y="137442"/>
                      <a:pt x="25894" y="137513"/>
                      <a:pt x="25964" y="137513"/>
                    </a:cubicBezTo>
                    <a:cubicBezTo>
                      <a:pt x="26529" y="138077"/>
                      <a:pt x="27093" y="138642"/>
                      <a:pt x="27658" y="139206"/>
                    </a:cubicBezTo>
                    <a:cubicBezTo>
                      <a:pt x="28010" y="139559"/>
                      <a:pt x="28434" y="139912"/>
                      <a:pt x="28787" y="140264"/>
                    </a:cubicBezTo>
                    <a:cubicBezTo>
                      <a:pt x="28928" y="140406"/>
                      <a:pt x="29069" y="140476"/>
                      <a:pt x="29139" y="140617"/>
                    </a:cubicBezTo>
                    <a:cubicBezTo>
                      <a:pt x="29210" y="140688"/>
                      <a:pt x="29351" y="140758"/>
                      <a:pt x="29422" y="140899"/>
                    </a:cubicBezTo>
                    <a:cubicBezTo>
                      <a:pt x="29986" y="141464"/>
                      <a:pt x="30621" y="141958"/>
                      <a:pt x="31256" y="142452"/>
                    </a:cubicBezTo>
                    <a:cubicBezTo>
                      <a:pt x="31679" y="142804"/>
                      <a:pt x="32103" y="143157"/>
                      <a:pt x="32455" y="143439"/>
                    </a:cubicBezTo>
                    <a:lnTo>
                      <a:pt x="67945" y="122767"/>
                    </a:lnTo>
                    <a:cubicBezTo>
                      <a:pt x="67098" y="121849"/>
                      <a:pt x="65969" y="120932"/>
                      <a:pt x="64841" y="119944"/>
                    </a:cubicBezTo>
                    <a:close/>
                  </a:path>
                </a:pathLst>
              </a:custGeom>
              <a:solidFill>
                <a:schemeClr val="accent2">
                  <a:lumMod val="75000"/>
                </a:schemeClr>
              </a:solidFill>
              <a:ln w="7047" cap="flat">
                <a:noFill/>
                <a:prstDash val="solid"/>
                <a:miter/>
              </a:ln>
            </p:spPr>
            <p:txBody>
              <a:bodyPr rtlCol="0" anchor="ctr"/>
              <a:lstStyle/>
              <a:p>
                <a:endParaRPr lang="en-ID">
                  <a:cs typeface="B Nazanin" panose="00000700000000000000" pitchFamily="2" charset="-78"/>
                </a:endParaRPr>
              </a:p>
            </p:txBody>
          </p:sp>
          <p:sp>
            <p:nvSpPr>
              <p:cNvPr id="221" name="Freeform: Shape 220">
                <a:extLst>
                  <a:ext uri="{FF2B5EF4-FFF2-40B4-BE49-F238E27FC236}">
                    <a16:creationId xmlns:a16="http://schemas.microsoft.com/office/drawing/2014/main" id="{2ED04519-835B-47A0-ABFC-2E89DD8C7EBC}"/>
                  </a:ext>
                </a:extLst>
              </p:cNvPr>
              <p:cNvSpPr/>
              <p:nvPr/>
            </p:nvSpPr>
            <p:spPr>
              <a:xfrm>
                <a:off x="6545791" y="1412016"/>
                <a:ext cx="49389" cy="176389"/>
              </a:xfrm>
              <a:custGeom>
                <a:avLst/>
                <a:gdLst>
                  <a:gd name="connsiteX0" fmla="*/ 53835 w 49388"/>
                  <a:gd name="connsiteY0" fmla="*/ 26400 h 176388"/>
                  <a:gd name="connsiteX1" fmla="*/ 53764 w 49388"/>
                  <a:gd name="connsiteY1" fmla="*/ 50319 h 176388"/>
                  <a:gd name="connsiteX2" fmla="*/ 26247 w 49388"/>
                  <a:gd name="connsiteY2" fmla="*/ 34444 h 176388"/>
                  <a:gd name="connsiteX3" fmla="*/ 20885 w 49388"/>
                  <a:gd name="connsiteY3" fmla="*/ 37477 h 176388"/>
                  <a:gd name="connsiteX4" fmla="*/ 20744 w 49388"/>
                  <a:gd name="connsiteY4" fmla="*/ 91946 h 176388"/>
                  <a:gd name="connsiteX5" fmla="*/ 53482 w 49388"/>
                  <a:gd name="connsiteY5" fmla="*/ 156857 h 176388"/>
                  <a:gd name="connsiteX6" fmla="*/ 53482 w 49388"/>
                  <a:gd name="connsiteY6" fmla="*/ 160174 h 176388"/>
                  <a:gd name="connsiteX7" fmla="*/ 55034 w 49388"/>
                  <a:gd name="connsiteY7" fmla="*/ 182187 h 176388"/>
                  <a:gd name="connsiteX8" fmla="*/ 1 w 49388"/>
                  <a:gd name="connsiteY8" fmla="*/ 79952 h 176388"/>
                  <a:gd name="connsiteX9" fmla="*/ 212 w 49388"/>
                  <a:gd name="connsiteY9" fmla="*/ 7350 h 176388"/>
                  <a:gd name="connsiteX10" fmla="*/ 10584 w 49388"/>
                  <a:gd name="connsiteY10" fmla="*/ 1424 h 176388"/>
                  <a:gd name="connsiteX11" fmla="*/ 53835 w 49388"/>
                  <a:gd name="connsiteY11" fmla="*/ 26400 h 176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9388" h="176388">
                    <a:moveTo>
                      <a:pt x="53835" y="26400"/>
                    </a:moveTo>
                    <a:lnTo>
                      <a:pt x="53764" y="50319"/>
                    </a:lnTo>
                    <a:lnTo>
                      <a:pt x="26247" y="34444"/>
                    </a:lnTo>
                    <a:cubicBezTo>
                      <a:pt x="23284" y="32750"/>
                      <a:pt x="20885" y="34091"/>
                      <a:pt x="20885" y="37477"/>
                    </a:cubicBezTo>
                    <a:lnTo>
                      <a:pt x="20744" y="91946"/>
                    </a:lnTo>
                    <a:cubicBezTo>
                      <a:pt x="20673" y="114454"/>
                      <a:pt x="34714" y="141688"/>
                      <a:pt x="53482" y="156857"/>
                    </a:cubicBezTo>
                    <a:lnTo>
                      <a:pt x="53482" y="160174"/>
                    </a:lnTo>
                    <a:cubicBezTo>
                      <a:pt x="53482" y="167300"/>
                      <a:pt x="53976" y="174708"/>
                      <a:pt x="55034" y="182187"/>
                    </a:cubicBezTo>
                    <a:cubicBezTo>
                      <a:pt x="24060" y="160667"/>
                      <a:pt x="-141" y="116570"/>
                      <a:pt x="1" y="79952"/>
                    </a:cubicBezTo>
                    <a:lnTo>
                      <a:pt x="212" y="7350"/>
                    </a:lnTo>
                    <a:cubicBezTo>
                      <a:pt x="212" y="789"/>
                      <a:pt x="4940" y="-1893"/>
                      <a:pt x="10584" y="1424"/>
                    </a:cubicBezTo>
                    <a:lnTo>
                      <a:pt x="53835" y="26400"/>
                    </a:lnTo>
                    <a:close/>
                  </a:path>
                </a:pathLst>
              </a:custGeom>
              <a:solidFill>
                <a:schemeClr val="accent2"/>
              </a:solidFill>
              <a:ln w="7047" cap="flat">
                <a:noFill/>
                <a:prstDash val="solid"/>
                <a:miter/>
              </a:ln>
            </p:spPr>
            <p:txBody>
              <a:bodyPr rtlCol="0" anchor="ctr"/>
              <a:lstStyle/>
              <a:p>
                <a:endParaRPr lang="en-ID">
                  <a:cs typeface="B Nazanin" panose="00000700000000000000" pitchFamily="2" charset="-78"/>
                </a:endParaRPr>
              </a:p>
            </p:txBody>
          </p:sp>
          <p:sp>
            <p:nvSpPr>
              <p:cNvPr id="222" name="Freeform: Shape 221">
                <a:extLst>
                  <a:ext uri="{FF2B5EF4-FFF2-40B4-BE49-F238E27FC236}">
                    <a16:creationId xmlns:a16="http://schemas.microsoft.com/office/drawing/2014/main" id="{19877081-ABF3-4431-8AF5-49E4BD585E6B}"/>
                  </a:ext>
                </a:extLst>
              </p:cNvPr>
              <p:cNvSpPr/>
              <p:nvPr/>
            </p:nvSpPr>
            <p:spPr>
              <a:xfrm>
                <a:off x="6599555" y="1417743"/>
                <a:ext cx="35278" cy="42333"/>
              </a:xfrm>
              <a:custGeom>
                <a:avLst/>
                <a:gdLst>
                  <a:gd name="connsiteX0" fmla="*/ 71 w 35277"/>
                  <a:gd name="connsiteY0" fmla="*/ 20673 h 42333"/>
                  <a:gd name="connsiteX1" fmla="*/ 35630 w 35277"/>
                  <a:gd name="connsiteY1" fmla="*/ 0 h 42333"/>
                  <a:gd name="connsiteX2" fmla="*/ 35560 w 35277"/>
                  <a:gd name="connsiteY2" fmla="*/ 23918 h 42333"/>
                  <a:gd name="connsiteX3" fmla="*/ 0 w 35277"/>
                  <a:gd name="connsiteY3" fmla="*/ 44591 h 42333"/>
                </a:gdLst>
                <a:ahLst/>
                <a:cxnLst>
                  <a:cxn ang="0">
                    <a:pos x="connsiteX0" y="connsiteY0"/>
                  </a:cxn>
                  <a:cxn ang="0">
                    <a:pos x="connsiteX1" y="connsiteY1"/>
                  </a:cxn>
                  <a:cxn ang="0">
                    <a:pos x="connsiteX2" y="connsiteY2"/>
                  </a:cxn>
                  <a:cxn ang="0">
                    <a:pos x="connsiteX3" y="connsiteY3"/>
                  </a:cxn>
                </a:cxnLst>
                <a:rect l="l" t="t" r="r" b="b"/>
                <a:pathLst>
                  <a:path w="35277" h="42333">
                    <a:moveTo>
                      <a:pt x="71" y="20673"/>
                    </a:moveTo>
                    <a:lnTo>
                      <a:pt x="35630" y="0"/>
                    </a:lnTo>
                    <a:lnTo>
                      <a:pt x="35560" y="23918"/>
                    </a:lnTo>
                    <a:lnTo>
                      <a:pt x="0" y="44591"/>
                    </a:ln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223" name="Freeform: Shape 222">
                <a:extLst>
                  <a:ext uri="{FF2B5EF4-FFF2-40B4-BE49-F238E27FC236}">
                    <a16:creationId xmlns:a16="http://schemas.microsoft.com/office/drawing/2014/main" id="{4422A007-216A-4991-8C75-37970259E586}"/>
                  </a:ext>
                </a:extLst>
              </p:cNvPr>
              <p:cNvSpPr/>
              <p:nvPr/>
            </p:nvSpPr>
            <p:spPr>
              <a:xfrm>
                <a:off x="6549037" y="1391497"/>
                <a:ext cx="84667" cy="42333"/>
              </a:xfrm>
              <a:custGeom>
                <a:avLst/>
                <a:gdLst>
                  <a:gd name="connsiteX0" fmla="*/ 42827 w 84666"/>
                  <a:gd name="connsiteY0" fmla="*/ 1270 h 42333"/>
                  <a:gd name="connsiteX1" fmla="*/ 42474 w 84666"/>
                  <a:gd name="connsiteY1" fmla="*/ 1058 h 42333"/>
                  <a:gd name="connsiteX2" fmla="*/ 42051 w 84666"/>
                  <a:gd name="connsiteY2" fmla="*/ 847 h 42333"/>
                  <a:gd name="connsiteX3" fmla="*/ 41628 w 84666"/>
                  <a:gd name="connsiteY3" fmla="*/ 635 h 42333"/>
                  <a:gd name="connsiteX4" fmla="*/ 41204 w 84666"/>
                  <a:gd name="connsiteY4" fmla="*/ 494 h 42333"/>
                  <a:gd name="connsiteX5" fmla="*/ 40781 w 84666"/>
                  <a:gd name="connsiteY5" fmla="*/ 353 h 42333"/>
                  <a:gd name="connsiteX6" fmla="*/ 40710 w 84666"/>
                  <a:gd name="connsiteY6" fmla="*/ 353 h 42333"/>
                  <a:gd name="connsiteX7" fmla="*/ 40710 w 84666"/>
                  <a:gd name="connsiteY7" fmla="*/ 353 h 42333"/>
                  <a:gd name="connsiteX8" fmla="*/ 40428 w 84666"/>
                  <a:gd name="connsiteY8" fmla="*/ 282 h 42333"/>
                  <a:gd name="connsiteX9" fmla="*/ 40005 w 84666"/>
                  <a:gd name="connsiteY9" fmla="*/ 141 h 42333"/>
                  <a:gd name="connsiteX10" fmla="*/ 39582 w 84666"/>
                  <a:gd name="connsiteY10" fmla="*/ 71 h 42333"/>
                  <a:gd name="connsiteX11" fmla="*/ 39158 w 84666"/>
                  <a:gd name="connsiteY11" fmla="*/ 0 h 42333"/>
                  <a:gd name="connsiteX12" fmla="*/ 38806 w 84666"/>
                  <a:gd name="connsiteY12" fmla="*/ 0 h 42333"/>
                  <a:gd name="connsiteX13" fmla="*/ 38735 w 84666"/>
                  <a:gd name="connsiteY13" fmla="*/ 0 h 42333"/>
                  <a:gd name="connsiteX14" fmla="*/ 38664 w 84666"/>
                  <a:gd name="connsiteY14" fmla="*/ 0 h 42333"/>
                  <a:gd name="connsiteX15" fmla="*/ 38170 w 84666"/>
                  <a:gd name="connsiteY15" fmla="*/ 0 h 42333"/>
                  <a:gd name="connsiteX16" fmla="*/ 37606 w 84666"/>
                  <a:gd name="connsiteY16" fmla="*/ 0 h 42333"/>
                  <a:gd name="connsiteX17" fmla="*/ 37042 w 84666"/>
                  <a:gd name="connsiteY17" fmla="*/ 71 h 42333"/>
                  <a:gd name="connsiteX18" fmla="*/ 37042 w 84666"/>
                  <a:gd name="connsiteY18" fmla="*/ 71 h 42333"/>
                  <a:gd name="connsiteX19" fmla="*/ 37042 w 84666"/>
                  <a:gd name="connsiteY19" fmla="*/ 71 h 42333"/>
                  <a:gd name="connsiteX20" fmla="*/ 36336 w 84666"/>
                  <a:gd name="connsiteY20" fmla="*/ 282 h 42333"/>
                  <a:gd name="connsiteX21" fmla="*/ 35489 w 84666"/>
                  <a:gd name="connsiteY21" fmla="*/ 706 h 42333"/>
                  <a:gd name="connsiteX22" fmla="*/ 0 w 84666"/>
                  <a:gd name="connsiteY22" fmla="*/ 21378 h 42333"/>
                  <a:gd name="connsiteX23" fmla="*/ 1552 w 84666"/>
                  <a:gd name="connsiteY23" fmla="*/ 20814 h 42333"/>
                  <a:gd name="connsiteX24" fmla="*/ 1552 w 84666"/>
                  <a:gd name="connsiteY24" fmla="*/ 20814 h 42333"/>
                  <a:gd name="connsiteX25" fmla="*/ 3316 w 84666"/>
                  <a:gd name="connsiteY25" fmla="*/ 20743 h 42333"/>
                  <a:gd name="connsiteX26" fmla="*/ 3387 w 84666"/>
                  <a:gd name="connsiteY26" fmla="*/ 20743 h 42333"/>
                  <a:gd name="connsiteX27" fmla="*/ 5292 w 84666"/>
                  <a:gd name="connsiteY27" fmla="*/ 21167 h 42333"/>
                  <a:gd name="connsiteX28" fmla="*/ 5292 w 84666"/>
                  <a:gd name="connsiteY28" fmla="*/ 21167 h 42333"/>
                  <a:gd name="connsiteX29" fmla="*/ 7338 w 84666"/>
                  <a:gd name="connsiteY29" fmla="*/ 22154 h 42333"/>
                  <a:gd name="connsiteX30" fmla="*/ 50588 w 84666"/>
                  <a:gd name="connsiteY30" fmla="*/ 47131 h 42333"/>
                  <a:gd name="connsiteX31" fmla="*/ 86077 w 84666"/>
                  <a:gd name="connsiteY31" fmla="*/ 26458 h 42333"/>
                  <a:gd name="connsiteX32" fmla="*/ 42827 w 84666"/>
                  <a:gd name="connsiteY32" fmla="*/ 1270 h 42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84666" h="42333">
                    <a:moveTo>
                      <a:pt x="42827" y="1270"/>
                    </a:moveTo>
                    <a:cubicBezTo>
                      <a:pt x="42686" y="1199"/>
                      <a:pt x="42615" y="1129"/>
                      <a:pt x="42474" y="1058"/>
                    </a:cubicBezTo>
                    <a:cubicBezTo>
                      <a:pt x="42333" y="988"/>
                      <a:pt x="42192" y="917"/>
                      <a:pt x="42051" y="847"/>
                    </a:cubicBezTo>
                    <a:cubicBezTo>
                      <a:pt x="41910" y="776"/>
                      <a:pt x="41769" y="706"/>
                      <a:pt x="41628" y="635"/>
                    </a:cubicBezTo>
                    <a:cubicBezTo>
                      <a:pt x="41487" y="564"/>
                      <a:pt x="41345" y="494"/>
                      <a:pt x="41204" y="494"/>
                    </a:cubicBezTo>
                    <a:cubicBezTo>
                      <a:pt x="41063" y="423"/>
                      <a:pt x="40922" y="353"/>
                      <a:pt x="40781" y="353"/>
                    </a:cubicBezTo>
                    <a:cubicBezTo>
                      <a:pt x="40781" y="353"/>
                      <a:pt x="40710" y="353"/>
                      <a:pt x="40710" y="353"/>
                    </a:cubicBezTo>
                    <a:cubicBezTo>
                      <a:pt x="40710" y="353"/>
                      <a:pt x="40710" y="353"/>
                      <a:pt x="40710" y="353"/>
                    </a:cubicBezTo>
                    <a:cubicBezTo>
                      <a:pt x="40640" y="353"/>
                      <a:pt x="40499" y="282"/>
                      <a:pt x="40428" y="282"/>
                    </a:cubicBezTo>
                    <a:cubicBezTo>
                      <a:pt x="40287" y="212"/>
                      <a:pt x="40146" y="212"/>
                      <a:pt x="40005" y="141"/>
                    </a:cubicBezTo>
                    <a:cubicBezTo>
                      <a:pt x="39864" y="141"/>
                      <a:pt x="39723" y="71"/>
                      <a:pt x="39582" y="71"/>
                    </a:cubicBezTo>
                    <a:cubicBezTo>
                      <a:pt x="39440" y="71"/>
                      <a:pt x="39299" y="0"/>
                      <a:pt x="39158" y="0"/>
                    </a:cubicBezTo>
                    <a:cubicBezTo>
                      <a:pt x="39017" y="0"/>
                      <a:pt x="38946" y="0"/>
                      <a:pt x="38806" y="0"/>
                    </a:cubicBezTo>
                    <a:cubicBezTo>
                      <a:pt x="38806" y="0"/>
                      <a:pt x="38806" y="0"/>
                      <a:pt x="38735" y="0"/>
                    </a:cubicBezTo>
                    <a:cubicBezTo>
                      <a:pt x="38735" y="0"/>
                      <a:pt x="38664" y="0"/>
                      <a:pt x="38664" y="0"/>
                    </a:cubicBezTo>
                    <a:cubicBezTo>
                      <a:pt x="38523" y="0"/>
                      <a:pt x="38312" y="0"/>
                      <a:pt x="38170" y="0"/>
                    </a:cubicBezTo>
                    <a:cubicBezTo>
                      <a:pt x="37959" y="0"/>
                      <a:pt x="37818" y="0"/>
                      <a:pt x="37606" y="0"/>
                    </a:cubicBezTo>
                    <a:cubicBezTo>
                      <a:pt x="37394" y="0"/>
                      <a:pt x="37182" y="71"/>
                      <a:pt x="37042" y="71"/>
                    </a:cubicBezTo>
                    <a:cubicBezTo>
                      <a:pt x="37042" y="71"/>
                      <a:pt x="37042" y="71"/>
                      <a:pt x="37042" y="71"/>
                    </a:cubicBezTo>
                    <a:cubicBezTo>
                      <a:pt x="37042" y="71"/>
                      <a:pt x="37042" y="71"/>
                      <a:pt x="37042" y="71"/>
                    </a:cubicBezTo>
                    <a:cubicBezTo>
                      <a:pt x="36830" y="141"/>
                      <a:pt x="36548" y="212"/>
                      <a:pt x="36336" y="282"/>
                    </a:cubicBezTo>
                    <a:cubicBezTo>
                      <a:pt x="36054" y="353"/>
                      <a:pt x="35772" y="494"/>
                      <a:pt x="35489" y="706"/>
                    </a:cubicBezTo>
                    <a:lnTo>
                      <a:pt x="0" y="21378"/>
                    </a:lnTo>
                    <a:cubicBezTo>
                      <a:pt x="494" y="21096"/>
                      <a:pt x="987" y="20884"/>
                      <a:pt x="1552" y="20814"/>
                    </a:cubicBezTo>
                    <a:cubicBezTo>
                      <a:pt x="1552" y="20814"/>
                      <a:pt x="1552" y="20814"/>
                      <a:pt x="1552" y="20814"/>
                    </a:cubicBezTo>
                    <a:cubicBezTo>
                      <a:pt x="2117" y="20673"/>
                      <a:pt x="2681" y="20673"/>
                      <a:pt x="3316" y="20743"/>
                    </a:cubicBezTo>
                    <a:cubicBezTo>
                      <a:pt x="3316" y="20743"/>
                      <a:pt x="3316" y="20743"/>
                      <a:pt x="3387" y="20743"/>
                    </a:cubicBezTo>
                    <a:cubicBezTo>
                      <a:pt x="4022" y="20814"/>
                      <a:pt x="4656" y="20955"/>
                      <a:pt x="5292" y="21167"/>
                    </a:cubicBezTo>
                    <a:cubicBezTo>
                      <a:pt x="5292" y="21167"/>
                      <a:pt x="5292" y="21167"/>
                      <a:pt x="5292" y="21167"/>
                    </a:cubicBezTo>
                    <a:cubicBezTo>
                      <a:pt x="5997" y="21378"/>
                      <a:pt x="6632" y="21731"/>
                      <a:pt x="7338" y="22154"/>
                    </a:cubicBezTo>
                    <a:lnTo>
                      <a:pt x="50588" y="47131"/>
                    </a:lnTo>
                    <a:lnTo>
                      <a:pt x="86077" y="26458"/>
                    </a:lnTo>
                    <a:lnTo>
                      <a:pt x="42827" y="1270"/>
                    </a:lnTo>
                    <a:close/>
                  </a:path>
                </a:pathLst>
              </a:custGeom>
              <a:solidFill>
                <a:schemeClr val="accent2">
                  <a:lumMod val="60000"/>
                  <a:lumOff val="40000"/>
                </a:schemeClr>
              </a:solidFill>
              <a:ln w="7047" cap="flat">
                <a:noFill/>
                <a:prstDash val="solid"/>
                <a:miter/>
              </a:ln>
            </p:spPr>
            <p:txBody>
              <a:bodyPr rtlCol="0" anchor="ctr"/>
              <a:lstStyle/>
              <a:p>
                <a:endParaRPr lang="en-ID">
                  <a:cs typeface="B Nazanin" panose="00000700000000000000" pitchFamily="2" charset="-78"/>
                </a:endParaRPr>
              </a:p>
            </p:txBody>
          </p:sp>
        </p:grpSp>
        <p:grpSp>
          <p:nvGrpSpPr>
            <p:cNvPr id="195" name="Graphic 3">
              <a:extLst>
                <a:ext uri="{FF2B5EF4-FFF2-40B4-BE49-F238E27FC236}">
                  <a16:creationId xmlns:a16="http://schemas.microsoft.com/office/drawing/2014/main" id="{2F167B16-E551-4090-A282-6BF7996F8BEB}"/>
                </a:ext>
              </a:extLst>
            </p:cNvPr>
            <p:cNvGrpSpPr/>
            <p:nvPr/>
          </p:nvGrpSpPr>
          <p:grpSpPr>
            <a:xfrm>
              <a:off x="6644569" y="1644923"/>
              <a:ext cx="240065" cy="261911"/>
              <a:chOff x="6644569" y="1644923"/>
              <a:chExt cx="240065" cy="261911"/>
            </a:xfrm>
            <a:solidFill>
              <a:schemeClr val="accent1"/>
            </a:solidFill>
          </p:grpSpPr>
          <p:grpSp>
            <p:nvGrpSpPr>
              <p:cNvPr id="210" name="Graphic 3">
                <a:extLst>
                  <a:ext uri="{FF2B5EF4-FFF2-40B4-BE49-F238E27FC236}">
                    <a16:creationId xmlns:a16="http://schemas.microsoft.com/office/drawing/2014/main" id="{02AFA9B0-728C-4395-A5BE-4733F6FBACCA}"/>
                  </a:ext>
                </a:extLst>
              </p:cNvPr>
              <p:cNvGrpSpPr/>
              <p:nvPr/>
            </p:nvGrpSpPr>
            <p:grpSpPr>
              <a:xfrm>
                <a:off x="6644569" y="1744054"/>
                <a:ext cx="240065" cy="162780"/>
                <a:chOff x="6644569" y="1744054"/>
                <a:chExt cx="240065" cy="162780"/>
              </a:xfrm>
              <a:solidFill>
                <a:schemeClr val="accent1"/>
              </a:solidFill>
            </p:grpSpPr>
            <p:sp>
              <p:nvSpPr>
                <p:cNvPr id="217" name="Freeform: Shape 216">
                  <a:extLst>
                    <a:ext uri="{FF2B5EF4-FFF2-40B4-BE49-F238E27FC236}">
                      <a16:creationId xmlns:a16="http://schemas.microsoft.com/office/drawing/2014/main" id="{AC320F81-E2D7-459D-99A7-29CAA8290235}"/>
                    </a:ext>
                  </a:extLst>
                </p:cNvPr>
                <p:cNvSpPr/>
                <p:nvPr/>
              </p:nvSpPr>
              <p:spPr>
                <a:xfrm>
                  <a:off x="6644569" y="1815112"/>
                  <a:ext cx="239889" cy="91722"/>
                </a:xfrm>
                <a:custGeom>
                  <a:avLst/>
                  <a:gdLst>
                    <a:gd name="connsiteX0" fmla="*/ 246169 w 239888"/>
                    <a:gd name="connsiteY0" fmla="*/ 7056 h 91722"/>
                    <a:gd name="connsiteX1" fmla="*/ 246027 w 239888"/>
                    <a:gd name="connsiteY1" fmla="*/ 7902 h 91722"/>
                    <a:gd name="connsiteX2" fmla="*/ 244546 w 239888"/>
                    <a:gd name="connsiteY2" fmla="*/ 13829 h 91722"/>
                    <a:gd name="connsiteX3" fmla="*/ 244264 w 239888"/>
                    <a:gd name="connsiteY3" fmla="*/ 14746 h 91722"/>
                    <a:gd name="connsiteX4" fmla="*/ 241794 w 239888"/>
                    <a:gd name="connsiteY4" fmla="*/ 20532 h 91722"/>
                    <a:gd name="connsiteX5" fmla="*/ 241300 w 239888"/>
                    <a:gd name="connsiteY5" fmla="*/ 21449 h 91722"/>
                    <a:gd name="connsiteX6" fmla="*/ 237843 w 239888"/>
                    <a:gd name="connsiteY6" fmla="*/ 27164 h 91722"/>
                    <a:gd name="connsiteX7" fmla="*/ 237208 w 239888"/>
                    <a:gd name="connsiteY7" fmla="*/ 28011 h 91722"/>
                    <a:gd name="connsiteX8" fmla="*/ 233186 w 239888"/>
                    <a:gd name="connsiteY8" fmla="*/ 33091 h 91722"/>
                    <a:gd name="connsiteX9" fmla="*/ 232410 w 239888"/>
                    <a:gd name="connsiteY9" fmla="*/ 34008 h 91722"/>
                    <a:gd name="connsiteX10" fmla="*/ 226907 w 239888"/>
                    <a:gd name="connsiteY10" fmla="*/ 39441 h 91722"/>
                    <a:gd name="connsiteX11" fmla="*/ 225990 w 239888"/>
                    <a:gd name="connsiteY11" fmla="*/ 40217 h 91722"/>
                    <a:gd name="connsiteX12" fmla="*/ 219640 w 239888"/>
                    <a:gd name="connsiteY12" fmla="*/ 45226 h 91722"/>
                    <a:gd name="connsiteX13" fmla="*/ 218652 w 239888"/>
                    <a:gd name="connsiteY13" fmla="*/ 45932 h 91722"/>
                    <a:gd name="connsiteX14" fmla="*/ 210820 w 239888"/>
                    <a:gd name="connsiteY14" fmla="*/ 50941 h 91722"/>
                    <a:gd name="connsiteX15" fmla="*/ 202495 w 239888"/>
                    <a:gd name="connsiteY15" fmla="*/ 55316 h 91722"/>
                    <a:gd name="connsiteX16" fmla="*/ 200237 w 239888"/>
                    <a:gd name="connsiteY16" fmla="*/ 56374 h 91722"/>
                    <a:gd name="connsiteX17" fmla="*/ 192335 w 239888"/>
                    <a:gd name="connsiteY17" fmla="*/ 59761 h 91722"/>
                    <a:gd name="connsiteX18" fmla="*/ 191276 w 239888"/>
                    <a:gd name="connsiteY18" fmla="*/ 60184 h 91722"/>
                    <a:gd name="connsiteX19" fmla="*/ 182457 w 239888"/>
                    <a:gd name="connsiteY19" fmla="*/ 63218 h 91722"/>
                    <a:gd name="connsiteX20" fmla="*/ 176107 w 239888"/>
                    <a:gd name="connsiteY20" fmla="*/ 65052 h 91722"/>
                    <a:gd name="connsiteX21" fmla="*/ 171239 w 239888"/>
                    <a:gd name="connsiteY21" fmla="*/ 66322 h 91722"/>
                    <a:gd name="connsiteX22" fmla="*/ 164465 w 239888"/>
                    <a:gd name="connsiteY22" fmla="*/ 67804 h 91722"/>
                    <a:gd name="connsiteX23" fmla="*/ 159456 w 239888"/>
                    <a:gd name="connsiteY23" fmla="*/ 68792 h 91722"/>
                    <a:gd name="connsiteX24" fmla="*/ 157339 w 239888"/>
                    <a:gd name="connsiteY24" fmla="*/ 69144 h 91722"/>
                    <a:gd name="connsiteX25" fmla="*/ 148802 w 239888"/>
                    <a:gd name="connsiteY25" fmla="*/ 70344 h 91722"/>
                    <a:gd name="connsiteX26" fmla="*/ 146332 w 239888"/>
                    <a:gd name="connsiteY26" fmla="*/ 70626 h 91722"/>
                    <a:gd name="connsiteX27" fmla="*/ 141393 w 239888"/>
                    <a:gd name="connsiteY27" fmla="*/ 71049 h 91722"/>
                    <a:gd name="connsiteX28" fmla="*/ 133068 w 239888"/>
                    <a:gd name="connsiteY28" fmla="*/ 71614 h 91722"/>
                    <a:gd name="connsiteX29" fmla="*/ 127706 w 239888"/>
                    <a:gd name="connsiteY29" fmla="*/ 71755 h 91722"/>
                    <a:gd name="connsiteX30" fmla="*/ 120933 w 239888"/>
                    <a:gd name="connsiteY30" fmla="*/ 71755 h 91722"/>
                    <a:gd name="connsiteX31" fmla="*/ 115288 w 239888"/>
                    <a:gd name="connsiteY31" fmla="*/ 71614 h 91722"/>
                    <a:gd name="connsiteX32" fmla="*/ 109009 w 239888"/>
                    <a:gd name="connsiteY32" fmla="*/ 71261 h 91722"/>
                    <a:gd name="connsiteX33" fmla="*/ 103294 w 239888"/>
                    <a:gd name="connsiteY33" fmla="*/ 70767 h 91722"/>
                    <a:gd name="connsiteX34" fmla="*/ 97155 w 239888"/>
                    <a:gd name="connsiteY34" fmla="*/ 70062 h 91722"/>
                    <a:gd name="connsiteX35" fmla="*/ 91652 w 239888"/>
                    <a:gd name="connsiteY35" fmla="*/ 69285 h 91722"/>
                    <a:gd name="connsiteX36" fmla="*/ 85090 w 239888"/>
                    <a:gd name="connsiteY36" fmla="*/ 68157 h 91722"/>
                    <a:gd name="connsiteX37" fmla="*/ 80010 w 239888"/>
                    <a:gd name="connsiteY37" fmla="*/ 67098 h 91722"/>
                    <a:gd name="connsiteX38" fmla="*/ 72320 w 239888"/>
                    <a:gd name="connsiteY38" fmla="*/ 65193 h 91722"/>
                    <a:gd name="connsiteX39" fmla="*/ 67451 w 239888"/>
                    <a:gd name="connsiteY39" fmla="*/ 63853 h 91722"/>
                    <a:gd name="connsiteX40" fmla="*/ 64841 w 239888"/>
                    <a:gd name="connsiteY40" fmla="*/ 63077 h 91722"/>
                    <a:gd name="connsiteX41" fmla="*/ 57362 w 239888"/>
                    <a:gd name="connsiteY41" fmla="*/ 60537 h 91722"/>
                    <a:gd name="connsiteX42" fmla="*/ 55245 w 239888"/>
                    <a:gd name="connsiteY42" fmla="*/ 59761 h 91722"/>
                    <a:gd name="connsiteX43" fmla="*/ 48684 w 239888"/>
                    <a:gd name="connsiteY43" fmla="*/ 57009 h 91722"/>
                    <a:gd name="connsiteX44" fmla="*/ 45509 w 239888"/>
                    <a:gd name="connsiteY44" fmla="*/ 55598 h 91722"/>
                    <a:gd name="connsiteX45" fmla="*/ 36477 w 239888"/>
                    <a:gd name="connsiteY45" fmla="*/ 50870 h 91722"/>
                    <a:gd name="connsiteX46" fmla="*/ 71 w 239888"/>
                    <a:gd name="connsiteY46" fmla="*/ 0 h 91722"/>
                    <a:gd name="connsiteX47" fmla="*/ 0 w 239888"/>
                    <a:gd name="connsiteY47" fmla="*/ 20532 h 91722"/>
                    <a:gd name="connsiteX48" fmla="*/ 36407 w 239888"/>
                    <a:gd name="connsiteY48" fmla="*/ 71402 h 91722"/>
                    <a:gd name="connsiteX49" fmla="*/ 45438 w 239888"/>
                    <a:gd name="connsiteY49" fmla="*/ 76129 h 91722"/>
                    <a:gd name="connsiteX50" fmla="*/ 48613 w 239888"/>
                    <a:gd name="connsiteY50" fmla="*/ 77540 h 91722"/>
                    <a:gd name="connsiteX51" fmla="*/ 54187 w 239888"/>
                    <a:gd name="connsiteY51" fmla="*/ 79939 h 91722"/>
                    <a:gd name="connsiteX52" fmla="*/ 55175 w 239888"/>
                    <a:gd name="connsiteY52" fmla="*/ 80292 h 91722"/>
                    <a:gd name="connsiteX53" fmla="*/ 57291 w 239888"/>
                    <a:gd name="connsiteY53" fmla="*/ 81068 h 91722"/>
                    <a:gd name="connsiteX54" fmla="*/ 64770 w 239888"/>
                    <a:gd name="connsiteY54" fmla="*/ 83608 h 91722"/>
                    <a:gd name="connsiteX55" fmla="*/ 67381 w 239888"/>
                    <a:gd name="connsiteY55" fmla="*/ 84384 h 91722"/>
                    <a:gd name="connsiteX56" fmla="*/ 69145 w 239888"/>
                    <a:gd name="connsiteY56" fmla="*/ 84949 h 91722"/>
                    <a:gd name="connsiteX57" fmla="*/ 72320 w 239888"/>
                    <a:gd name="connsiteY57" fmla="*/ 85725 h 91722"/>
                    <a:gd name="connsiteX58" fmla="*/ 80010 w 239888"/>
                    <a:gd name="connsiteY58" fmla="*/ 87630 h 91722"/>
                    <a:gd name="connsiteX59" fmla="*/ 82056 w 239888"/>
                    <a:gd name="connsiteY59" fmla="*/ 88124 h 91722"/>
                    <a:gd name="connsiteX60" fmla="*/ 85090 w 239888"/>
                    <a:gd name="connsiteY60" fmla="*/ 88688 h 91722"/>
                    <a:gd name="connsiteX61" fmla="*/ 91652 w 239888"/>
                    <a:gd name="connsiteY61" fmla="*/ 89817 h 91722"/>
                    <a:gd name="connsiteX62" fmla="*/ 94262 w 239888"/>
                    <a:gd name="connsiteY62" fmla="*/ 90240 h 91722"/>
                    <a:gd name="connsiteX63" fmla="*/ 97155 w 239888"/>
                    <a:gd name="connsiteY63" fmla="*/ 90593 h 91722"/>
                    <a:gd name="connsiteX64" fmla="*/ 103294 w 239888"/>
                    <a:gd name="connsiteY64" fmla="*/ 91299 h 91722"/>
                    <a:gd name="connsiteX65" fmla="*/ 106257 w 239888"/>
                    <a:gd name="connsiteY65" fmla="*/ 91652 h 91722"/>
                    <a:gd name="connsiteX66" fmla="*/ 109009 w 239888"/>
                    <a:gd name="connsiteY66" fmla="*/ 91793 h 91722"/>
                    <a:gd name="connsiteX67" fmla="*/ 115288 w 239888"/>
                    <a:gd name="connsiteY67" fmla="*/ 92146 h 91722"/>
                    <a:gd name="connsiteX68" fmla="*/ 118393 w 239888"/>
                    <a:gd name="connsiteY68" fmla="*/ 92287 h 91722"/>
                    <a:gd name="connsiteX69" fmla="*/ 120862 w 239888"/>
                    <a:gd name="connsiteY69" fmla="*/ 92287 h 91722"/>
                    <a:gd name="connsiteX70" fmla="*/ 127635 w 239888"/>
                    <a:gd name="connsiteY70" fmla="*/ 92287 h 91722"/>
                    <a:gd name="connsiteX71" fmla="*/ 131022 w 239888"/>
                    <a:gd name="connsiteY71" fmla="*/ 92287 h 91722"/>
                    <a:gd name="connsiteX72" fmla="*/ 132997 w 239888"/>
                    <a:gd name="connsiteY72" fmla="*/ 92146 h 91722"/>
                    <a:gd name="connsiteX73" fmla="*/ 141323 w 239888"/>
                    <a:gd name="connsiteY73" fmla="*/ 91581 h 91722"/>
                    <a:gd name="connsiteX74" fmla="*/ 144710 w 239888"/>
                    <a:gd name="connsiteY74" fmla="*/ 91369 h 91722"/>
                    <a:gd name="connsiteX75" fmla="*/ 146332 w 239888"/>
                    <a:gd name="connsiteY75" fmla="*/ 91158 h 91722"/>
                    <a:gd name="connsiteX76" fmla="*/ 148802 w 239888"/>
                    <a:gd name="connsiteY76" fmla="*/ 90876 h 91722"/>
                    <a:gd name="connsiteX77" fmla="*/ 157339 w 239888"/>
                    <a:gd name="connsiteY77" fmla="*/ 89676 h 91722"/>
                    <a:gd name="connsiteX78" fmla="*/ 159456 w 239888"/>
                    <a:gd name="connsiteY78" fmla="*/ 89323 h 91722"/>
                    <a:gd name="connsiteX79" fmla="*/ 160444 w 239888"/>
                    <a:gd name="connsiteY79" fmla="*/ 89182 h 91722"/>
                    <a:gd name="connsiteX80" fmla="*/ 164395 w 239888"/>
                    <a:gd name="connsiteY80" fmla="*/ 88335 h 91722"/>
                    <a:gd name="connsiteX81" fmla="*/ 171239 w 239888"/>
                    <a:gd name="connsiteY81" fmla="*/ 86854 h 91722"/>
                    <a:gd name="connsiteX82" fmla="*/ 176107 w 239888"/>
                    <a:gd name="connsiteY82" fmla="*/ 85584 h 91722"/>
                    <a:gd name="connsiteX83" fmla="*/ 182457 w 239888"/>
                    <a:gd name="connsiteY83" fmla="*/ 83749 h 91722"/>
                    <a:gd name="connsiteX84" fmla="*/ 183797 w 239888"/>
                    <a:gd name="connsiteY84" fmla="*/ 83326 h 91722"/>
                    <a:gd name="connsiteX85" fmla="*/ 191276 w 239888"/>
                    <a:gd name="connsiteY85" fmla="*/ 80716 h 91722"/>
                    <a:gd name="connsiteX86" fmla="*/ 192335 w 239888"/>
                    <a:gd name="connsiteY86" fmla="*/ 80292 h 91722"/>
                    <a:gd name="connsiteX87" fmla="*/ 200237 w 239888"/>
                    <a:gd name="connsiteY87" fmla="*/ 76906 h 91722"/>
                    <a:gd name="connsiteX88" fmla="*/ 202495 w 239888"/>
                    <a:gd name="connsiteY88" fmla="*/ 75847 h 91722"/>
                    <a:gd name="connsiteX89" fmla="*/ 210820 w 239888"/>
                    <a:gd name="connsiteY89" fmla="*/ 71473 h 91722"/>
                    <a:gd name="connsiteX90" fmla="*/ 212302 w 239888"/>
                    <a:gd name="connsiteY90" fmla="*/ 70556 h 91722"/>
                    <a:gd name="connsiteX91" fmla="*/ 218581 w 239888"/>
                    <a:gd name="connsiteY91" fmla="*/ 66463 h 91722"/>
                    <a:gd name="connsiteX92" fmla="*/ 219569 w 239888"/>
                    <a:gd name="connsiteY92" fmla="*/ 65758 h 91722"/>
                    <a:gd name="connsiteX93" fmla="*/ 225919 w 239888"/>
                    <a:gd name="connsiteY93" fmla="*/ 60748 h 91722"/>
                    <a:gd name="connsiteX94" fmla="*/ 226766 w 239888"/>
                    <a:gd name="connsiteY94" fmla="*/ 59972 h 91722"/>
                    <a:gd name="connsiteX95" fmla="*/ 227895 w 239888"/>
                    <a:gd name="connsiteY95" fmla="*/ 58984 h 91722"/>
                    <a:gd name="connsiteX96" fmla="*/ 232340 w 239888"/>
                    <a:gd name="connsiteY96" fmla="*/ 54539 h 91722"/>
                    <a:gd name="connsiteX97" fmla="*/ 233186 w 239888"/>
                    <a:gd name="connsiteY97" fmla="*/ 53622 h 91722"/>
                    <a:gd name="connsiteX98" fmla="*/ 235585 w 239888"/>
                    <a:gd name="connsiteY98" fmla="*/ 50800 h 91722"/>
                    <a:gd name="connsiteX99" fmla="*/ 237208 w 239888"/>
                    <a:gd name="connsiteY99" fmla="*/ 48542 h 91722"/>
                    <a:gd name="connsiteX100" fmla="*/ 237843 w 239888"/>
                    <a:gd name="connsiteY100" fmla="*/ 47695 h 91722"/>
                    <a:gd name="connsiteX101" fmla="*/ 240524 w 239888"/>
                    <a:gd name="connsiteY101" fmla="*/ 43392 h 91722"/>
                    <a:gd name="connsiteX102" fmla="*/ 241230 w 239888"/>
                    <a:gd name="connsiteY102" fmla="*/ 41980 h 91722"/>
                    <a:gd name="connsiteX103" fmla="*/ 241724 w 239888"/>
                    <a:gd name="connsiteY103" fmla="*/ 41063 h 91722"/>
                    <a:gd name="connsiteX104" fmla="*/ 243770 w 239888"/>
                    <a:gd name="connsiteY104" fmla="*/ 36407 h 91722"/>
                    <a:gd name="connsiteX105" fmla="*/ 244122 w 239888"/>
                    <a:gd name="connsiteY105" fmla="*/ 35278 h 91722"/>
                    <a:gd name="connsiteX106" fmla="*/ 244405 w 239888"/>
                    <a:gd name="connsiteY106" fmla="*/ 34361 h 91722"/>
                    <a:gd name="connsiteX107" fmla="*/ 245745 w 239888"/>
                    <a:gd name="connsiteY107" fmla="*/ 29422 h 91722"/>
                    <a:gd name="connsiteX108" fmla="*/ 245886 w 239888"/>
                    <a:gd name="connsiteY108" fmla="*/ 28434 h 91722"/>
                    <a:gd name="connsiteX109" fmla="*/ 246027 w 239888"/>
                    <a:gd name="connsiteY109" fmla="*/ 27587 h 91722"/>
                    <a:gd name="connsiteX110" fmla="*/ 246521 w 239888"/>
                    <a:gd name="connsiteY110" fmla="*/ 22366 h 91722"/>
                    <a:gd name="connsiteX111" fmla="*/ 246521 w 239888"/>
                    <a:gd name="connsiteY111" fmla="*/ 21308 h 91722"/>
                    <a:gd name="connsiteX112" fmla="*/ 246592 w 239888"/>
                    <a:gd name="connsiteY112" fmla="*/ 776 h 91722"/>
                    <a:gd name="connsiteX113" fmla="*/ 246169 w 239888"/>
                    <a:gd name="connsiteY113" fmla="*/ 7056 h 91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Lst>
                  <a:rect l="l" t="t" r="r" b="b"/>
                  <a:pathLst>
                    <a:path w="239888" h="91722">
                      <a:moveTo>
                        <a:pt x="246169" y="7056"/>
                      </a:moveTo>
                      <a:cubicBezTo>
                        <a:pt x="246098" y="7338"/>
                        <a:pt x="246098" y="7620"/>
                        <a:pt x="246027" y="7902"/>
                      </a:cubicBezTo>
                      <a:cubicBezTo>
                        <a:pt x="245675" y="9878"/>
                        <a:pt x="245181" y="11853"/>
                        <a:pt x="244546" y="13829"/>
                      </a:cubicBezTo>
                      <a:cubicBezTo>
                        <a:pt x="244475" y="14111"/>
                        <a:pt x="244334" y="14393"/>
                        <a:pt x="244264" y="14746"/>
                      </a:cubicBezTo>
                      <a:cubicBezTo>
                        <a:pt x="243558" y="16722"/>
                        <a:pt x="242782" y="18627"/>
                        <a:pt x="241794" y="20532"/>
                      </a:cubicBezTo>
                      <a:cubicBezTo>
                        <a:pt x="241653" y="20814"/>
                        <a:pt x="241512" y="21167"/>
                        <a:pt x="241300" y="21449"/>
                      </a:cubicBezTo>
                      <a:cubicBezTo>
                        <a:pt x="240313" y="23354"/>
                        <a:pt x="239113" y="25259"/>
                        <a:pt x="237843" y="27164"/>
                      </a:cubicBezTo>
                      <a:cubicBezTo>
                        <a:pt x="237631" y="27446"/>
                        <a:pt x="237420" y="27728"/>
                        <a:pt x="237208" y="28011"/>
                      </a:cubicBezTo>
                      <a:cubicBezTo>
                        <a:pt x="236009" y="29704"/>
                        <a:pt x="234598" y="31397"/>
                        <a:pt x="233186" y="33091"/>
                      </a:cubicBezTo>
                      <a:cubicBezTo>
                        <a:pt x="232904" y="33373"/>
                        <a:pt x="232692" y="33726"/>
                        <a:pt x="232410" y="34008"/>
                      </a:cubicBezTo>
                      <a:cubicBezTo>
                        <a:pt x="230717" y="35842"/>
                        <a:pt x="228883" y="37677"/>
                        <a:pt x="226907" y="39441"/>
                      </a:cubicBezTo>
                      <a:cubicBezTo>
                        <a:pt x="226625" y="39723"/>
                        <a:pt x="226343" y="39934"/>
                        <a:pt x="225990" y="40217"/>
                      </a:cubicBezTo>
                      <a:cubicBezTo>
                        <a:pt x="224014" y="41910"/>
                        <a:pt x="221898" y="43603"/>
                        <a:pt x="219640" y="45226"/>
                      </a:cubicBezTo>
                      <a:cubicBezTo>
                        <a:pt x="219287" y="45438"/>
                        <a:pt x="219005" y="45720"/>
                        <a:pt x="218652" y="45932"/>
                      </a:cubicBezTo>
                      <a:cubicBezTo>
                        <a:pt x="216183" y="47625"/>
                        <a:pt x="213643" y="49318"/>
                        <a:pt x="210820" y="50941"/>
                      </a:cubicBezTo>
                      <a:cubicBezTo>
                        <a:pt x="208139" y="52493"/>
                        <a:pt x="205317" y="53904"/>
                        <a:pt x="202495" y="55316"/>
                      </a:cubicBezTo>
                      <a:cubicBezTo>
                        <a:pt x="201719" y="55668"/>
                        <a:pt x="201013" y="56021"/>
                        <a:pt x="200237" y="56374"/>
                      </a:cubicBezTo>
                      <a:cubicBezTo>
                        <a:pt x="197697" y="57573"/>
                        <a:pt x="195016" y="58702"/>
                        <a:pt x="192335" y="59761"/>
                      </a:cubicBezTo>
                      <a:cubicBezTo>
                        <a:pt x="191982" y="59902"/>
                        <a:pt x="191629" y="60043"/>
                        <a:pt x="191276" y="60184"/>
                      </a:cubicBezTo>
                      <a:cubicBezTo>
                        <a:pt x="188384" y="61313"/>
                        <a:pt x="185421" y="62300"/>
                        <a:pt x="182457" y="63218"/>
                      </a:cubicBezTo>
                      <a:cubicBezTo>
                        <a:pt x="180340" y="63853"/>
                        <a:pt x="178224" y="64417"/>
                        <a:pt x="176107" y="65052"/>
                      </a:cubicBezTo>
                      <a:cubicBezTo>
                        <a:pt x="174484" y="65476"/>
                        <a:pt x="172932" y="65969"/>
                        <a:pt x="171239" y="66322"/>
                      </a:cubicBezTo>
                      <a:cubicBezTo>
                        <a:pt x="168981" y="66887"/>
                        <a:pt x="166723" y="67310"/>
                        <a:pt x="164465" y="67804"/>
                      </a:cubicBezTo>
                      <a:cubicBezTo>
                        <a:pt x="162772" y="68157"/>
                        <a:pt x="161149" y="68509"/>
                        <a:pt x="159456" y="68792"/>
                      </a:cubicBezTo>
                      <a:cubicBezTo>
                        <a:pt x="158750" y="68933"/>
                        <a:pt x="158045" y="69003"/>
                        <a:pt x="157339" y="69144"/>
                      </a:cubicBezTo>
                      <a:cubicBezTo>
                        <a:pt x="154517" y="69638"/>
                        <a:pt x="151695" y="69991"/>
                        <a:pt x="148802" y="70344"/>
                      </a:cubicBezTo>
                      <a:cubicBezTo>
                        <a:pt x="147955" y="70414"/>
                        <a:pt x="147179" y="70556"/>
                        <a:pt x="146332" y="70626"/>
                      </a:cubicBezTo>
                      <a:cubicBezTo>
                        <a:pt x="144710" y="70838"/>
                        <a:pt x="143017" y="70908"/>
                        <a:pt x="141393" y="71049"/>
                      </a:cubicBezTo>
                      <a:cubicBezTo>
                        <a:pt x="138642" y="71261"/>
                        <a:pt x="135820" y="71473"/>
                        <a:pt x="133068" y="71614"/>
                      </a:cubicBezTo>
                      <a:cubicBezTo>
                        <a:pt x="131304" y="71684"/>
                        <a:pt x="129540" y="71755"/>
                        <a:pt x="127706" y="71755"/>
                      </a:cubicBezTo>
                      <a:cubicBezTo>
                        <a:pt x="125448" y="71826"/>
                        <a:pt x="123190" y="71826"/>
                        <a:pt x="120933" y="71755"/>
                      </a:cubicBezTo>
                      <a:cubicBezTo>
                        <a:pt x="119027" y="71755"/>
                        <a:pt x="117193" y="71684"/>
                        <a:pt x="115288" y="71614"/>
                      </a:cubicBezTo>
                      <a:cubicBezTo>
                        <a:pt x="113171" y="71543"/>
                        <a:pt x="111125" y="71402"/>
                        <a:pt x="109009" y="71261"/>
                      </a:cubicBezTo>
                      <a:cubicBezTo>
                        <a:pt x="107104" y="71120"/>
                        <a:pt x="105198" y="70979"/>
                        <a:pt x="103294" y="70767"/>
                      </a:cubicBezTo>
                      <a:cubicBezTo>
                        <a:pt x="101247" y="70556"/>
                        <a:pt x="99201" y="70344"/>
                        <a:pt x="97155" y="70062"/>
                      </a:cubicBezTo>
                      <a:cubicBezTo>
                        <a:pt x="95321" y="69850"/>
                        <a:pt x="93486" y="69568"/>
                        <a:pt x="91652" y="69285"/>
                      </a:cubicBezTo>
                      <a:cubicBezTo>
                        <a:pt x="89465" y="68933"/>
                        <a:pt x="87277" y="68580"/>
                        <a:pt x="85090" y="68157"/>
                      </a:cubicBezTo>
                      <a:cubicBezTo>
                        <a:pt x="83397" y="67804"/>
                        <a:pt x="81704" y="67522"/>
                        <a:pt x="80010" y="67098"/>
                      </a:cubicBezTo>
                      <a:cubicBezTo>
                        <a:pt x="77400" y="66534"/>
                        <a:pt x="74860" y="65899"/>
                        <a:pt x="72320" y="65193"/>
                      </a:cubicBezTo>
                      <a:cubicBezTo>
                        <a:pt x="70697" y="64770"/>
                        <a:pt x="69004" y="64347"/>
                        <a:pt x="67451" y="63853"/>
                      </a:cubicBezTo>
                      <a:cubicBezTo>
                        <a:pt x="66605" y="63570"/>
                        <a:pt x="65688" y="63288"/>
                        <a:pt x="64841" y="63077"/>
                      </a:cubicBezTo>
                      <a:cubicBezTo>
                        <a:pt x="62301" y="62300"/>
                        <a:pt x="59831" y="61454"/>
                        <a:pt x="57362" y="60537"/>
                      </a:cubicBezTo>
                      <a:cubicBezTo>
                        <a:pt x="56657" y="60254"/>
                        <a:pt x="55951" y="60043"/>
                        <a:pt x="55245" y="59761"/>
                      </a:cubicBezTo>
                      <a:cubicBezTo>
                        <a:pt x="52988" y="58914"/>
                        <a:pt x="50871" y="57926"/>
                        <a:pt x="48684" y="57009"/>
                      </a:cubicBezTo>
                      <a:cubicBezTo>
                        <a:pt x="47625" y="56515"/>
                        <a:pt x="46497" y="56092"/>
                        <a:pt x="45509" y="55598"/>
                      </a:cubicBezTo>
                      <a:cubicBezTo>
                        <a:pt x="42404" y="54116"/>
                        <a:pt x="39370" y="52564"/>
                        <a:pt x="36477" y="50870"/>
                      </a:cubicBezTo>
                      <a:cubicBezTo>
                        <a:pt x="12206" y="36830"/>
                        <a:pt x="71" y="18415"/>
                        <a:pt x="71" y="0"/>
                      </a:cubicBezTo>
                      <a:lnTo>
                        <a:pt x="0" y="20532"/>
                      </a:lnTo>
                      <a:cubicBezTo>
                        <a:pt x="-70" y="38947"/>
                        <a:pt x="12065" y="57362"/>
                        <a:pt x="36407" y="71402"/>
                      </a:cubicBezTo>
                      <a:cubicBezTo>
                        <a:pt x="39300" y="73095"/>
                        <a:pt x="42334" y="74648"/>
                        <a:pt x="45438" y="76129"/>
                      </a:cubicBezTo>
                      <a:cubicBezTo>
                        <a:pt x="46497" y="76623"/>
                        <a:pt x="47555" y="77047"/>
                        <a:pt x="48613" y="77540"/>
                      </a:cubicBezTo>
                      <a:cubicBezTo>
                        <a:pt x="50448" y="78387"/>
                        <a:pt x="52282" y="79234"/>
                        <a:pt x="54187" y="79939"/>
                      </a:cubicBezTo>
                      <a:cubicBezTo>
                        <a:pt x="54540" y="80080"/>
                        <a:pt x="54822" y="80151"/>
                        <a:pt x="55175" y="80292"/>
                      </a:cubicBezTo>
                      <a:cubicBezTo>
                        <a:pt x="55880" y="80574"/>
                        <a:pt x="56586" y="80786"/>
                        <a:pt x="57291" y="81068"/>
                      </a:cubicBezTo>
                      <a:cubicBezTo>
                        <a:pt x="59761" y="81986"/>
                        <a:pt x="62230" y="82832"/>
                        <a:pt x="64770" y="83608"/>
                      </a:cubicBezTo>
                      <a:cubicBezTo>
                        <a:pt x="65617" y="83890"/>
                        <a:pt x="66534" y="84173"/>
                        <a:pt x="67381" y="84384"/>
                      </a:cubicBezTo>
                      <a:cubicBezTo>
                        <a:pt x="67945" y="84525"/>
                        <a:pt x="68510" y="84737"/>
                        <a:pt x="69145" y="84949"/>
                      </a:cubicBezTo>
                      <a:cubicBezTo>
                        <a:pt x="70203" y="85231"/>
                        <a:pt x="71261" y="85443"/>
                        <a:pt x="72320" y="85725"/>
                      </a:cubicBezTo>
                      <a:cubicBezTo>
                        <a:pt x="74860" y="86431"/>
                        <a:pt x="77400" y="87066"/>
                        <a:pt x="80010" y="87630"/>
                      </a:cubicBezTo>
                      <a:cubicBezTo>
                        <a:pt x="80716" y="87771"/>
                        <a:pt x="81351" y="87983"/>
                        <a:pt x="82056" y="88124"/>
                      </a:cubicBezTo>
                      <a:cubicBezTo>
                        <a:pt x="83044" y="88335"/>
                        <a:pt x="84102" y="88477"/>
                        <a:pt x="85090" y="88688"/>
                      </a:cubicBezTo>
                      <a:cubicBezTo>
                        <a:pt x="87277" y="89112"/>
                        <a:pt x="89394" y="89464"/>
                        <a:pt x="91652" y="89817"/>
                      </a:cubicBezTo>
                      <a:cubicBezTo>
                        <a:pt x="92569" y="89958"/>
                        <a:pt x="93416" y="90170"/>
                        <a:pt x="94262" y="90240"/>
                      </a:cubicBezTo>
                      <a:cubicBezTo>
                        <a:pt x="95250" y="90382"/>
                        <a:pt x="96168" y="90452"/>
                        <a:pt x="97155" y="90593"/>
                      </a:cubicBezTo>
                      <a:cubicBezTo>
                        <a:pt x="99201" y="90876"/>
                        <a:pt x="101247" y="91087"/>
                        <a:pt x="103294" y="91299"/>
                      </a:cubicBezTo>
                      <a:cubicBezTo>
                        <a:pt x="104282" y="91369"/>
                        <a:pt x="105269" y="91581"/>
                        <a:pt x="106257" y="91652"/>
                      </a:cubicBezTo>
                      <a:cubicBezTo>
                        <a:pt x="107174" y="91722"/>
                        <a:pt x="108091" y="91722"/>
                        <a:pt x="109009" y="91793"/>
                      </a:cubicBezTo>
                      <a:cubicBezTo>
                        <a:pt x="111125" y="91934"/>
                        <a:pt x="113171" y="92075"/>
                        <a:pt x="115288" y="92146"/>
                      </a:cubicBezTo>
                      <a:cubicBezTo>
                        <a:pt x="116346" y="92216"/>
                        <a:pt x="117405" y="92287"/>
                        <a:pt x="118393" y="92287"/>
                      </a:cubicBezTo>
                      <a:cubicBezTo>
                        <a:pt x="119239" y="92287"/>
                        <a:pt x="120086" y="92287"/>
                        <a:pt x="120862" y="92287"/>
                      </a:cubicBezTo>
                      <a:cubicBezTo>
                        <a:pt x="123120" y="92287"/>
                        <a:pt x="125378" y="92287"/>
                        <a:pt x="127635" y="92287"/>
                      </a:cubicBezTo>
                      <a:cubicBezTo>
                        <a:pt x="128764" y="92287"/>
                        <a:pt x="129893" y="92287"/>
                        <a:pt x="131022" y="92287"/>
                      </a:cubicBezTo>
                      <a:cubicBezTo>
                        <a:pt x="131657" y="92287"/>
                        <a:pt x="132363" y="92216"/>
                        <a:pt x="132997" y="92146"/>
                      </a:cubicBezTo>
                      <a:cubicBezTo>
                        <a:pt x="135820" y="92004"/>
                        <a:pt x="138572" y="91793"/>
                        <a:pt x="141323" y="91581"/>
                      </a:cubicBezTo>
                      <a:cubicBezTo>
                        <a:pt x="142452" y="91511"/>
                        <a:pt x="143581" y="91440"/>
                        <a:pt x="144710" y="91369"/>
                      </a:cubicBezTo>
                      <a:cubicBezTo>
                        <a:pt x="145274" y="91299"/>
                        <a:pt x="145768" y="91228"/>
                        <a:pt x="146332" y="91158"/>
                      </a:cubicBezTo>
                      <a:cubicBezTo>
                        <a:pt x="147179" y="91087"/>
                        <a:pt x="148026" y="90946"/>
                        <a:pt x="148802" y="90876"/>
                      </a:cubicBezTo>
                      <a:cubicBezTo>
                        <a:pt x="151695" y="90523"/>
                        <a:pt x="154517" y="90099"/>
                        <a:pt x="157339" y="89676"/>
                      </a:cubicBezTo>
                      <a:cubicBezTo>
                        <a:pt x="158045" y="89535"/>
                        <a:pt x="158750" y="89464"/>
                        <a:pt x="159456" y="89323"/>
                      </a:cubicBezTo>
                      <a:cubicBezTo>
                        <a:pt x="159809" y="89253"/>
                        <a:pt x="160162" y="89253"/>
                        <a:pt x="160444" y="89182"/>
                      </a:cubicBezTo>
                      <a:cubicBezTo>
                        <a:pt x="161784" y="88970"/>
                        <a:pt x="163054" y="88618"/>
                        <a:pt x="164395" y="88335"/>
                      </a:cubicBezTo>
                      <a:cubicBezTo>
                        <a:pt x="166652" y="87842"/>
                        <a:pt x="168981" y="87418"/>
                        <a:pt x="171239" y="86854"/>
                      </a:cubicBezTo>
                      <a:cubicBezTo>
                        <a:pt x="172861" y="86431"/>
                        <a:pt x="174484" y="86007"/>
                        <a:pt x="176107" y="85584"/>
                      </a:cubicBezTo>
                      <a:cubicBezTo>
                        <a:pt x="178224" y="85019"/>
                        <a:pt x="180411" y="84455"/>
                        <a:pt x="182457" y="83749"/>
                      </a:cubicBezTo>
                      <a:cubicBezTo>
                        <a:pt x="182880" y="83608"/>
                        <a:pt x="183374" y="83538"/>
                        <a:pt x="183797" y="83326"/>
                      </a:cubicBezTo>
                      <a:cubicBezTo>
                        <a:pt x="186337" y="82479"/>
                        <a:pt x="188807" y="81633"/>
                        <a:pt x="191276" y="80716"/>
                      </a:cubicBezTo>
                      <a:cubicBezTo>
                        <a:pt x="191629" y="80574"/>
                        <a:pt x="191982" y="80433"/>
                        <a:pt x="192335" y="80292"/>
                      </a:cubicBezTo>
                      <a:cubicBezTo>
                        <a:pt x="195016" y="79234"/>
                        <a:pt x="197626" y="78105"/>
                        <a:pt x="200237" y="76906"/>
                      </a:cubicBezTo>
                      <a:cubicBezTo>
                        <a:pt x="201013" y="76553"/>
                        <a:pt x="201719" y="76200"/>
                        <a:pt x="202495" y="75847"/>
                      </a:cubicBezTo>
                      <a:cubicBezTo>
                        <a:pt x="205317" y="74436"/>
                        <a:pt x="208139" y="73025"/>
                        <a:pt x="210820" y="71473"/>
                      </a:cubicBezTo>
                      <a:cubicBezTo>
                        <a:pt x="211314" y="71191"/>
                        <a:pt x="211808" y="70908"/>
                        <a:pt x="212302" y="70556"/>
                      </a:cubicBezTo>
                      <a:cubicBezTo>
                        <a:pt x="214489" y="69215"/>
                        <a:pt x="216606" y="67874"/>
                        <a:pt x="218581" y="66463"/>
                      </a:cubicBezTo>
                      <a:cubicBezTo>
                        <a:pt x="218934" y="66252"/>
                        <a:pt x="219216" y="65969"/>
                        <a:pt x="219569" y="65758"/>
                      </a:cubicBezTo>
                      <a:cubicBezTo>
                        <a:pt x="221827" y="64135"/>
                        <a:pt x="223944" y="62441"/>
                        <a:pt x="225919" y="60748"/>
                      </a:cubicBezTo>
                      <a:cubicBezTo>
                        <a:pt x="226201" y="60466"/>
                        <a:pt x="226483" y="60254"/>
                        <a:pt x="226766" y="59972"/>
                      </a:cubicBezTo>
                      <a:cubicBezTo>
                        <a:pt x="227119" y="59619"/>
                        <a:pt x="227542" y="59337"/>
                        <a:pt x="227895" y="58984"/>
                      </a:cubicBezTo>
                      <a:cubicBezTo>
                        <a:pt x="229447" y="57503"/>
                        <a:pt x="230928" y="56021"/>
                        <a:pt x="232340" y="54539"/>
                      </a:cubicBezTo>
                      <a:cubicBezTo>
                        <a:pt x="232622" y="54257"/>
                        <a:pt x="232904" y="53904"/>
                        <a:pt x="233186" y="53622"/>
                      </a:cubicBezTo>
                      <a:cubicBezTo>
                        <a:pt x="234033" y="52705"/>
                        <a:pt x="234880" y="51788"/>
                        <a:pt x="235585" y="50800"/>
                      </a:cubicBezTo>
                      <a:cubicBezTo>
                        <a:pt x="236150" y="50024"/>
                        <a:pt x="236714" y="49318"/>
                        <a:pt x="237208" y="48542"/>
                      </a:cubicBezTo>
                      <a:cubicBezTo>
                        <a:pt x="237420" y="48260"/>
                        <a:pt x="237631" y="47978"/>
                        <a:pt x="237843" y="47695"/>
                      </a:cubicBezTo>
                      <a:cubicBezTo>
                        <a:pt x="238831" y="46284"/>
                        <a:pt x="239748" y="44873"/>
                        <a:pt x="240524" y="43392"/>
                      </a:cubicBezTo>
                      <a:cubicBezTo>
                        <a:pt x="240806" y="42898"/>
                        <a:pt x="241018" y="42404"/>
                        <a:pt x="241230" y="41980"/>
                      </a:cubicBezTo>
                      <a:cubicBezTo>
                        <a:pt x="241371" y="41698"/>
                        <a:pt x="241582" y="41345"/>
                        <a:pt x="241724" y="41063"/>
                      </a:cubicBezTo>
                      <a:cubicBezTo>
                        <a:pt x="242500" y="39511"/>
                        <a:pt x="243205" y="37959"/>
                        <a:pt x="243770" y="36407"/>
                      </a:cubicBezTo>
                      <a:cubicBezTo>
                        <a:pt x="243911" y="36054"/>
                        <a:pt x="243982" y="35630"/>
                        <a:pt x="244122" y="35278"/>
                      </a:cubicBezTo>
                      <a:cubicBezTo>
                        <a:pt x="244193" y="34995"/>
                        <a:pt x="244334" y="34713"/>
                        <a:pt x="244405" y="34361"/>
                      </a:cubicBezTo>
                      <a:cubicBezTo>
                        <a:pt x="244899" y="32738"/>
                        <a:pt x="245393" y="31115"/>
                        <a:pt x="245745" y="29422"/>
                      </a:cubicBezTo>
                      <a:cubicBezTo>
                        <a:pt x="245816" y="29069"/>
                        <a:pt x="245816" y="28787"/>
                        <a:pt x="245886" y="28434"/>
                      </a:cubicBezTo>
                      <a:cubicBezTo>
                        <a:pt x="245957" y="28152"/>
                        <a:pt x="245957" y="27869"/>
                        <a:pt x="246027" y="27587"/>
                      </a:cubicBezTo>
                      <a:cubicBezTo>
                        <a:pt x="246310" y="25823"/>
                        <a:pt x="246521" y="24130"/>
                        <a:pt x="246521" y="22366"/>
                      </a:cubicBezTo>
                      <a:cubicBezTo>
                        <a:pt x="246521" y="22013"/>
                        <a:pt x="246521" y="21660"/>
                        <a:pt x="246521" y="21308"/>
                      </a:cubicBezTo>
                      <a:lnTo>
                        <a:pt x="246592" y="776"/>
                      </a:lnTo>
                      <a:cubicBezTo>
                        <a:pt x="246733" y="2822"/>
                        <a:pt x="246521" y="4939"/>
                        <a:pt x="246169" y="7056"/>
                      </a:cubicBezTo>
                      <a:close/>
                    </a:path>
                  </a:pathLst>
                </a:custGeom>
                <a:solidFill>
                  <a:schemeClr val="accent2"/>
                </a:solidFill>
                <a:ln w="7047" cap="flat">
                  <a:noFill/>
                  <a:prstDash val="solid"/>
                  <a:miter/>
                </a:ln>
              </p:spPr>
              <p:txBody>
                <a:bodyPr rtlCol="0" anchor="ctr"/>
                <a:lstStyle/>
                <a:p>
                  <a:endParaRPr lang="en-ID">
                    <a:cs typeface="B Nazanin" panose="00000700000000000000" pitchFamily="2" charset="-78"/>
                  </a:endParaRPr>
                </a:p>
              </p:txBody>
            </p:sp>
            <p:sp>
              <p:nvSpPr>
                <p:cNvPr id="218" name="Freeform: Shape 217">
                  <a:extLst>
                    <a:ext uri="{FF2B5EF4-FFF2-40B4-BE49-F238E27FC236}">
                      <a16:creationId xmlns:a16="http://schemas.microsoft.com/office/drawing/2014/main" id="{90891BC1-E1CB-47B5-B58B-85372A108D20}"/>
                    </a:ext>
                  </a:extLst>
                </p:cNvPr>
                <p:cNvSpPr/>
                <p:nvPr/>
              </p:nvSpPr>
              <p:spPr>
                <a:xfrm>
                  <a:off x="6644745" y="1744054"/>
                  <a:ext cx="239889" cy="141111"/>
                </a:xfrm>
                <a:custGeom>
                  <a:avLst/>
                  <a:gdLst>
                    <a:gd name="connsiteX0" fmla="*/ 210150 w 239888"/>
                    <a:gd name="connsiteY0" fmla="*/ 20893 h 141111"/>
                    <a:gd name="connsiteX1" fmla="*/ 210715 w 239888"/>
                    <a:gd name="connsiteY1" fmla="*/ 121929 h 141111"/>
                    <a:gd name="connsiteX2" fmla="*/ 36372 w 239888"/>
                    <a:gd name="connsiteY2" fmla="*/ 121929 h 141111"/>
                    <a:gd name="connsiteX3" fmla="*/ 35807 w 239888"/>
                    <a:gd name="connsiteY3" fmla="*/ 20964 h 141111"/>
                    <a:gd name="connsiteX4" fmla="*/ 210150 w 239888"/>
                    <a:gd name="connsiteY4" fmla="*/ 20893 h 1411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9888" h="141111">
                      <a:moveTo>
                        <a:pt x="210150" y="20893"/>
                      </a:moveTo>
                      <a:cubicBezTo>
                        <a:pt x="258481" y="48763"/>
                        <a:pt x="258763" y="93989"/>
                        <a:pt x="210715" y="121929"/>
                      </a:cubicBezTo>
                      <a:cubicBezTo>
                        <a:pt x="162737" y="149798"/>
                        <a:pt x="84703" y="149798"/>
                        <a:pt x="36372" y="121929"/>
                      </a:cubicBezTo>
                      <a:cubicBezTo>
                        <a:pt x="-11888" y="94059"/>
                        <a:pt x="-12170" y="48833"/>
                        <a:pt x="35807" y="20964"/>
                      </a:cubicBezTo>
                      <a:cubicBezTo>
                        <a:pt x="83786" y="-6976"/>
                        <a:pt x="161820" y="-6976"/>
                        <a:pt x="210150" y="20893"/>
                      </a:cubicBezTo>
                      <a:close/>
                    </a:path>
                  </a:pathLst>
                </a:custGeom>
                <a:solidFill>
                  <a:schemeClr val="accent2">
                    <a:lumMod val="60000"/>
                    <a:lumOff val="40000"/>
                  </a:schemeClr>
                </a:solidFill>
                <a:ln w="7047" cap="flat">
                  <a:noFill/>
                  <a:prstDash val="solid"/>
                  <a:miter/>
                </a:ln>
              </p:spPr>
              <p:txBody>
                <a:bodyPr rtlCol="0" anchor="ctr"/>
                <a:lstStyle/>
                <a:p>
                  <a:endParaRPr lang="en-ID">
                    <a:cs typeface="B Nazanin" panose="00000700000000000000" pitchFamily="2" charset="-78"/>
                  </a:endParaRPr>
                </a:p>
              </p:txBody>
            </p:sp>
          </p:grpSp>
          <p:grpSp>
            <p:nvGrpSpPr>
              <p:cNvPr id="211" name="Graphic 3">
                <a:extLst>
                  <a:ext uri="{FF2B5EF4-FFF2-40B4-BE49-F238E27FC236}">
                    <a16:creationId xmlns:a16="http://schemas.microsoft.com/office/drawing/2014/main" id="{A5F078C9-4A8B-4BC5-B2A9-002E2F27BD21}"/>
                  </a:ext>
                </a:extLst>
              </p:cNvPr>
              <p:cNvGrpSpPr/>
              <p:nvPr/>
            </p:nvGrpSpPr>
            <p:grpSpPr>
              <a:xfrm>
                <a:off x="6687185" y="1740076"/>
                <a:ext cx="155222" cy="112889"/>
                <a:chOff x="6687185" y="1740076"/>
                <a:chExt cx="155222" cy="112889"/>
              </a:xfrm>
              <a:solidFill>
                <a:schemeClr val="accent1"/>
              </a:solidFill>
            </p:grpSpPr>
            <p:sp>
              <p:nvSpPr>
                <p:cNvPr id="215" name="Freeform: Shape 214">
                  <a:extLst>
                    <a:ext uri="{FF2B5EF4-FFF2-40B4-BE49-F238E27FC236}">
                      <a16:creationId xmlns:a16="http://schemas.microsoft.com/office/drawing/2014/main" id="{9AD79C63-7670-4BFA-A536-D8A0CEAEC9BC}"/>
                    </a:ext>
                  </a:extLst>
                </p:cNvPr>
                <p:cNvSpPr/>
                <p:nvPr/>
              </p:nvSpPr>
              <p:spPr>
                <a:xfrm>
                  <a:off x="6687185" y="1786608"/>
                  <a:ext cx="155222" cy="63500"/>
                </a:xfrm>
                <a:custGeom>
                  <a:avLst/>
                  <a:gdLst>
                    <a:gd name="connsiteX0" fmla="*/ 161078 w 155222"/>
                    <a:gd name="connsiteY0" fmla="*/ 2611 h 63500"/>
                    <a:gd name="connsiteX1" fmla="*/ 160796 w 155222"/>
                    <a:gd name="connsiteY1" fmla="*/ 5151 h 63500"/>
                    <a:gd name="connsiteX2" fmla="*/ 160302 w 155222"/>
                    <a:gd name="connsiteY2" fmla="*/ 7197 h 63500"/>
                    <a:gd name="connsiteX3" fmla="*/ 159597 w 155222"/>
                    <a:gd name="connsiteY3" fmla="*/ 9596 h 63500"/>
                    <a:gd name="connsiteX4" fmla="*/ 158750 w 155222"/>
                    <a:gd name="connsiteY4" fmla="*/ 11571 h 63500"/>
                    <a:gd name="connsiteX5" fmla="*/ 157551 w 155222"/>
                    <a:gd name="connsiteY5" fmla="*/ 14111 h 63500"/>
                    <a:gd name="connsiteX6" fmla="*/ 156492 w 155222"/>
                    <a:gd name="connsiteY6" fmla="*/ 15875 h 63500"/>
                    <a:gd name="connsiteX7" fmla="*/ 154587 w 155222"/>
                    <a:gd name="connsiteY7" fmla="*/ 18697 h 63500"/>
                    <a:gd name="connsiteX8" fmla="*/ 152471 w 155222"/>
                    <a:gd name="connsiteY8" fmla="*/ 21378 h 63500"/>
                    <a:gd name="connsiteX9" fmla="*/ 151906 w 155222"/>
                    <a:gd name="connsiteY9" fmla="*/ 22013 h 63500"/>
                    <a:gd name="connsiteX10" fmla="*/ 148520 w 155222"/>
                    <a:gd name="connsiteY10" fmla="*/ 25329 h 63500"/>
                    <a:gd name="connsiteX11" fmla="*/ 146050 w 155222"/>
                    <a:gd name="connsiteY11" fmla="*/ 27376 h 63500"/>
                    <a:gd name="connsiteX12" fmla="*/ 143792 w 155222"/>
                    <a:gd name="connsiteY12" fmla="*/ 29139 h 63500"/>
                    <a:gd name="connsiteX13" fmla="*/ 140900 w 155222"/>
                    <a:gd name="connsiteY13" fmla="*/ 31044 h 63500"/>
                    <a:gd name="connsiteX14" fmla="*/ 137866 w 155222"/>
                    <a:gd name="connsiteY14" fmla="*/ 33020 h 63500"/>
                    <a:gd name="connsiteX15" fmla="*/ 130246 w 155222"/>
                    <a:gd name="connsiteY15" fmla="*/ 36830 h 63500"/>
                    <a:gd name="connsiteX16" fmla="*/ 127917 w 155222"/>
                    <a:gd name="connsiteY16" fmla="*/ 37818 h 63500"/>
                    <a:gd name="connsiteX17" fmla="*/ 121568 w 155222"/>
                    <a:gd name="connsiteY17" fmla="*/ 40217 h 63500"/>
                    <a:gd name="connsiteX18" fmla="*/ 119239 w 155222"/>
                    <a:gd name="connsiteY18" fmla="*/ 40993 h 63500"/>
                    <a:gd name="connsiteX19" fmla="*/ 115076 w 155222"/>
                    <a:gd name="connsiteY19" fmla="*/ 42192 h 63500"/>
                    <a:gd name="connsiteX20" fmla="*/ 111901 w 155222"/>
                    <a:gd name="connsiteY20" fmla="*/ 43039 h 63500"/>
                    <a:gd name="connsiteX21" fmla="*/ 107456 w 155222"/>
                    <a:gd name="connsiteY21" fmla="*/ 44027 h 63500"/>
                    <a:gd name="connsiteX22" fmla="*/ 104423 w 155222"/>
                    <a:gd name="connsiteY22" fmla="*/ 44662 h 63500"/>
                    <a:gd name="connsiteX23" fmla="*/ 95250 w 155222"/>
                    <a:gd name="connsiteY23" fmla="*/ 45932 h 63500"/>
                    <a:gd name="connsiteX24" fmla="*/ 92357 w 155222"/>
                    <a:gd name="connsiteY24" fmla="*/ 46143 h 63500"/>
                    <a:gd name="connsiteX25" fmla="*/ 86924 w 155222"/>
                    <a:gd name="connsiteY25" fmla="*/ 46496 h 63500"/>
                    <a:gd name="connsiteX26" fmla="*/ 83397 w 155222"/>
                    <a:gd name="connsiteY26" fmla="*/ 46567 h 63500"/>
                    <a:gd name="connsiteX27" fmla="*/ 79022 w 155222"/>
                    <a:gd name="connsiteY27" fmla="*/ 46567 h 63500"/>
                    <a:gd name="connsiteX28" fmla="*/ 75353 w 155222"/>
                    <a:gd name="connsiteY28" fmla="*/ 46496 h 63500"/>
                    <a:gd name="connsiteX29" fmla="*/ 71261 w 155222"/>
                    <a:gd name="connsiteY29" fmla="*/ 46284 h 63500"/>
                    <a:gd name="connsiteX30" fmla="*/ 67522 w 155222"/>
                    <a:gd name="connsiteY30" fmla="*/ 46002 h 63500"/>
                    <a:gd name="connsiteX31" fmla="*/ 63500 w 155222"/>
                    <a:gd name="connsiteY31" fmla="*/ 45579 h 63500"/>
                    <a:gd name="connsiteX32" fmla="*/ 59902 w 155222"/>
                    <a:gd name="connsiteY32" fmla="*/ 45085 h 63500"/>
                    <a:gd name="connsiteX33" fmla="*/ 55668 w 155222"/>
                    <a:gd name="connsiteY33" fmla="*/ 44380 h 63500"/>
                    <a:gd name="connsiteX34" fmla="*/ 52353 w 155222"/>
                    <a:gd name="connsiteY34" fmla="*/ 43674 h 63500"/>
                    <a:gd name="connsiteX35" fmla="*/ 47343 w 155222"/>
                    <a:gd name="connsiteY35" fmla="*/ 42474 h 63500"/>
                    <a:gd name="connsiteX36" fmla="*/ 44591 w 155222"/>
                    <a:gd name="connsiteY36" fmla="*/ 41769 h 63500"/>
                    <a:gd name="connsiteX37" fmla="*/ 35984 w 155222"/>
                    <a:gd name="connsiteY37" fmla="*/ 38876 h 63500"/>
                    <a:gd name="connsiteX38" fmla="*/ 31891 w 155222"/>
                    <a:gd name="connsiteY38" fmla="*/ 37183 h 63500"/>
                    <a:gd name="connsiteX39" fmla="*/ 29775 w 155222"/>
                    <a:gd name="connsiteY39" fmla="*/ 36265 h 63500"/>
                    <a:gd name="connsiteX40" fmla="*/ 23848 w 155222"/>
                    <a:gd name="connsiteY40" fmla="*/ 33161 h 63500"/>
                    <a:gd name="connsiteX41" fmla="*/ 71 w 155222"/>
                    <a:gd name="connsiteY41" fmla="*/ 0 h 63500"/>
                    <a:gd name="connsiteX42" fmla="*/ 0 w 155222"/>
                    <a:gd name="connsiteY42" fmla="*/ 20532 h 63500"/>
                    <a:gd name="connsiteX43" fmla="*/ 23777 w 155222"/>
                    <a:gd name="connsiteY43" fmla="*/ 53693 h 63500"/>
                    <a:gd name="connsiteX44" fmla="*/ 29704 w 155222"/>
                    <a:gd name="connsiteY44" fmla="*/ 56797 h 63500"/>
                    <a:gd name="connsiteX45" fmla="*/ 31750 w 155222"/>
                    <a:gd name="connsiteY45" fmla="*/ 57714 h 63500"/>
                    <a:gd name="connsiteX46" fmla="*/ 35419 w 155222"/>
                    <a:gd name="connsiteY46" fmla="*/ 59267 h 63500"/>
                    <a:gd name="connsiteX47" fmla="*/ 35842 w 155222"/>
                    <a:gd name="connsiteY47" fmla="*/ 59408 h 63500"/>
                    <a:gd name="connsiteX48" fmla="*/ 44450 w 155222"/>
                    <a:gd name="connsiteY48" fmla="*/ 62300 h 63500"/>
                    <a:gd name="connsiteX49" fmla="*/ 45156 w 155222"/>
                    <a:gd name="connsiteY49" fmla="*/ 62512 h 63500"/>
                    <a:gd name="connsiteX50" fmla="*/ 47202 w 155222"/>
                    <a:gd name="connsiteY50" fmla="*/ 63006 h 63500"/>
                    <a:gd name="connsiteX51" fmla="*/ 52211 w 155222"/>
                    <a:gd name="connsiteY51" fmla="*/ 64206 h 63500"/>
                    <a:gd name="connsiteX52" fmla="*/ 53552 w 155222"/>
                    <a:gd name="connsiteY52" fmla="*/ 64558 h 63500"/>
                    <a:gd name="connsiteX53" fmla="*/ 55527 w 155222"/>
                    <a:gd name="connsiteY53" fmla="*/ 64911 h 63500"/>
                    <a:gd name="connsiteX54" fmla="*/ 59761 w 155222"/>
                    <a:gd name="connsiteY54" fmla="*/ 65617 h 63500"/>
                    <a:gd name="connsiteX55" fmla="*/ 61454 w 155222"/>
                    <a:gd name="connsiteY55" fmla="*/ 65899 h 63500"/>
                    <a:gd name="connsiteX56" fmla="*/ 63359 w 155222"/>
                    <a:gd name="connsiteY56" fmla="*/ 66111 h 63500"/>
                    <a:gd name="connsiteX57" fmla="*/ 67381 w 155222"/>
                    <a:gd name="connsiteY57" fmla="*/ 66534 h 63500"/>
                    <a:gd name="connsiteX58" fmla="*/ 69286 w 155222"/>
                    <a:gd name="connsiteY58" fmla="*/ 66745 h 63500"/>
                    <a:gd name="connsiteX59" fmla="*/ 71049 w 155222"/>
                    <a:gd name="connsiteY59" fmla="*/ 66816 h 63500"/>
                    <a:gd name="connsiteX60" fmla="*/ 75142 w 155222"/>
                    <a:gd name="connsiteY60" fmla="*/ 67028 h 63500"/>
                    <a:gd name="connsiteX61" fmla="*/ 77188 w 155222"/>
                    <a:gd name="connsiteY61" fmla="*/ 67169 h 63500"/>
                    <a:gd name="connsiteX62" fmla="*/ 78811 w 155222"/>
                    <a:gd name="connsiteY62" fmla="*/ 67169 h 63500"/>
                    <a:gd name="connsiteX63" fmla="*/ 83185 w 155222"/>
                    <a:gd name="connsiteY63" fmla="*/ 67169 h 63500"/>
                    <a:gd name="connsiteX64" fmla="*/ 85372 w 155222"/>
                    <a:gd name="connsiteY64" fmla="*/ 67169 h 63500"/>
                    <a:gd name="connsiteX65" fmla="*/ 86642 w 155222"/>
                    <a:gd name="connsiteY65" fmla="*/ 67098 h 63500"/>
                    <a:gd name="connsiteX66" fmla="*/ 92075 w 155222"/>
                    <a:gd name="connsiteY66" fmla="*/ 66745 h 63500"/>
                    <a:gd name="connsiteX67" fmla="*/ 94263 w 155222"/>
                    <a:gd name="connsiteY67" fmla="*/ 66604 h 63500"/>
                    <a:gd name="connsiteX68" fmla="*/ 94897 w 155222"/>
                    <a:gd name="connsiteY68" fmla="*/ 66534 h 63500"/>
                    <a:gd name="connsiteX69" fmla="*/ 104069 w 155222"/>
                    <a:gd name="connsiteY69" fmla="*/ 65264 h 63500"/>
                    <a:gd name="connsiteX70" fmla="*/ 104493 w 155222"/>
                    <a:gd name="connsiteY70" fmla="*/ 65193 h 63500"/>
                    <a:gd name="connsiteX71" fmla="*/ 107103 w 155222"/>
                    <a:gd name="connsiteY71" fmla="*/ 64629 h 63500"/>
                    <a:gd name="connsiteX72" fmla="*/ 111548 w 155222"/>
                    <a:gd name="connsiteY72" fmla="*/ 63641 h 63500"/>
                    <a:gd name="connsiteX73" fmla="*/ 114723 w 155222"/>
                    <a:gd name="connsiteY73" fmla="*/ 62794 h 63500"/>
                    <a:gd name="connsiteX74" fmla="*/ 118886 w 155222"/>
                    <a:gd name="connsiteY74" fmla="*/ 61595 h 63500"/>
                    <a:gd name="connsiteX75" fmla="*/ 119804 w 155222"/>
                    <a:gd name="connsiteY75" fmla="*/ 61313 h 63500"/>
                    <a:gd name="connsiteX76" fmla="*/ 121214 w 155222"/>
                    <a:gd name="connsiteY76" fmla="*/ 60748 h 63500"/>
                    <a:gd name="connsiteX77" fmla="*/ 127565 w 155222"/>
                    <a:gd name="connsiteY77" fmla="*/ 58349 h 63500"/>
                    <a:gd name="connsiteX78" fmla="*/ 129822 w 155222"/>
                    <a:gd name="connsiteY78" fmla="*/ 57362 h 63500"/>
                    <a:gd name="connsiteX79" fmla="*/ 137443 w 155222"/>
                    <a:gd name="connsiteY79" fmla="*/ 53552 h 63500"/>
                    <a:gd name="connsiteX80" fmla="*/ 138430 w 155222"/>
                    <a:gd name="connsiteY80" fmla="*/ 52987 h 63500"/>
                    <a:gd name="connsiteX81" fmla="*/ 140476 w 155222"/>
                    <a:gd name="connsiteY81" fmla="*/ 51576 h 63500"/>
                    <a:gd name="connsiteX82" fmla="*/ 143369 w 155222"/>
                    <a:gd name="connsiteY82" fmla="*/ 49671 h 63500"/>
                    <a:gd name="connsiteX83" fmla="*/ 145627 w 155222"/>
                    <a:gd name="connsiteY83" fmla="*/ 47907 h 63500"/>
                    <a:gd name="connsiteX84" fmla="*/ 148096 w 155222"/>
                    <a:gd name="connsiteY84" fmla="*/ 45861 h 63500"/>
                    <a:gd name="connsiteX85" fmla="*/ 148590 w 155222"/>
                    <a:gd name="connsiteY85" fmla="*/ 45438 h 63500"/>
                    <a:gd name="connsiteX86" fmla="*/ 151483 w 155222"/>
                    <a:gd name="connsiteY86" fmla="*/ 42545 h 63500"/>
                    <a:gd name="connsiteX87" fmla="*/ 152048 w 155222"/>
                    <a:gd name="connsiteY87" fmla="*/ 41910 h 63500"/>
                    <a:gd name="connsiteX88" fmla="*/ 153600 w 155222"/>
                    <a:gd name="connsiteY88" fmla="*/ 40076 h 63500"/>
                    <a:gd name="connsiteX89" fmla="*/ 154164 w 155222"/>
                    <a:gd name="connsiteY89" fmla="*/ 39229 h 63500"/>
                    <a:gd name="connsiteX90" fmla="*/ 156069 w 155222"/>
                    <a:gd name="connsiteY90" fmla="*/ 36407 h 63500"/>
                    <a:gd name="connsiteX91" fmla="*/ 156845 w 155222"/>
                    <a:gd name="connsiteY91" fmla="*/ 35207 h 63500"/>
                    <a:gd name="connsiteX92" fmla="*/ 157127 w 155222"/>
                    <a:gd name="connsiteY92" fmla="*/ 34572 h 63500"/>
                    <a:gd name="connsiteX93" fmla="*/ 158327 w 155222"/>
                    <a:gd name="connsiteY93" fmla="*/ 32032 h 63500"/>
                    <a:gd name="connsiteX94" fmla="*/ 159032 w 155222"/>
                    <a:gd name="connsiteY94" fmla="*/ 30550 h 63500"/>
                    <a:gd name="connsiteX95" fmla="*/ 159173 w 155222"/>
                    <a:gd name="connsiteY95" fmla="*/ 30057 h 63500"/>
                    <a:gd name="connsiteX96" fmla="*/ 159879 w 155222"/>
                    <a:gd name="connsiteY96" fmla="*/ 27658 h 63500"/>
                    <a:gd name="connsiteX97" fmla="*/ 160373 w 155222"/>
                    <a:gd name="connsiteY97" fmla="*/ 26035 h 63500"/>
                    <a:gd name="connsiteX98" fmla="*/ 160444 w 155222"/>
                    <a:gd name="connsiteY98" fmla="*/ 25612 h 63500"/>
                    <a:gd name="connsiteX99" fmla="*/ 160726 w 155222"/>
                    <a:gd name="connsiteY99" fmla="*/ 23072 h 63500"/>
                    <a:gd name="connsiteX100" fmla="*/ 160937 w 155222"/>
                    <a:gd name="connsiteY100" fmla="*/ 21449 h 63500"/>
                    <a:gd name="connsiteX101" fmla="*/ 160937 w 155222"/>
                    <a:gd name="connsiteY101" fmla="*/ 20743 h 63500"/>
                    <a:gd name="connsiteX102" fmla="*/ 161008 w 155222"/>
                    <a:gd name="connsiteY102" fmla="*/ 212 h 63500"/>
                    <a:gd name="connsiteX103" fmla="*/ 161078 w 155222"/>
                    <a:gd name="connsiteY103" fmla="*/ 2611 h 6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Lst>
                  <a:rect l="l" t="t" r="r" b="b"/>
                  <a:pathLst>
                    <a:path w="155222" h="63500">
                      <a:moveTo>
                        <a:pt x="161078" y="2611"/>
                      </a:moveTo>
                      <a:cubicBezTo>
                        <a:pt x="161008" y="3457"/>
                        <a:pt x="160937" y="4304"/>
                        <a:pt x="160796" y="5151"/>
                      </a:cubicBezTo>
                      <a:cubicBezTo>
                        <a:pt x="160655" y="5856"/>
                        <a:pt x="160444" y="6562"/>
                        <a:pt x="160302" y="7197"/>
                      </a:cubicBezTo>
                      <a:cubicBezTo>
                        <a:pt x="160091" y="7973"/>
                        <a:pt x="159879" y="8819"/>
                        <a:pt x="159597" y="9596"/>
                      </a:cubicBezTo>
                      <a:cubicBezTo>
                        <a:pt x="159385" y="10231"/>
                        <a:pt x="159032" y="10936"/>
                        <a:pt x="158750" y="11571"/>
                      </a:cubicBezTo>
                      <a:cubicBezTo>
                        <a:pt x="158397" y="12418"/>
                        <a:pt x="158045" y="13264"/>
                        <a:pt x="157551" y="14111"/>
                      </a:cubicBezTo>
                      <a:cubicBezTo>
                        <a:pt x="157198" y="14746"/>
                        <a:pt x="156845" y="15311"/>
                        <a:pt x="156492" y="15875"/>
                      </a:cubicBezTo>
                      <a:cubicBezTo>
                        <a:pt x="155928" y="16792"/>
                        <a:pt x="155293" y="17780"/>
                        <a:pt x="154587" y="18697"/>
                      </a:cubicBezTo>
                      <a:cubicBezTo>
                        <a:pt x="153952" y="19614"/>
                        <a:pt x="153247" y="20461"/>
                        <a:pt x="152471" y="21378"/>
                      </a:cubicBezTo>
                      <a:cubicBezTo>
                        <a:pt x="152259" y="21590"/>
                        <a:pt x="152118" y="21802"/>
                        <a:pt x="151906" y="22013"/>
                      </a:cubicBezTo>
                      <a:cubicBezTo>
                        <a:pt x="150848" y="23142"/>
                        <a:pt x="149719" y="24271"/>
                        <a:pt x="148520" y="25329"/>
                      </a:cubicBezTo>
                      <a:cubicBezTo>
                        <a:pt x="147743" y="26035"/>
                        <a:pt x="146897" y="26670"/>
                        <a:pt x="146050" y="27376"/>
                      </a:cubicBezTo>
                      <a:cubicBezTo>
                        <a:pt x="145274" y="27940"/>
                        <a:pt x="144569" y="28575"/>
                        <a:pt x="143792" y="29139"/>
                      </a:cubicBezTo>
                      <a:cubicBezTo>
                        <a:pt x="142875" y="29774"/>
                        <a:pt x="141888" y="30409"/>
                        <a:pt x="140900" y="31044"/>
                      </a:cubicBezTo>
                      <a:cubicBezTo>
                        <a:pt x="139912" y="31679"/>
                        <a:pt x="138924" y="32385"/>
                        <a:pt x="137866" y="33020"/>
                      </a:cubicBezTo>
                      <a:cubicBezTo>
                        <a:pt x="135467" y="34431"/>
                        <a:pt x="132927" y="35701"/>
                        <a:pt x="130246" y="36830"/>
                      </a:cubicBezTo>
                      <a:cubicBezTo>
                        <a:pt x="129470" y="37183"/>
                        <a:pt x="128694" y="37465"/>
                        <a:pt x="127917" y="37818"/>
                      </a:cubicBezTo>
                      <a:cubicBezTo>
                        <a:pt x="125871" y="38665"/>
                        <a:pt x="123755" y="39511"/>
                        <a:pt x="121568" y="40217"/>
                      </a:cubicBezTo>
                      <a:cubicBezTo>
                        <a:pt x="120791" y="40499"/>
                        <a:pt x="120015" y="40781"/>
                        <a:pt x="119239" y="40993"/>
                      </a:cubicBezTo>
                      <a:cubicBezTo>
                        <a:pt x="117898" y="41416"/>
                        <a:pt x="116487" y="41769"/>
                        <a:pt x="115076" y="42192"/>
                      </a:cubicBezTo>
                      <a:cubicBezTo>
                        <a:pt x="114018" y="42474"/>
                        <a:pt x="112960" y="42757"/>
                        <a:pt x="111901" y="43039"/>
                      </a:cubicBezTo>
                      <a:cubicBezTo>
                        <a:pt x="110420" y="43392"/>
                        <a:pt x="108938" y="43674"/>
                        <a:pt x="107456" y="44027"/>
                      </a:cubicBezTo>
                      <a:cubicBezTo>
                        <a:pt x="106469" y="44238"/>
                        <a:pt x="105481" y="44450"/>
                        <a:pt x="104423" y="44662"/>
                      </a:cubicBezTo>
                      <a:cubicBezTo>
                        <a:pt x="101388" y="45226"/>
                        <a:pt x="98354" y="45579"/>
                        <a:pt x="95250" y="45932"/>
                      </a:cubicBezTo>
                      <a:cubicBezTo>
                        <a:pt x="94333" y="46002"/>
                        <a:pt x="93345" y="46073"/>
                        <a:pt x="92357" y="46143"/>
                      </a:cubicBezTo>
                      <a:cubicBezTo>
                        <a:pt x="90523" y="46284"/>
                        <a:pt x="88759" y="46425"/>
                        <a:pt x="86924" y="46496"/>
                      </a:cubicBezTo>
                      <a:cubicBezTo>
                        <a:pt x="85725" y="46567"/>
                        <a:pt x="84596" y="46567"/>
                        <a:pt x="83397" y="46567"/>
                      </a:cubicBezTo>
                      <a:cubicBezTo>
                        <a:pt x="81915" y="46567"/>
                        <a:pt x="80434" y="46637"/>
                        <a:pt x="79022" y="46567"/>
                      </a:cubicBezTo>
                      <a:cubicBezTo>
                        <a:pt x="77823" y="46567"/>
                        <a:pt x="76553" y="46496"/>
                        <a:pt x="75353" y="46496"/>
                      </a:cubicBezTo>
                      <a:cubicBezTo>
                        <a:pt x="74013" y="46425"/>
                        <a:pt x="72602" y="46355"/>
                        <a:pt x="71261" y="46284"/>
                      </a:cubicBezTo>
                      <a:cubicBezTo>
                        <a:pt x="69991" y="46214"/>
                        <a:pt x="68792" y="46073"/>
                        <a:pt x="67522" y="46002"/>
                      </a:cubicBezTo>
                      <a:cubicBezTo>
                        <a:pt x="66181" y="45861"/>
                        <a:pt x="64841" y="45720"/>
                        <a:pt x="63500" y="45579"/>
                      </a:cubicBezTo>
                      <a:cubicBezTo>
                        <a:pt x="62301" y="45438"/>
                        <a:pt x="61101" y="45226"/>
                        <a:pt x="59902" y="45085"/>
                      </a:cubicBezTo>
                      <a:cubicBezTo>
                        <a:pt x="58491" y="44873"/>
                        <a:pt x="57080" y="44591"/>
                        <a:pt x="55668" y="44380"/>
                      </a:cubicBezTo>
                      <a:cubicBezTo>
                        <a:pt x="54540" y="44168"/>
                        <a:pt x="53411" y="43956"/>
                        <a:pt x="52353" y="43674"/>
                      </a:cubicBezTo>
                      <a:cubicBezTo>
                        <a:pt x="50659" y="43321"/>
                        <a:pt x="49036" y="42898"/>
                        <a:pt x="47343" y="42474"/>
                      </a:cubicBezTo>
                      <a:cubicBezTo>
                        <a:pt x="46426" y="42263"/>
                        <a:pt x="45508" y="41981"/>
                        <a:pt x="44591" y="41769"/>
                      </a:cubicBezTo>
                      <a:cubicBezTo>
                        <a:pt x="41628" y="40922"/>
                        <a:pt x="38735" y="39934"/>
                        <a:pt x="35984" y="38876"/>
                      </a:cubicBezTo>
                      <a:cubicBezTo>
                        <a:pt x="34572" y="38312"/>
                        <a:pt x="33232" y="37747"/>
                        <a:pt x="31891" y="37183"/>
                      </a:cubicBezTo>
                      <a:cubicBezTo>
                        <a:pt x="31186" y="36901"/>
                        <a:pt x="30480" y="36618"/>
                        <a:pt x="29775" y="36265"/>
                      </a:cubicBezTo>
                      <a:cubicBezTo>
                        <a:pt x="27728" y="35278"/>
                        <a:pt x="25753" y="34290"/>
                        <a:pt x="23848" y="33161"/>
                      </a:cubicBezTo>
                      <a:cubicBezTo>
                        <a:pt x="7973" y="23989"/>
                        <a:pt x="71" y="11994"/>
                        <a:pt x="71" y="0"/>
                      </a:cubicBezTo>
                      <a:lnTo>
                        <a:pt x="0" y="20532"/>
                      </a:lnTo>
                      <a:cubicBezTo>
                        <a:pt x="0" y="32526"/>
                        <a:pt x="7902" y="44521"/>
                        <a:pt x="23777" y="53693"/>
                      </a:cubicBezTo>
                      <a:cubicBezTo>
                        <a:pt x="25682" y="54822"/>
                        <a:pt x="27658" y="55809"/>
                        <a:pt x="29704" y="56797"/>
                      </a:cubicBezTo>
                      <a:cubicBezTo>
                        <a:pt x="30409" y="57150"/>
                        <a:pt x="31115" y="57362"/>
                        <a:pt x="31750" y="57714"/>
                      </a:cubicBezTo>
                      <a:cubicBezTo>
                        <a:pt x="32950" y="58279"/>
                        <a:pt x="34149" y="58843"/>
                        <a:pt x="35419" y="59267"/>
                      </a:cubicBezTo>
                      <a:cubicBezTo>
                        <a:pt x="35560" y="59337"/>
                        <a:pt x="35701" y="59337"/>
                        <a:pt x="35842" y="59408"/>
                      </a:cubicBezTo>
                      <a:cubicBezTo>
                        <a:pt x="38665" y="60466"/>
                        <a:pt x="41487" y="61454"/>
                        <a:pt x="44450" y="62300"/>
                      </a:cubicBezTo>
                      <a:cubicBezTo>
                        <a:pt x="44662" y="62371"/>
                        <a:pt x="44944" y="62442"/>
                        <a:pt x="45156" y="62512"/>
                      </a:cubicBezTo>
                      <a:cubicBezTo>
                        <a:pt x="45861" y="62724"/>
                        <a:pt x="46567" y="62865"/>
                        <a:pt x="47202" y="63006"/>
                      </a:cubicBezTo>
                      <a:cubicBezTo>
                        <a:pt x="48825" y="63429"/>
                        <a:pt x="50518" y="63853"/>
                        <a:pt x="52211" y="64206"/>
                      </a:cubicBezTo>
                      <a:cubicBezTo>
                        <a:pt x="52635" y="64276"/>
                        <a:pt x="53129" y="64417"/>
                        <a:pt x="53552" y="64558"/>
                      </a:cubicBezTo>
                      <a:cubicBezTo>
                        <a:pt x="54187" y="64700"/>
                        <a:pt x="54892" y="64770"/>
                        <a:pt x="55527" y="64911"/>
                      </a:cubicBezTo>
                      <a:cubicBezTo>
                        <a:pt x="56938" y="65193"/>
                        <a:pt x="58350" y="65405"/>
                        <a:pt x="59761" y="65617"/>
                      </a:cubicBezTo>
                      <a:cubicBezTo>
                        <a:pt x="60325" y="65687"/>
                        <a:pt x="60889" y="65828"/>
                        <a:pt x="61454" y="65899"/>
                      </a:cubicBezTo>
                      <a:cubicBezTo>
                        <a:pt x="62089" y="65969"/>
                        <a:pt x="62724" y="66040"/>
                        <a:pt x="63359" y="66111"/>
                      </a:cubicBezTo>
                      <a:cubicBezTo>
                        <a:pt x="64700" y="66252"/>
                        <a:pt x="66040" y="66463"/>
                        <a:pt x="67381" y="66534"/>
                      </a:cubicBezTo>
                      <a:cubicBezTo>
                        <a:pt x="68016" y="66604"/>
                        <a:pt x="68651" y="66675"/>
                        <a:pt x="69286" y="66745"/>
                      </a:cubicBezTo>
                      <a:cubicBezTo>
                        <a:pt x="69850" y="66816"/>
                        <a:pt x="70485" y="66816"/>
                        <a:pt x="71049" y="66816"/>
                      </a:cubicBezTo>
                      <a:cubicBezTo>
                        <a:pt x="72390" y="66887"/>
                        <a:pt x="73731" y="66957"/>
                        <a:pt x="75142" y="67028"/>
                      </a:cubicBezTo>
                      <a:cubicBezTo>
                        <a:pt x="75847" y="67028"/>
                        <a:pt x="76482" y="67098"/>
                        <a:pt x="77188" y="67169"/>
                      </a:cubicBezTo>
                      <a:cubicBezTo>
                        <a:pt x="77752" y="67169"/>
                        <a:pt x="78246" y="67169"/>
                        <a:pt x="78811" y="67169"/>
                      </a:cubicBezTo>
                      <a:cubicBezTo>
                        <a:pt x="80292" y="67169"/>
                        <a:pt x="81774" y="67169"/>
                        <a:pt x="83185" y="67169"/>
                      </a:cubicBezTo>
                      <a:cubicBezTo>
                        <a:pt x="83891" y="67169"/>
                        <a:pt x="84667" y="67169"/>
                        <a:pt x="85372" y="67169"/>
                      </a:cubicBezTo>
                      <a:cubicBezTo>
                        <a:pt x="85796" y="67169"/>
                        <a:pt x="86219" y="67098"/>
                        <a:pt x="86642" y="67098"/>
                      </a:cubicBezTo>
                      <a:cubicBezTo>
                        <a:pt x="88477" y="67028"/>
                        <a:pt x="90241" y="66887"/>
                        <a:pt x="92075" y="66745"/>
                      </a:cubicBezTo>
                      <a:cubicBezTo>
                        <a:pt x="92781" y="66675"/>
                        <a:pt x="93557" y="66675"/>
                        <a:pt x="94263" y="66604"/>
                      </a:cubicBezTo>
                      <a:cubicBezTo>
                        <a:pt x="94474" y="66604"/>
                        <a:pt x="94686" y="66534"/>
                        <a:pt x="94897" y="66534"/>
                      </a:cubicBezTo>
                      <a:cubicBezTo>
                        <a:pt x="98002" y="66181"/>
                        <a:pt x="101036" y="65758"/>
                        <a:pt x="104069" y="65264"/>
                      </a:cubicBezTo>
                      <a:cubicBezTo>
                        <a:pt x="104211" y="65264"/>
                        <a:pt x="104352" y="65264"/>
                        <a:pt x="104493" y="65193"/>
                      </a:cubicBezTo>
                      <a:cubicBezTo>
                        <a:pt x="105339" y="65052"/>
                        <a:pt x="106186" y="64841"/>
                        <a:pt x="107103" y="64629"/>
                      </a:cubicBezTo>
                      <a:cubicBezTo>
                        <a:pt x="108585" y="64347"/>
                        <a:pt x="110067" y="64064"/>
                        <a:pt x="111548" y="63641"/>
                      </a:cubicBezTo>
                      <a:cubicBezTo>
                        <a:pt x="112607" y="63359"/>
                        <a:pt x="113665" y="63077"/>
                        <a:pt x="114723" y="62794"/>
                      </a:cubicBezTo>
                      <a:cubicBezTo>
                        <a:pt x="116135" y="62442"/>
                        <a:pt x="117475" y="62018"/>
                        <a:pt x="118886" y="61595"/>
                      </a:cubicBezTo>
                      <a:cubicBezTo>
                        <a:pt x="119168" y="61524"/>
                        <a:pt x="119451" y="61454"/>
                        <a:pt x="119804" y="61313"/>
                      </a:cubicBezTo>
                      <a:cubicBezTo>
                        <a:pt x="120298" y="61172"/>
                        <a:pt x="120721" y="60960"/>
                        <a:pt x="121214" y="60748"/>
                      </a:cubicBezTo>
                      <a:cubicBezTo>
                        <a:pt x="123402" y="60043"/>
                        <a:pt x="125519" y="59196"/>
                        <a:pt x="127565" y="58349"/>
                      </a:cubicBezTo>
                      <a:cubicBezTo>
                        <a:pt x="128341" y="57997"/>
                        <a:pt x="129117" y="57714"/>
                        <a:pt x="129822" y="57362"/>
                      </a:cubicBezTo>
                      <a:cubicBezTo>
                        <a:pt x="132433" y="56162"/>
                        <a:pt x="134973" y="54892"/>
                        <a:pt x="137443" y="53552"/>
                      </a:cubicBezTo>
                      <a:cubicBezTo>
                        <a:pt x="137795" y="53340"/>
                        <a:pt x="138077" y="53199"/>
                        <a:pt x="138430" y="52987"/>
                      </a:cubicBezTo>
                      <a:cubicBezTo>
                        <a:pt x="139136" y="52564"/>
                        <a:pt x="139771" y="52070"/>
                        <a:pt x="140476" y="51576"/>
                      </a:cubicBezTo>
                      <a:cubicBezTo>
                        <a:pt x="141464" y="50941"/>
                        <a:pt x="142452" y="50306"/>
                        <a:pt x="143369" y="49671"/>
                      </a:cubicBezTo>
                      <a:cubicBezTo>
                        <a:pt x="144145" y="49107"/>
                        <a:pt x="144851" y="48472"/>
                        <a:pt x="145627" y="47907"/>
                      </a:cubicBezTo>
                      <a:cubicBezTo>
                        <a:pt x="146473" y="47202"/>
                        <a:pt x="147320" y="46567"/>
                        <a:pt x="148096" y="45861"/>
                      </a:cubicBezTo>
                      <a:cubicBezTo>
                        <a:pt x="148237" y="45720"/>
                        <a:pt x="148449" y="45579"/>
                        <a:pt x="148590" y="45438"/>
                      </a:cubicBezTo>
                      <a:cubicBezTo>
                        <a:pt x="149648" y="44450"/>
                        <a:pt x="150566" y="43533"/>
                        <a:pt x="151483" y="42545"/>
                      </a:cubicBezTo>
                      <a:cubicBezTo>
                        <a:pt x="151694" y="42333"/>
                        <a:pt x="151836" y="42122"/>
                        <a:pt x="152048" y="41910"/>
                      </a:cubicBezTo>
                      <a:cubicBezTo>
                        <a:pt x="152612" y="41275"/>
                        <a:pt x="153106" y="40710"/>
                        <a:pt x="153600" y="40076"/>
                      </a:cubicBezTo>
                      <a:cubicBezTo>
                        <a:pt x="153811" y="39793"/>
                        <a:pt x="153952" y="39511"/>
                        <a:pt x="154164" y="39229"/>
                      </a:cubicBezTo>
                      <a:cubicBezTo>
                        <a:pt x="154870" y="38312"/>
                        <a:pt x="155505" y="37394"/>
                        <a:pt x="156069" y="36407"/>
                      </a:cubicBezTo>
                      <a:cubicBezTo>
                        <a:pt x="156281" y="35983"/>
                        <a:pt x="156633" y="35630"/>
                        <a:pt x="156845" y="35207"/>
                      </a:cubicBezTo>
                      <a:cubicBezTo>
                        <a:pt x="156986" y="34995"/>
                        <a:pt x="157057" y="34784"/>
                        <a:pt x="157127" y="34572"/>
                      </a:cubicBezTo>
                      <a:cubicBezTo>
                        <a:pt x="157551" y="33726"/>
                        <a:pt x="157903" y="32879"/>
                        <a:pt x="158327" y="32032"/>
                      </a:cubicBezTo>
                      <a:cubicBezTo>
                        <a:pt x="158539" y="31538"/>
                        <a:pt x="158821" y="31044"/>
                        <a:pt x="159032" y="30550"/>
                      </a:cubicBezTo>
                      <a:cubicBezTo>
                        <a:pt x="159103" y="30409"/>
                        <a:pt x="159103" y="30198"/>
                        <a:pt x="159173" y="30057"/>
                      </a:cubicBezTo>
                      <a:cubicBezTo>
                        <a:pt x="159456" y="29281"/>
                        <a:pt x="159667" y="28434"/>
                        <a:pt x="159879" y="27658"/>
                      </a:cubicBezTo>
                      <a:cubicBezTo>
                        <a:pt x="160020" y="27093"/>
                        <a:pt x="160232" y="26599"/>
                        <a:pt x="160373" y="26035"/>
                      </a:cubicBezTo>
                      <a:cubicBezTo>
                        <a:pt x="160373" y="25894"/>
                        <a:pt x="160373" y="25753"/>
                        <a:pt x="160444" y="25612"/>
                      </a:cubicBezTo>
                      <a:cubicBezTo>
                        <a:pt x="160585" y="24765"/>
                        <a:pt x="160655" y="23918"/>
                        <a:pt x="160726" y="23072"/>
                      </a:cubicBezTo>
                      <a:cubicBezTo>
                        <a:pt x="160796" y="22507"/>
                        <a:pt x="160867" y="21943"/>
                        <a:pt x="160937" y="21449"/>
                      </a:cubicBezTo>
                      <a:cubicBezTo>
                        <a:pt x="160937" y="21237"/>
                        <a:pt x="160937" y="20955"/>
                        <a:pt x="160937" y="20743"/>
                      </a:cubicBezTo>
                      <a:lnTo>
                        <a:pt x="161008" y="212"/>
                      </a:lnTo>
                      <a:cubicBezTo>
                        <a:pt x="161290" y="1058"/>
                        <a:pt x="161149" y="1834"/>
                        <a:pt x="161078" y="2611"/>
                      </a:cubicBezTo>
                      <a:close/>
                    </a:path>
                  </a:pathLst>
                </a:custGeom>
                <a:solidFill>
                  <a:schemeClr val="accent2"/>
                </a:solidFill>
                <a:ln w="7047" cap="flat">
                  <a:noFill/>
                  <a:prstDash val="solid"/>
                  <a:miter/>
                </a:ln>
              </p:spPr>
              <p:txBody>
                <a:bodyPr rtlCol="0" anchor="ctr"/>
                <a:lstStyle/>
                <a:p>
                  <a:endParaRPr lang="en-ID">
                    <a:cs typeface="B Nazanin" panose="00000700000000000000" pitchFamily="2" charset="-78"/>
                  </a:endParaRPr>
                </a:p>
              </p:txBody>
            </p:sp>
            <p:sp>
              <p:nvSpPr>
                <p:cNvPr id="216" name="Freeform: Shape 215">
                  <a:extLst>
                    <a:ext uri="{FF2B5EF4-FFF2-40B4-BE49-F238E27FC236}">
                      <a16:creationId xmlns:a16="http://schemas.microsoft.com/office/drawing/2014/main" id="{B47FB61E-7A01-4709-B21C-8EF49F6DE827}"/>
                    </a:ext>
                  </a:extLst>
                </p:cNvPr>
                <p:cNvSpPr/>
                <p:nvPr/>
              </p:nvSpPr>
              <p:spPr>
                <a:xfrm>
                  <a:off x="6687493" y="1740076"/>
                  <a:ext cx="155222" cy="91722"/>
                </a:xfrm>
                <a:custGeom>
                  <a:avLst/>
                  <a:gdLst>
                    <a:gd name="connsiteX0" fmla="*/ 137205 w 155222"/>
                    <a:gd name="connsiteY0" fmla="*/ 13653 h 91722"/>
                    <a:gd name="connsiteX1" fmla="*/ 137557 w 155222"/>
                    <a:gd name="connsiteY1" fmla="*/ 79551 h 91722"/>
                    <a:gd name="connsiteX2" fmla="*/ 23751 w 155222"/>
                    <a:gd name="connsiteY2" fmla="*/ 79551 h 91722"/>
                    <a:gd name="connsiteX3" fmla="*/ 23398 w 155222"/>
                    <a:gd name="connsiteY3" fmla="*/ 13653 h 91722"/>
                    <a:gd name="connsiteX4" fmla="*/ 137205 w 155222"/>
                    <a:gd name="connsiteY4" fmla="*/ 13653 h 91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222" h="91722">
                      <a:moveTo>
                        <a:pt x="137205" y="13653"/>
                      </a:moveTo>
                      <a:cubicBezTo>
                        <a:pt x="168743" y="31856"/>
                        <a:pt x="168884" y="61348"/>
                        <a:pt x="137557" y="79551"/>
                      </a:cubicBezTo>
                      <a:cubicBezTo>
                        <a:pt x="106231" y="97755"/>
                        <a:pt x="55289" y="97755"/>
                        <a:pt x="23751" y="79551"/>
                      </a:cubicBezTo>
                      <a:cubicBezTo>
                        <a:pt x="-7787" y="61348"/>
                        <a:pt x="-7928" y="31856"/>
                        <a:pt x="23398" y="13653"/>
                      </a:cubicBezTo>
                      <a:cubicBezTo>
                        <a:pt x="54725" y="-4551"/>
                        <a:pt x="105666" y="-4551"/>
                        <a:pt x="137205" y="13653"/>
                      </a:cubicBezTo>
                      <a:close/>
                    </a:path>
                  </a:pathLst>
                </a:custGeom>
                <a:solidFill>
                  <a:schemeClr val="accent2">
                    <a:lumMod val="60000"/>
                    <a:lumOff val="40000"/>
                  </a:schemeClr>
                </a:solidFill>
                <a:ln w="7047" cap="flat">
                  <a:noFill/>
                  <a:prstDash val="solid"/>
                  <a:miter/>
                </a:ln>
              </p:spPr>
              <p:txBody>
                <a:bodyPr rtlCol="0" anchor="ctr"/>
                <a:lstStyle/>
                <a:p>
                  <a:endParaRPr lang="en-ID">
                    <a:cs typeface="B Nazanin" panose="00000700000000000000" pitchFamily="2" charset="-78"/>
                  </a:endParaRPr>
                </a:p>
              </p:txBody>
            </p:sp>
          </p:grpSp>
          <p:grpSp>
            <p:nvGrpSpPr>
              <p:cNvPr id="212" name="Graphic 3">
                <a:extLst>
                  <a:ext uri="{FF2B5EF4-FFF2-40B4-BE49-F238E27FC236}">
                    <a16:creationId xmlns:a16="http://schemas.microsoft.com/office/drawing/2014/main" id="{A523EA97-EF36-4844-9D6E-523212785A16}"/>
                  </a:ext>
                </a:extLst>
              </p:cNvPr>
              <p:cNvGrpSpPr/>
              <p:nvPr/>
            </p:nvGrpSpPr>
            <p:grpSpPr>
              <a:xfrm>
                <a:off x="6740031" y="1644923"/>
                <a:ext cx="49389" cy="155222"/>
                <a:chOff x="6740031" y="1644923"/>
                <a:chExt cx="49389" cy="155222"/>
              </a:xfrm>
              <a:solidFill>
                <a:schemeClr val="accent1"/>
              </a:solidFill>
            </p:grpSpPr>
            <p:sp>
              <p:nvSpPr>
                <p:cNvPr id="213" name="Freeform: Shape 212">
                  <a:extLst>
                    <a:ext uri="{FF2B5EF4-FFF2-40B4-BE49-F238E27FC236}">
                      <a16:creationId xmlns:a16="http://schemas.microsoft.com/office/drawing/2014/main" id="{81B5E4E8-8221-4C75-8E40-26E7944169EE}"/>
                    </a:ext>
                  </a:extLst>
                </p:cNvPr>
                <p:cNvSpPr/>
                <p:nvPr/>
              </p:nvSpPr>
              <p:spPr>
                <a:xfrm>
                  <a:off x="6740031" y="1661019"/>
                  <a:ext cx="49389" cy="134056"/>
                </a:xfrm>
                <a:custGeom>
                  <a:avLst/>
                  <a:gdLst>
                    <a:gd name="connsiteX0" fmla="*/ 55457 w 49388"/>
                    <a:gd name="connsiteY0" fmla="*/ 2963 h 134055"/>
                    <a:gd name="connsiteX1" fmla="*/ 55386 w 49388"/>
                    <a:gd name="connsiteY1" fmla="*/ 3246 h 134055"/>
                    <a:gd name="connsiteX2" fmla="*/ 54045 w 49388"/>
                    <a:gd name="connsiteY2" fmla="*/ 5856 h 134055"/>
                    <a:gd name="connsiteX3" fmla="*/ 53763 w 49388"/>
                    <a:gd name="connsiteY3" fmla="*/ 6350 h 134055"/>
                    <a:gd name="connsiteX4" fmla="*/ 51576 w 49388"/>
                    <a:gd name="connsiteY4" fmla="*/ 8749 h 134055"/>
                    <a:gd name="connsiteX5" fmla="*/ 49600 w 49388"/>
                    <a:gd name="connsiteY5" fmla="*/ 10231 h 134055"/>
                    <a:gd name="connsiteX6" fmla="*/ 47907 w 49388"/>
                    <a:gd name="connsiteY6" fmla="*/ 11430 h 134055"/>
                    <a:gd name="connsiteX7" fmla="*/ 44027 w 49388"/>
                    <a:gd name="connsiteY7" fmla="*/ 13264 h 134055"/>
                    <a:gd name="connsiteX8" fmla="*/ 42968 w 49388"/>
                    <a:gd name="connsiteY8" fmla="*/ 13688 h 134055"/>
                    <a:gd name="connsiteX9" fmla="*/ 40358 w 49388"/>
                    <a:gd name="connsiteY9" fmla="*/ 14464 h 134055"/>
                    <a:gd name="connsiteX10" fmla="*/ 37535 w 49388"/>
                    <a:gd name="connsiteY10" fmla="*/ 15170 h 134055"/>
                    <a:gd name="connsiteX11" fmla="*/ 34149 w 49388"/>
                    <a:gd name="connsiteY11" fmla="*/ 15734 h 134055"/>
                    <a:gd name="connsiteX12" fmla="*/ 33302 w 49388"/>
                    <a:gd name="connsiteY12" fmla="*/ 15875 h 134055"/>
                    <a:gd name="connsiteX13" fmla="*/ 28646 w 49388"/>
                    <a:gd name="connsiteY13" fmla="*/ 16157 h 134055"/>
                    <a:gd name="connsiteX14" fmla="*/ 27869 w 49388"/>
                    <a:gd name="connsiteY14" fmla="*/ 16157 h 134055"/>
                    <a:gd name="connsiteX15" fmla="*/ 23283 w 49388"/>
                    <a:gd name="connsiteY15" fmla="*/ 15875 h 134055"/>
                    <a:gd name="connsiteX16" fmla="*/ 22577 w 49388"/>
                    <a:gd name="connsiteY16" fmla="*/ 15804 h 134055"/>
                    <a:gd name="connsiteX17" fmla="*/ 18132 w 49388"/>
                    <a:gd name="connsiteY17" fmla="*/ 15028 h 134055"/>
                    <a:gd name="connsiteX18" fmla="*/ 17356 w 49388"/>
                    <a:gd name="connsiteY18" fmla="*/ 14817 h 134055"/>
                    <a:gd name="connsiteX19" fmla="*/ 13476 w 49388"/>
                    <a:gd name="connsiteY19" fmla="*/ 13617 h 134055"/>
                    <a:gd name="connsiteX20" fmla="*/ 12771 w 49388"/>
                    <a:gd name="connsiteY20" fmla="*/ 13406 h 134055"/>
                    <a:gd name="connsiteX21" fmla="*/ 8537 w 49388"/>
                    <a:gd name="connsiteY21" fmla="*/ 11430 h 134055"/>
                    <a:gd name="connsiteX22" fmla="*/ 353 w 49388"/>
                    <a:gd name="connsiteY22" fmla="*/ 0 h 134055"/>
                    <a:gd name="connsiteX23" fmla="*/ 0 w 49388"/>
                    <a:gd name="connsiteY23" fmla="*/ 123261 h 134055"/>
                    <a:gd name="connsiteX24" fmla="*/ 8184 w 49388"/>
                    <a:gd name="connsiteY24" fmla="*/ 134691 h 134055"/>
                    <a:gd name="connsiteX25" fmla="*/ 12206 w 49388"/>
                    <a:gd name="connsiteY25" fmla="*/ 136596 h 134055"/>
                    <a:gd name="connsiteX26" fmla="*/ 12417 w 49388"/>
                    <a:gd name="connsiteY26" fmla="*/ 136666 h 134055"/>
                    <a:gd name="connsiteX27" fmla="*/ 13123 w 49388"/>
                    <a:gd name="connsiteY27" fmla="*/ 136878 h 134055"/>
                    <a:gd name="connsiteX28" fmla="*/ 15593 w 49388"/>
                    <a:gd name="connsiteY28" fmla="*/ 137724 h 134055"/>
                    <a:gd name="connsiteX29" fmla="*/ 17004 w 49388"/>
                    <a:gd name="connsiteY29" fmla="*/ 138077 h 134055"/>
                    <a:gd name="connsiteX30" fmla="*/ 17780 w 49388"/>
                    <a:gd name="connsiteY30" fmla="*/ 138289 h 134055"/>
                    <a:gd name="connsiteX31" fmla="*/ 18486 w 49388"/>
                    <a:gd name="connsiteY31" fmla="*/ 138430 h 134055"/>
                    <a:gd name="connsiteX32" fmla="*/ 21237 w 49388"/>
                    <a:gd name="connsiteY32" fmla="*/ 138924 h 134055"/>
                    <a:gd name="connsiteX33" fmla="*/ 22225 w 49388"/>
                    <a:gd name="connsiteY33" fmla="*/ 139065 h 134055"/>
                    <a:gd name="connsiteX34" fmla="*/ 22931 w 49388"/>
                    <a:gd name="connsiteY34" fmla="*/ 139136 h 134055"/>
                    <a:gd name="connsiteX35" fmla="*/ 23918 w 49388"/>
                    <a:gd name="connsiteY35" fmla="*/ 139277 h 134055"/>
                    <a:gd name="connsiteX36" fmla="*/ 26670 w 49388"/>
                    <a:gd name="connsiteY36" fmla="*/ 139418 h 134055"/>
                    <a:gd name="connsiteX37" fmla="*/ 27516 w 49388"/>
                    <a:gd name="connsiteY37" fmla="*/ 139418 h 134055"/>
                    <a:gd name="connsiteX38" fmla="*/ 28222 w 49388"/>
                    <a:gd name="connsiteY38" fmla="*/ 139418 h 134055"/>
                    <a:gd name="connsiteX39" fmla="*/ 29422 w 49388"/>
                    <a:gd name="connsiteY39" fmla="*/ 139418 h 134055"/>
                    <a:gd name="connsiteX40" fmla="*/ 32526 w 49388"/>
                    <a:gd name="connsiteY40" fmla="*/ 139206 h 134055"/>
                    <a:gd name="connsiteX41" fmla="*/ 32879 w 49388"/>
                    <a:gd name="connsiteY41" fmla="*/ 139136 h 134055"/>
                    <a:gd name="connsiteX42" fmla="*/ 33725 w 49388"/>
                    <a:gd name="connsiteY42" fmla="*/ 138994 h 134055"/>
                    <a:gd name="connsiteX43" fmla="*/ 36054 w 49388"/>
                    <a:gd name="connsiteY43" fmla="*/ 138642 h 134055"/>
                    <a:gd name="connsiteX44" fmla="*/ 37042 w 49388"/>
                    <a:gd name="connsiteY44" fmla="*/ 138359 h 134055"/>
                    <a:gd name="connsiteX45" fmla="*/ 39864 w 49388"/>
                    <a:gd name="connsiteY45" fmla="*/ 137654 h 134055"/>
                    <a:gd name="connsiteX46" fmla="*/ 41345 w 49388"/>
                    <a:gd name="connsiteY46" fmla="*/ 137301 h 134055"/>
                    <a:gd name="connsiteX47" fmla="*/ 42474 w 49388"/>
                    <a:gd name="connsiteY47" fmla="*/ 136878 h 134055"/>
                    <a:gd name="connsiteX48" fmla="*/ 43533 w 49388"/>
                    <a:gd name="connsiteY48" fmla="*/ 136454 h 134055"/>
                    <a:gd name="connsiteX49" fmla="*/ 47413 w 49388"/>
                    <a:gd name="connsiteY49" fmla="*/ 134620 h 134055"/>
                    <a:gd name="connsiteX50" fmla="*/ 47766 w 49388"/>
                    <a:gd name="connsiteY50" fmla="*/ 134408 h 134055"/>
                    <a:gd name="connsiteX51" fmla="*/ 49106 w 49388"/>
                    <a:gd name="connsiteY51" fmla="*/ 133421 h 134055"/>
                    <a:gd name="connsiteX52" fmla="*/ 51082 w 49388"/>
                    <a:gd name="connsiteY52" fmla="*/ 131939 h 134055"/>
                    <a:gd name="connsiteX53" fmla="*/ 51294 w 49388"/>
                    <a:gd name="connsiteY53" fmla="*/ 131798 h 134055"/>
                    <a:gd name="connsiteX54" fmla="*/ 52987 w 49388"/>
                    <a:gd name="connsiteY54" fmla="*/ 129963 h 134055"/>
                    <a:gd name="connsiteX55" fmla="*/ 53269 w 49388"/>
                    <a:gd name="connsiteY55" fmla="*/ 129540 h 134055"/>
                    <a:gd name="connsiteX56" fmla="*/ 53551 w 49388"/>
                    <a:gd name="connsiteY56" fmla="*/ 129117 h 134055"/>
                    <a:gd name="connsiteX57" fmla="*/ 54045 w 49388"/>
                    <a:gd name="connsiteY57" fmla="*/ 128341 h 134055"/>
                    <a:gd name="connsiteX58" fmla="*/ 54751 w 49388"/>
                    <a:gd name="connsiteY58" fmla="*/ 126788 h 134055"/>
                    <a:gd name="connsiteX59" fmla="*/ 54821 w 49388"/>
                    <a:gd name="connsiteY59" fmla="*/ 126577 h 134055"/>
                    <a:gd name="connsiteX60" fmla="*/ 54892 w 49388"/>
                    <a:gd name="connsiteY60" fmla="*/ 126295 h 134055"/>
                    <a:gd name="connsiteX61" fmla="*/ 55174 w 49388"/>
                    <a:gd name="connsiteY61" fmla="*/ 125236 h 134055"/>
                    <a:gd name="connsiteX62" fmla="*/ 55386 w 49388"/>
                    <a:gd name="connsiteY62" fmla="*/ 123613 h 134055"/>
                    <a:gd name="connsiteX63" fmla="*/ 55386 w 49388"/>
                    <a:gd name="connsiteY63" fmla="*/ 123402 h 134055"/>
                    <a:gd name="connsiteX64" fmla="*/ 55739 w 49388"/>
                    <a:gd name="connsiteY64" fmla="*/ 141 h 134055"/>
                    <a:gd name="connsiteX65" fmla="*/ 55457 w 49388"/>
                    <a:gd name="connsiteY65" fmla="*/ 2963 h 134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9388" h="134055">
                      <a:moveTo>
                        <a:pt x="55457" y="2963"/>
                      </a:moveTo>
                      <a:cubicBezTo>
                        <a:pt x="55457" y="3034"/>
                        <a:pt x="55386" y="3175"/>
                        <a:pt x="55386" y="3246"/>
                      </a:cubicBezTo>
                      <a:cubicBezTo>
                        <a:pt x="55104" y="4092"/>
                        <a:pt x="54610" y="5009"/>
                        <a:pt x="54045" y="5856"/>
                      </a:cubicBezTo>
                      <a:cubicBezTo>
                        <a:pt x="53975" y="5997"/>
                        <a:pt x="53833" y="6138"/>
                        <a:pt x="53763" y="6350"/>
                      </a:cubicBezTo>
                      <a:cubicBezTo>
                        <a:pt x="53128" y="7197"/>
                        <a:pt x="52423" y="7973"/>
                        <a:pt x="51576" y="8749"/>
                      </a:cubicBezTo>
                      <a:cubicBezTo>
                        <a:pt x="51012" y="9243"/>
                        <a:pt x="50306" y="9737"/>
                        <a:pt x="49600" y="10231"/>
                      </a:cubicBezTo>
                      <a:cubicBezTo>
                        <a:pt x="49036" y="10654"/>
                        <a:pt x="48542" y="11077"/>
                        <a:pt x="47907" y="11430"/>
                      </a:cubicBezTo>
                      <a:cubicBezTo>
                        <a:pt x="46708" y="12136"/>
                        <a:pt x="45367" y="12700"/>
                        <a:pt x="44027" y="13264"/>
                      </a:cubicBezTo>
                      <a:cubicBezTo>
                        <a:pt x="43673" y="13406"/>
                        <a:pt x="43321" y="13547"/>
                        <a:pt x="42968" y="13688"/>
                      </a:cubicBezTo>
                      <a:cubicBezTo>
                        <a:pt x="42121" y="13970"/>
                        <a:pt x="41275" y="14252"/>
                        <a:pt x="40358" y="14464"/>
                      </a:cubicBezTo>
                      <a:cubicBezTo>
                        <a:pt x="39440" y="14746"/>
                        <a:pt x="38523" y="14958"/>
                        <a:pt x="37535" y="15170"/>
                      </a:cubicBezTo>
                      <a:cubicBezTo>
                        <a:pt x="36406" y="15381"/>
                        <a:pt x="35348" y="15593"/>
                        <a:pt x="34149" y="15734"/>
                      </a:cubicBezTo>
                      <a:cubicBezTo>
                        <a:pt x="33867" y="15804"/>
                        <a:pt x="33584" y="15804"/>
                        <a:pt x="33302" y="15875"/>
                      </a:cubicBezTo>
                      <a:cubicBezTo>
                        <a:pt x="31750" y="16016"/>
                        <a:pt x="30198" y="16157"/>
                        <a:pt x="28646" y="16157"/>
                      </a:cubicBezTo>
                      <a:cubicBezTo>
                        <a:pt x="28363" y="16157"/>
                        <a:pt x="28152" y="16157"/>
                        <a:pt x="27869" y="16157"/>
                      </a:cubicBezTo>
                      <a:cubicBezTo>
                        <a:pt x="26317" y="16157"/>
                        <a:pt x="24765" y="16087"/>
                        <a:pt x="23283" y="15875"/>
                      </a:cubicBezTo>
                      <a:cubicBezTo>
                        <a:pt x="23071" y="15875"/>
                        <a:pt x="22789" y="15804"/>
                        <a:pt x="22577" y="15804"/>
                      </a:cubicBezTo>
                      <a:cubicBezTo>
                        <a:pt x="21025" y="15593"/>
                        <a:pt x="19544" y="15381"/>
                        <a:pt x="18132" y="15028"/>
                      </a:cubicBezTo>
                      <a:cubicBezTo>
                        <a:pt x="17850" y="14958"/>
                        <a:pt x="17639" y="14887"/>
                        <a:pt x="17356" y="14817"/>
                      </a:cubicBezTo>
                      <a:cubicBezTo>
                        <a:pt x="16016" y="14464"/>
                        <a:pt x="14746" y="14111"/>
                        <a:pt x="13476" y="13617"/>
                      </a:cubicBezTo>
                      <a:cubicBezTo>
                        <a:pt x="13264" y="13547"/>
                        <a:pt x="12982" y="13476"/>
                        <a:pt x="12771" y="13406"/>
                      </a:cubicBezTo>
                      <a:cubicBezTo>
                        <a:pt x="11289" y="12841"/>
                        <a:pt x="9878" y="12136"/>
                        <a:pt x="8537" y="11430"/>
                      </a:cubicBezTo>
                      <a:cubicBezTo>
                        <a:pt x="3034" y="8255"/>
                        <a:pt x="353" y="4092"/>
                        <a:pt x="353" y="0"/>
                      </a:cubicBezTo>
                      <a:lnTo>
                        <a:pt x="0" y="123261"/>
                      </a:lnTo>
                      <a:cubicBezTo>
                        <a:pt x="0" y="127423"/>
                        <a:pt x="2751" y="131586"/>
                        <a:pt x="8184" y="134691"/>
                      </a:cubicBezTo>
                      <a:cubicBezTo>
                        <a:pt x="9454" y="135396"/>
                        <a:pt x="10795" y="136031"/>
                        <a:pt x="12206" y="136596"/>
                      </a:cubicBezTo>
                      <a:cubicBezTo>
                        <a:pt x="12277" y="136596"/>
                        <a:pt x="12347" y="136666"/>
                        <a:pt x="12417" y="136666"/>
                      </a:cubicBezTo>
                      <a:cubicBezTo>
                        <a:pt x="12629" y="136737"/>
                        <a:pt x="12911" y="136807"/>
                        <a:pt x="13123" y="136878"/>
                      </a:cubicBezTo>
                      <a:cubicBezTo>
                        <a:pt x="13970" y="137160"/>
                        <a:pt x="14746" y="137442"/>
                        <a:pt x="15593" y="137724"/>
                      </a:cubicBezTo>
                      <a:cubicBezTo>
                        <a:pt x="16016" y="137866"/>
                        <a:pt x="16510" y="137936"/>
                        <a:pt x="17004" y="138077"/>
                      </a:cubicBezTo>
                      <a:cubicBezTo>
                        <a:pt x="17286" y="138148"/>
                        <a:pt x="17498" y="138218"/>
                        <a:pt x="17780" y="138289"/>
                      </a:cubicBezTo>
                      <a:cubicBezTo>
                        <a:pt x="17992" y="138359"/>
                        <a:pt x="18274" y="138430"/>
                        <a:pt x="18486" y="138430"/>
                      </a:cubicBezTo>
                      <a:cubicBezTo>
                        <a:pt x="19403" y="138642"/>
                        <a:pt x="20320" y="138783"/>
                        <a:pt x="21237" y="138924"/>
                      </a:cubicBezTo>
                      <a:cubicBezTo>
                        <a:pt x="21590" y="138994"/>
                        <a:pt x="21872" y="138994"/>
                        <a:pt x="22225" y="139065"/>
                      </a:cubicBezTo>
                      <a:cubicBezTo>
                        <a:pt x="22437" y="139065"/>
                        <a:pt x="22648" y="139136"/>
                        <a:pt x="22931" y="139136"/>
                      </a:cubicBezTo>
                      <a:cubicBezTo>
                        <a:pt x="23283" y="139136"/>
                        <a:pt x="23636" y="139206"/>
                        <a:pt x="23918" y="139277"/>
                      </a:cubicBezTo>
                      <a:cubicBezTo>
                        <a:pt x="24835" y="139347"/>
                        <a:pt x="25753" y="139418"/>
                        <a:pt x="26670" y="139418"/>
                      </a:cubicBezTo>
                      <a:cubicBezTo>
                        <a:pt x="26952" y="139418"/>
                        <a:pt x="27234" y="139418"/>
                        <a:pt x="27516" y="139418"/>
                      </a:cubicBezTo>
                      <a:cubicBezTo>
                        <a:pt x="27798" y="139418"/>
                        <a:pt x="28010" y="139418"/>
                        <a:pt x="28222" y="139418"/>
                      </a:cubicBezTo>
                      <a:cubicBezTo>
                        <a:pt x="28646" y="139418"/>
                        <a:pt x="29069" y="139418"/>
                        <a:pt x="29422" y="139418"/>
                      </a:cubicBezTo>
                      <a:cubicBezTo>
                        <a:pt x="30480" y="139347"/>
                        <a:pt x="31468" y="139347"/>
                        <a:pt x="32526" y="139206"/>
                      </a:cubicBezTo>
                      <a:cubicBezTo>
                        <a:pt x="32667" y="139206"/>
                        <a:pt x="32737" y="139136"/>
                        <a:pt x="32879" y="139136"/>
                      </a:cubicBezTo>
                      <a:cubicBezTo>
                        <a:pt x="33161" y="139136"/>
                        <a:pt x="33443" y="139065"/>
                        <a:pt x="33725" y="138994"/>
                      </a:cubicBezTo>
                      <a:cubicBezTo>
                        <a:pt x="34501" y="138924"/>
                        <a:pt x="35278" y="138783"/>
                        <a:pt x="36054" y="138642"/>
                      </a:cubicBezTo>
                      <a:cubicBezTo>
                        <a:pt x="36406" y="138571"/>
                        <a:pt x="36689" y="138430"/>
                        <a:pt x="37042" y="138359"/>
                      </a:cubicBezTo>
                      <a:cubicBezTo>
                        <a:pt x="38029" y="138148"/>
                        <a:pt x="38946" y="137936"/>
                        <a:pt x="39864" y="137654"/>
                      </a:cubicBezTo>
                      <a:cubicBezTo>
                        <a:pt x="40358" y="137513"/>
                        <a:pt x="40852" y="137442"/>
                        <a:pt x="41345" y="137301"/>
                      </a:cubicBezTo>
                      <a:cubicBezTo>
                        <a:pt x="41769" y="137160"/>
                        <a:pt x="42121" y="137019"/>
                        <a:pt x="42474" y="136878"/>
                      </a:cubicBezTo>
                      <a:cubicBezTo>
                        <a:pt x="42827" y="136737"/>
                        <a:pt x="43180" y="136596"/>
                        <a:pt x="43533" y="136454"/>
                      </a:cubicBezTo>
                      <a:cubicBezTo>
                        <a:pt x="44873" y="135890"/>
                        <a:pt x="46214" y="135326"/>
                        <a:pt x="47413" y="134620"/>
                      </a:cubicBezTo>
                      <a:cubicBezTo>
                        <a:pt x="47554" y="134550"/>
                        <a:pt x="47625" y="134479"/>
                        <a:pt x="47766" y="134408"/>
                      </a:cubicBezTo>
                      <a:cubicBezTo>
                        <a:pt x="48260" y="134126"/>
                        <a:pt x="48683" y="133703"/>
                        <a:pt x="49106" y="133421"/>
                      </a:cubicBezTo>
                      <a:cubicBezTo>
                        <a:pt x="49812" y="132927"/>
                        <a:pt x="50518" y="132503"/>
                        <a:pt x="51082" y="131939"/>
                      </a:cubicBezTo>
                      <a:cubicBezTo>
                        <a:pt x="51153" y="131868"/>
                        <a:pt x="51223" y="131868"/>
                        <a:pt x="51294" y="131798"/>
                      </a:cubicBezTo>
                      <a:cubicBezTo>
                        <a:pt x="51929" y="131163"/>
                        <a:pt x="52493" y="130598"/>
                        <a:pt x="52987" y="129963"/>
                      </a:cubicBezTo>
                      <a:cubicBezTo>
                        <a:pt x="53128" y="129822"/>
                        <a:pt x="53199" y="129681"/>
                        <a:pt x="53269" y="129540"/>
                      </a:cubicBezTo>
                      <a:cubicBezTo>
                        <a:pt x="53410" y="129399"/>
                        <a:pt x="53481" y="129258"/>
                        <a:pt x="53551" y="129117"/>
                      </a:cubicBezTo>
                      <a:cubicBezTo>
                        <a:pt x="53693" y="128834"/>
                        <a:pt x="53904" y="128623"/>
                        <a:pt x="54045" y="128341"/>
                      </a:cubicBezTo>
                      <a:cubicBezTo>
                        <a:pt x="54327" y="127847"/>
                        <a:pt x="54610" y="127282"/>
                        <a:pt x="54751" y="126788"/>
                      </a:cubicBezTo>
                      <a:cubicBezTo>
                        <a:pt x="54751" y="126718"/>
                        <a:pt x="54821" y="126647"/>
                        <a:pt x="54821" y="126577"/>
                      </a:cubicBezTo>
                      <a:cubicBezTo>
                        <a:pt x="54892" y="126506"/>
                        <a:pt x="54892" y="126365"/>
                        <a:pt x="54892" y="126295"/>
                      </a:cubicBezTo>
                      <a:cubicBezTo>
                        <a:pt x="55033" y="125942"/>
                        <a:pt x="55104" y="125589"/>
                        <a:pt x="55174" y="125236"/>
                      </a:cubicBezTo>
                      <a:cubicBezTo>
                        <a:pt x="55315" y="124742"/>
                        <a:pt x="55315" y="124178"/>
                        <a:pt x="55386" y="123613"/>
                      </a:cubicBezTo>
                      <a:cubicBezTo>
                        <a:pt x="55386" y="123543"/>
                        <a:pt x="55386" y="123472"/>
                        <a:pt x="55386" y="123402"/>
                      </a:cubicBezTo>
                      <a:lnTo>
                        <a:pt x="55739" y="141"/>
                      </a:lnTo>
                      <a:cubicBezTo>
                        <a:pt x="55951" y="1058"/>
                        <a:pt x="55739" y="1976"/>
                        <a:pt x="55457" y="2963"/>
                      </a:cubicBezTo>
                      <a:close/>
                    </a:path>
                  </a:pathLst>
                </a:custGeom>
                <a:solidFill>
                  <a:schemeClr val="accent2">
                    <a:lumMod val="75000"/>
                  </a:schemeClr>
                </a:solidFill>
                <a:ln w="7047" cap="flat">
                  <a:noFill/>
                  <a:prstDash val="solid"/>
                  <a:miter/>
                </a:ln>
              </p:spPr>
              <p:txBody>
                <a:bodyPr rtlCol="0" anchor="ctr"/>
                <a:lstStyle/>
                <a:p>
                  <a:endParaRPr lang="en-ID">
                    <a:cs typeface="B Nazanin" panose="00000700000000000000" pitchFamily="2" charset="-78"/>
                  </a:endParaRPr>
                </a:p>
              </p:txBody>
            </p:sp>
            <p:sp>
              <p:nvSpPr>
                <p:cNvPr id="214" name="Freeform: Shape 213">
                  <a:extLst>
                    <a:ext uri="{FF2B5EF4-FFF2-40B4-BE49-F238E27FC236}">
                      <a16:creationId xmlns:a16="http://schemas.microsoft.com/office/drawing/2014/main" id="{5EDCFDB7-CADB-4A37-A4AE-C1F222878E0C}"/>
                    </a:ext>
                  </a:extLst>
                </p:cNvPr>
                <p:cNvSpPr/>
                <p:nvPr/>
              </p:nvSpPr>
              <p:spPr>
                <a:xfrm>
                  <a:off x="6740287" y="1644923"/>
                  <a:ext cx="49389" cy="28222"/>
                </a:xfrm>
                <a:custGeom>
                  <a:avLst/>
                  <a:gdLst>
                    <a:gd name="connsiteX0" fmla="*/ 47440 w 49388"/>
                    <a:gd name="connsiteY0" fmla="*/ 4736 h 28222"/>
                    <a:gd name="connsiteX1" fmla="*/ 47581 w 49388"/>
                    <a:gd name="connsiteY1" fmla="*/ 27525 h 28222"/>
                    <a:gd name="connsiteX2" fmla="*/ 8211 w 49388"/>
                    <a:gd name="connsiteY2" fmla="*/ 27525 h 28222"/>
                    <a:gd name="connsiteX3" fmla="*/ 8140 w 49388"/>
                    <a:gd name="connsiteY3" fmla="*/ 4736 h 28222"/>
                    <a:gd name="connsiteX4" fmla="*/ 47440 w 49388"/>
                    <a:gd name="connsiteY4" fmla="*/ 4736 h 282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388" h="28222">
                      <a:moveTo>
                        <a:pt x="47440" y="4736"/>
                      </a:moveTo>
                      <a:cubicBezTo>
                        <a:pt x="58376" y="11086"/>
                        <a:pt x="58376" y="21246"/>
                        <a:pt x="47581" y="27525"/>
                      </a:cubicBezTo>
                      <a:cubicBezTo>
                        <a:pt x="36716" y="33805"/>
                        <a:pt x="19147" y="33876"/>
                        <a:pt x="8211" y="27525"/>
                      </a:cubicBezTo>
                      <a:cubicBezTo>
                        <a:pt x="-2725" y="21246"/>
                        <a:pt x="-2725" y="11016"/>
                        <a:pt x="8140" y="4736"/>
                      </a:cubicBezTo>
                      <a:cubicBezTo>
                        <a:pt x="18935" y="-1543"/>
                        <a:pt x="36574" y="-1614"/>
                        <a:pt x="47440" y="4736"/>
                      </a:cubicBezTo>
                      <a:close/>
                    </a:path>
                  </a:pathLst>
                </a:custGeom>
                <a:solidFill>
                  <a:srgbClr val="FED16B"/>
                </a:solidFill>
                <a:ln w="7047" cap="flat">
                  <a:noFill/>
                  <a:prstDash val="solid"/>
                  <a:miter/>
                </a:ln>
              </p:spPr>
              <p:txBody>
                <a:bodyPr rtlCol="0" anchor="ctr"/>
                <a:lstStyle/>
                <a:p>
                  <a:endParaRPr lang="en-ID">
                    <a:cs typeface="B Nazanin" panose="00000700000000000000" pitchFamily="2" charset="-78"/>
                  </a:endParaRPr>
                </a:p>
              </p:txBody>
            </p:sp>
          </p:grpSp>
        </p:grpSp>
        <p:grpSp>
          <p:nvGrpSpPr>
            <p:cNvPr id="196" name="Graphic 3">
              <a:extLst>
                <a:ext uri="{FF2B5EF4-FFF2-40B4-BE49-F238E27FC236}">
                  <a16:creationId xmlns:a16="http://schemas.microsoft.com/office/drawing/2014/main" id="{9937582C-877E-419E-B984-43E95E22603A}"/>
                </a:ext>
              </a:extLst>
            </p:cNvPr>
            <p:cNvGrpSpPr/>
            <p:nvPr/>
          </p:nvGrpSpPr>
          <p:grpSpPr>
            <a:xfrm>
              <a:off x="6591086" y="1332204"/>
              <a:ext cx="352778" cy="366889"/>
              <a:chOff x="6591086" y="1332204"/>
              <a:chExt cx="352778" cy="366889"/>
            </a:xfrm>
            <a:solidFill>
              <a:schemeClr val="accent1"/>
            </a:solidFill>
          </p:grpSpPr>
          <p:sp>
            <p:nvSpPr>
              <p:cNvPr id="205" name="Freeform: Shape 204">
                <a:extLst>
                  <a:ext uri="{FF2B5EF4-FFF2-40B4-BE49-F238E27FC236}">
                    <a16:creationId xmlns:a16="http://schemas.microsoft.com/office/drawing/2014/main" id="{5DF2E2DD-A2A5-40B4-924F-80EE42528E29}"/>
                  </a:ext>
                </a:extLst>
              </p:cNvPr>
              <p:cNvSpPr/>
              <p:nvPr/>
            </p:nvSpPr>
            <p:spPr>
              <a:xfrm>
                <a:off x="6591086" y="1332204"/>
                <a:ext cx="352778" cy="204611"/>
              </a:xfrm>
              <a:custGeom>
                <a:avLst/>
                <a:gdLst>
                  <a:gd name="connsiteX0" fmla="*/ 301556 w 352777"/>
                  <a:gd name="connsiteY0" fmla="*/ 30013 h 204611"/>
                  <a:gd name="connsiteX1" fmla="*/ 51367 w 352777"/>
                  <a:gd name="connsiteY1" fmla="*/ 29942 h 204611"/>
                  <a:gd name="connsiteX2" fmla="*/ 2 w 352777"/>
                  <a:gd name="connsiteY2" fmla="*/ 102473 h 204611"/>
                  <a:gd name="connsiteX3" fmla="*/ 52213 w 352777"/>
                  <a:gd name="connsiteY3" fmla="*/ 174934 h 204611"/>
                  <a:gd name="connsiteX4" fmla="*/ 289492 w 352777"/>
                  <a:gd name="connsiteY4" fmla="*/ 181707 h 204611"/>
                  <a:gd name="connsiteX5" fmla="*/ 302403 w 352777"/>
                  <a:gd name="connsiteY5" fmla="*/ 174934 h 204611"/>
                  <a:gd name="connsiteX6" fmla="*/ 353768 w 352777"/>
                  <a:gd name="connsiteY6" fmla="*/ 102896 h 204611"/>
                  <a:gd name="connsiteX7" fmla="*/ 353768 w 352777"/>
                  <a:gd name="connsiteY7" fmla="*/ 102544 h 204611"/>
                  <a:gd name="connsiteX8" fmla="*/ 301556 w 352777"/>
                  <a:gd name="connsiteY8" fmla="*/ 30013 h 204611"/>
                  <a:gd name="connsiteX9" fmla="*/ 75285 w 352777"/>
                  <a:gd name="connsiteY9" fmla="*/ 161458 h 204611"/>
                  <a:gd name="connsiteX10" fmla="*/ 74579 w 352777"/>
                  <a:gd name="connsiteY10" fmla="*/ 43418 h 204611"/>
                  <a:gd name="connsiteX11" fmla="*/ 125591 w 352777"/>
                  <a:gd name="connsiteY11" fmla="*/ 24298 h 204611"/>
                  <a:gd name="connsiteX12" fmla="*/ 176955 w 352777"/>
                  <a:gd name="connsiteY12" fmla="*/ 185870 h 204611"/>
                  <a:gd name="connsiteX13" fmla="*/ 75285 w 352777"/>
                  <a:gd name="connsiteY13" fmla="*/ 161458 h 20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52777" h="204611">
                    <a:moveTo>
                      <a:pt x="301556" y="30013"/>
                    </a:moveTo>
                    <a:cubicBezTo>
                      <a:pt x="232200" y="-9992"/>
                      <a:pt x="120229" y="-9992"/>
                      <a:pt x="51367" y="29942"/>
                    </a:cubicBezTo>
                    <a:cubicBezTo>
                      <a:pt x="16935" y="49980"/>
                      <a:pt x="-210" y="76156"/>
                      <a:pt x="2" y="102473"/>
                    </a:cubicBezTo>
                    <a:cubicBezTo>
                      <a:pt x="143" y="128649"/>
                      <a:pt x="17570" y="154896"/>
                      <a:pt x="52213" y="174934"/>
                    </a:cubicBezTo>
                    <a:cubicBezTo>
                      <a:pt x="117336" y="212540"/>
                      <a:pt x="220206" y="214798"/>
                      <a:pt x="289492" y="181707"/>
                    </a:cubicBezTo>
                    <a:cubicBezTo>
                      <a:pt x="294007" y="179590"/>
                      <a:pt x="298240" y="177333"/>
                      <a:pt x="302403" y="174934"/>
                    </a:cubicBezTo>
                    <a:cubicBezTo>
                      <a:pt x="336693" y="155037"/>
                      <a:pt x="353768" y="128931"/>
                      <a:pt x="353768" y="102896"/>
                    </a:cubicBezTo>
                    <a:lnTo>
                      <a:pt x="353768" y="102544"/>
                    </a:lnTo>
                    <a:cubicBezTo>
                      <a:pt x="353626" y="76226"/>
                      <a:pt x="336199" y="49980"/>
                      <a:pt x="301556" y="30013"/>
                    </a:cubicBezTo>
                    <a:close/>
                    <a:moveTo>
                      <a:pt x="75285" y="161458"/>
                    </a:moveTo>
                    <a:cubicBezTo>
                      <a:pt x="18770" y="128861"/>
                      <a:pt x="18487" y="76015"/>
                      <a:pt x="74579" y="43418"/>
                    </a:cubicBezTo>
                    <a:cubicBezTo>
                      <a:pt x="89537" y="34669"/>
                      <a:pt x="106964" y="28319"/>
                      <a:pt x="125591" y="24298"/>
                    </a:cubicBezTo>
                    <a:cubicBezTo>
                      <a:pt x="125591" y="24298"/>
                      <a:pt x="117054" y="124628"/>
                      <a:pt x="176955" y="185870"/>
                    </a:cubicBezTo>
                    <a:cubicBezTo>
                      <a:pt x="140266" y="185870"/>
                      <a:pt x="103437" y="177685"/>
                      <a:pt x="75285" y="161458"/>
                    </a:cubicBezTo>
                    <a:close/>
                  </a:path>
                </a:pathLst>
              </a:custGeom>
              <a:solidFill>
                <a:schemeClr val="accent2">
                  <a:lumMod val="60000"/>
                  <a:lumOff val="40000"/>
                </a:schemeClr>
              </a:solidFill>
              <a:ln w="7047" cap="flat">
                <a:noFill/>
                <a:prstDash val="solid"/>
                <a:miter/>
              </a:ln>
            </p:spPr>
            <p:txBody>
              <a:bodyPr rtlCol="0" anchor="ctr"/>
              <a:lstStyle/>
              <a:p>
                <a:endParaRPr lang="en-ID">
                  <a:cs typeface="B Nazanin" panose="00000700000000000000" pitchFamily="2" charset="-78"/>
                </a:endParaRPr>
              </a:p>
            </p:txBody>
          </p:sp>
          <p:sp>
            <p:nvSpPr>
              <p:cNvPr id="206" name="Freeform: Shape 205">
                <a:extLst>
                  <a:ext uri="{FF2B5EF4-FFF2-40B4-BE49-F238E27FC236}">
                    <a16:creationId xmlns:a16="http://schemas.microsoft.com/office/drawing/2014/main" id="{13F2B92A-9929-40EE-8545-402E1AA49199}"/>
                  </a:ext>
                </a:extLst>
              </p:cNvPr>
              <p:cNvSpPr/>
              <p:nvPr/>
            </p:nvSpPr>
            <p:spPr>
              <a:xfrm>
                <a:off x="6623790" y="1356501"/>
                <a:ext cx="141111" cy="155222"/>
              </a:xfrm>
              <a:custGeom>
                <a:avLst/>
                <a:gdLst>
                  <a:gd name="connsiteX0" fmla="*/ 144322 w 141111"/>
                  <a:gd name="connsiteY0" fmla="*/ 161572 h 155222"/>
                  <a:gd name="connsiteX1" fmla="*/ 42581 w 141111"/>
                  <a:gd name="connsiteY1" fmla="*/ 137160 h 155222"/>
                  <a:gd name="connsiteX2" fmla="*/ 41875 w 141111"/>
                  <a:gd name="connsiteY2" fmla="*/ 19121 h 155222"/>
                  <a:gd name="connsiteX3" fmla="*/ 92887 w 141111"/>
                  <a:gd name="connsiteY3" fmla="*/ 0 h 155222"/>
                  <a:gd name="connsiteX4" fmla="*/ 144322 w 141111"/>
                  <a:gd name="connsiteY4" fmla="*/ 161572 h 1552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111" h="155222">
                    <a:moveTo>
                      <a:pt x="144322" y="161572"/>
                    </a:moveTo>
                    <a:cubicBezTo>
                      <a:pt x="107563" y="161502"/>
                      <a:pt x="70733" y="153388"/>
                      <a:pt x="42581" y="137160"/>
                    </a:cubicBezTo>
                    <a:cubicBezTo>
                      <a:pt x="-13934" y="104563"/>
                      <a:pt x="-14216" y="51717"/>
                      <a:pt x="41875" y="19121"/>
                    </a:cubicBezTo>
                    <a:cubicBezTo>
                      <a:pt x="56833" y="10372"/>
                      <a:pt x="74261" y="4022"/>
                      <a:pt x="92887" y="0"/>
                    </a:cubicBezTo>
                    <a:cubicBezTo>
                      <a:pt x="92958" y="0"/>
                      <a:pt x="84350" y="100330"/>
                      <a:pt x="144322" y="161572"/>
                    </a:cubicBezTo>
                    <a:close/>
                  </a:path>
                </a:pathLst>
              </a:custGeom>
              <a:solidFill>
                <a:schemeClr val="accent2">
                  <a:lumMod val="75000"/>
                </a:schemeClr>
              </a:solidFill>
              <a:ln w="7047" cap="flat">
                <a:noFill/>
                <a:prstDash val="solid"/>
                <a:miter/>
              </a:ln>
            </p:spPr>
            <p:txBody>
              <a:bodyPr rtlCol="0" anchor="ctr"/>
              <a:lstStyle/>
              <a:p>
                <a:endParaRPr lang="en-ID">
                  <a:cs typeface="B Nazanin" panose="00000700000000000000" pitchFamily="2" charset="-78"/>
                </a:endParaRPr>
              </a:p>
            </p:txBody>
          </p:sp>
          <p:sp>
            <p:nvSpPr>
              <p:cNvPr id="207" name="Freeform: Shape 206">
                <a:extLst>
                  <a:ext uri="{FF2B5EF4-FFF2-40B4-BE49-F238E27FC236}">
                    <a16:creationId xmlns:a16="http://schemas.microsoft.com/office/drawing/2014/main" id="{615377F0-E2A2-43E1-9193-DBD9FC02352B}"/>
                  </a:ext>
                </a:extLst>
              </p:cNvPr>
              <p:cNvSpPr/>
              <p:nvPr/>
            </p:nvSpPr>
            <p:spPr>
              <a:xfrm>
                <a:off x="6716319" y="1351131"/>
                <a:ext cx="190500" cy="162278"/>
              </a:xfrm>
              <a:custGeom>
                <a:avLst/>
                <a:gdLst>
                  <a:gd name="connsiteX0" fmla="*/ 153886 w 190499"/>
                  <a:gd name="connsiteY0" fmla="*/ 142530 h 162277"/>
                  <a:gd name="connsiteX1" fmla="*/ 51793 w 190499"/>
                  <a:gd name="connsiteY1" fmla="*/ 166943 h 162277"/>
                  <a:gd name="connsiteX2" fmla="*/ 428 w 190499"/>
                  <a:gd name="connsiteY2" fmla="*/ 5370 h 162277"/>
                  <a:gd name="connsiteX3" fmla="*/ 153252 w 190499"/>
                  <a:gd name="connsiteY3" fmla="*/ 24491 h 162277"/>
                  <a:gd name="connsiteX4" fmla="*/ 153886 w 190499"/>
                  <a:gd name="connsiteY4" fmla="*/ 142530 h 1622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499" h="162277">
                    <a:moveTo>
                      <a:pt x="153886" y="142530"/>
                    </a:moveTo>
                    <a:cubicBezTo>
                      <a:pt x="125735" y="158829"/>
                      <a:pt x="88764" y="167013"/>
                      <a:pt x="51793" y="166943"/>
                    </a:cubicBezTo>
                    <a:cubicBezTo>
                      <a:pt x="-8179" y="105700"/>
                      <a:pt x="428" y="5370"/>
                      <a:pt x="428" y="5370"/>
                    </a:cubicBezTo>
                    <a:cubicBezTo>
                      <a:pt x="51722" y="-5848"/>
                      <a:pt x="111836" y="502"/>
                      <a:pt x="153252" y="24491"/>
                    </a:cubicBezTo>
                    <a:cubicBezTo>
                      <a:pt x="209696" y="57088"/>
                      <a:pt x="209978" y="109934"/>
                      <a:pt x="153886" y="142530"/>
                    </a:cubicBezTo>
                    <a:close/>
                  </a:path>
                </a:pathLst>
              </a:custGeom>
              <a:solidFill>
                <a:schemeClr val="accent2"/>
              </a:solidFill>
              <a:ln w="7047" cap="flat">
                <a:noFill/>
                <a:prstDash val="solid"/>
                <a:miter/>
              </a:ln>
            </p:spPr>
            <p:txBody>
              <a:bodyPr rtlCol="0" anchor="ctr"/>
              <a:lstStyle/>
              <a:p>
                <a:endParaRPr lang="en-ID">
                  <a:cs typeface="B Nazanin" panose="00000700000000000000" pitchFamily="2" charset="-78"/>
                </a:endParaRPr>
              </a:p>
            </p:txBody>
          </p:sp>
          <p:sp>
            <p:nvSpPr>
              <p:cNvPr id="208" name="Freeform: Shape 207">
                <a:extLst>
                  <a:ext uri="{FF2B5EF4-FFF2-40B4-BE49-F238E27FC236}">
                    <a16:creationId xmlns:a16="http://schemas.microsoft.com/office/drawing/2014/main" id="{D90D70B2-3C75-42B1-93B2-1AE0D7D0993A}"/>
                  </a:ext>
                </a:extLst>
              </p:cNvPr>
              <p:cNvSpPr/>
              <p:nvPr/>
            </p:nvSpPr>
            <p:spPr>
              <a:xfrm>
                <a:off x="6767900" y="1434959"/>
                <a:ext cx="176389" cy="268111"/>
              </a:xfrm>
              <a:custGeom>
                <a:avLst/>
                <a:gdLst>
                  <a:gd name="connsiteX0" fmla="*/ 176953 w 176388"/>
                  <a:gd name="connsiteY0" fmla="*/ 0 h 268111"/>
                  <a:gd name="connsiteX1" fmla="*/ 176953 w 176388"/>
                  <a:gd name="connsiteY1" fmla="*/ 92498 h 268111"/>
                  <a:gd name="connsiteX2" fmla="*/ 0 w 176388"/>
                  <a:gd name="connsiteY2" fmla="*/ 269452 h 268111"/>
                  <a:gd name="connsiteX3" fmla="*/ 112607 w 176388"/>
                  <a:gd name="connsiteY3" fmla="*/ 78952 h 268111"/>
                  <a:gd name="connsiteX4" fmla="*/ 125519 w 176388"/>
                  <a:gd name="connsiteY4" fmla="*/ 72178 h 268111"/>
                  <a:gd name="connsiteX5" fmla="*/ 176953 w 176388"/>
                  <a:gd name="connsiteY5" fmla="*/ 0 h 268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388" h="268111">
                    <a:moveTo>
                      <a:pt x="176953" y="0"/>
                    </a:moveTo>
                    <a:lnTo>
                      <a:pt x="176953" y="92498"/>
                    </a:lnTo>
                    <a:cubicBezTo>
                      <a:pt x="176953" y="190218"/>
                      <a:pt x="97720" y="269452"/>
                      <a:pt x="0" y="269452"/>
                    </a:cubicBezTo>
                    <a:cubicBezTo>
                      <a:pt x="0" y="269452"/>
                      <a:pt x="112607" y="259856"/>
                      <a:pt x="112607" y="78952"/>
                    </a:cubicBezTo>
                    <a:cubicBezTo>
                      <a:pt x="117052" y="76835"/>
                      <a:pt x="121356" y="74577"/>
                      <a:pt x="125519" y="72178"/>
                    </a:cubicBezTo>
                    <a:cubicBezTo>
                      <a:pt x="159879" y="52211"/>
                      <a:pt x="176953" y="26106"/>
                      <a:pt x="176953" y="0"/>
                    </a:cubicBezTo>
                    <a:close/>
                  </a:path>
                </a:pathLst>
              </a:custGeom>
              <a:solidFill>
                <a:schemeClr val="accent2">
                  <a:lumMod val="75000"/>
                </a:schemeClr>
              </a:solidFill>
              <a:ln w="7047" cap="flat">
                <a:noFill/>
                <a:prstDash val="solid"/>
                <a:miter/>
              </a:ln>
            </p:spPr>
            <p:txBody>
              <a:bodyPr rtlCol="0" anchor="ctr"/>
              <a:lstStyle/>
              <a:p>
                <a:endParaRPr lang="en-ID">
                  <a:cs typeface="B Nazanin" panose="00000700000000000000" pitchFamily="2" charset="-78"/>
                </a:endParaRPr>
              </a:p>
            </p:txBody>
          </p:sp>
          <p:sp>
            <p:nvSpPr>
              <p:cNvPr id="209" name="Freeform: Shape 208">
                <a:extLst>
                  <a:ext uri="{FF2B5EF4-FFF2-40B4-BE49-F238E27FC236}">
                    <a16:creationId xmlns:a16="http://schemas.microsoft.com/office/drawing/2014/main" id="{CF180506-6CF2-4175-8ACD-8809697CBEBA}"/>
                  </a:ext>
                </a:extLst>
              </p:cNvPr>
              <p:cNvSpPr/>
              <p:nvPr/>
            </p:nvSpPr>
            <p:spPr>
              <a:xfrm>
                <a:off x="6591088" y="1434536"/>
                <a:ext cx="289278" cy="268111"/>
              </a:xfrm>
              <a:custGeom>
                <a:avLst/>
                <a:gdLst>
                  <a:gd name="connsiteX0" fmla="*/ 289490 w 289277"/>
                  <a:gd name="connsiteY0" fmla="*/ 79304 h 268111"/>
                  <a:gd name="connsiteX1" fmla="*/ 176883 w 289277"/>
                  <a:gd name="connsiteY1" fmla="*/ 269804 h 268111"/>
                  <a:gd name="connsiteX2" fmla="*/ 0 w 289277"/>
                  <a:gd name="connsiteY2" fmla="*/ 92851 h 268111"/>
                  <a:gd name="connsiteX3" fmla="*/ 0 w 289277"/>
                  <a:gd name="connsiteY3" fmla="*/ 0 h 268111"/>
                  <a:gd name="connsiteX4" fmla="*/ 52211 w 289277"/>
                  <a:gd name="connsiteY4" fmla="*/ 72460 h 268111"/>
                  <a:gd name="connsiteX5" fmla="*/ 289490 w 289277"/>
                  <a:gd name="connsiteY5" fmla="*/ 79304 h 268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9277" h="268111">
                    <a:moveTo>
                      <a:pt x="289490" y="79304"/>
                    </a:moveTo>
                    <a:cubicBezTo>
                      <a:pt x="289490" y="260209"/>
                      <a:pt x="176883" y="269804"/>
                      <a:pt x="176883" y="269804"/>
                    </a:cubicBezTo>
                    <a:cubicBezTo>
                      <a:pt x="79234" y="269804"/>
                      <a:pt x="0" y="190571"/>
                      <a:pt x="0" y="92851"/>
                    </a:cubicBezTo>
                    <a:lnTo>
                      <a:pt x="0" y="0"/>
                    </a:lnTo>
                    <a:cubicBezTo>
                      <a:pt x="141" y="26247"/>
                      <a:pt x="17498" y="52423"/>
                      <a:pt x="52211" y="72460"/>
                    </a:cubicBezTo>
                    <a:cubicBezTo>
                      <a:pt x="117334" y="110208"/>
                      <a:pt x="220133" y="112395"/>
                      <a:pt x="289490" y="79304"/>
                    </a:cubicBezTo>
                    <a:close/>
                  </a:path>
                </a:pathLst>
              </a:custGeom>
              <a:solidFill>
                <a:schemeClr val="accent2"/>
              </a:solidFill>
              <a:ln w="7047" cap="flat">
                <a:noFill/>
                <a:prstDash val="solid"/>
                <a:miter/>
              </a:ln>
            </p:spPr>
            <p:txBody>
              <a:bodyPr rtlCol="0" anchor="ctr"/>
              <a:lstStyle/>
              <a:p>
                <a:endParaRPr lang="en-ID">
                  <a:cs typeface="B Nazanin" panose="00000700000000000000" pitchFamily="2" charset="-78"/>
                </a:endParaRPr>
              </a:p>
            </p:txBody>
          </p:sp>
        </p:grpSp>
        <p:grpSp>
          <p:nvGrpSpPr>
            <p:cNvPr id="197" name="Graphic 3">
              <a:extLst>
                <a:ext uri="{FF2B5EF4-FFF2-40B4-BE49-F238E27FC236}">
                  <a16:creationId xmlns:a16="http://schemas.microsoft.com/office/drawing/2014/main" id="{C5BC54AF-9533-4817-BDE8-CFBE90A70B6F}"/>
                </a:ext>
              </a:extLst>
            </p:cNvPr>
            <p:cNvGrpSpPr/>
            <p:nvPr/>
          </p:nvGrpSpPr>
          <p:grpSpPr>
            <a:xfrm>
              <a:off x="6883118" y="1521531"/>
              <a:ext cx="84667" cy="176389"/>
              <a:chOff x="6883118" y="1521531"/>
              <a:chExt cx="84667" cy="176389"/>
            </a:xfrm>
            <a:solidFill>
              <a:schemeClr val="accent1"/>
            </a:solidFill>
          </p:grpSpPr>
          <p:sp>
            <p:nvSpPr>
              <p:cNvPr id="201" name="Freeform: Shape 200">
                <a:extLst>
                  <a:ext uri="{FF2B5EF4-FFF2-40B4-BE49-F238E27FC236}">
                    <a16:creationId xmlns:a16="http://schemas.microsoft.com/office/drawing/2014/main" id="{CD5A5FE4-33AB-4D28-8556-2CF36C4CE3BB}"/>
                  </a:ext>
                </a:extLst>
              </p:cNvPr>
              <p:cNvSpPr/>
              <p:nvPr/>
            </p:nvSpPr>
            <p:spPr>
              <a:xfrm>
                <a:off x="6884952" y="1651071"/>
                <a:ext cx="56444" cy="21167"/>
              </a:xfrm>
              <a:custGeom>
                <a:avLst/>
                <a:gdLst>
                  <a:gd name="connsiteX0" fmla="*/ 56444 w 56444"/>
                  <a:gd name="connsiteY0" fmla="*/ 0 h 21166"/>
                  <a:gd name="connsiteX1" fmla="*/ 53411 w 56444"/>
                  <a:gd name="connsiteY1" fmla="*/ 1411 h 21166"/>
                  <a:gd name="connsiteX2" fmla="*/ 52564 w 56444"/>
                  <a:gd name="connsiteY2" fmla="*/ 1693 h 21166"/>
                  <a:gd name="connsiteX3" fmla="*/ 50941 w 56444"/>
                  <a:gd name="connsiteY3" fmla="*/ 2117 h 21166"/>
                  <a:gd name="connsiteX4" fmla="*/ 49883 w 56444"/>
                  <a:gd name="connsiteY4" fmla="*/ 2328 h 21166"/>
                  <a:gd name="connsiteX5" fmla="*/ 48824 w 56444"/>
                  <a:gd name="connsiteY5" fmla="*/ 2469 h 21166"/>
                  <a:gd name="connsiteX6" fmla="*/ 47343 w 56444"/>
                  <a:gd name="connsiteY6" fmla="*/ 2611 h 21166"/>
                  <a:gd name="connsiteX7" fmla="*/ 46496 w 56444"/>
                  <a:gd name="connsiteY7" fmla="*/ 2681 h 21166"/>
                  <a:gd name="connsiteX8" fmla="*/ 44591 w 56444"/>
                  <a:gd name="connsiteY8" fmla="*/ 2681 h 21166"/>
                  <a:gd name="connsiteX9" fmla="*/ 44097 w 56444"/>
                  <a:gd name="connsiteY9" fmla="*/ 2681 h 21166"/>
                  <a:gd name="connsiteX10" fmla="*/ 41628 w 56444"/>
                  <a:gd name="connsiteY10" fmla="*/ 2399 h 21166"/>
                  <a:gd name="connsiteX11" fmla="*/ 41063 w 56444"/>
                  <a:gd name="connsiteY11" fmla="*/ 2328 h 21166"/>
                  <a:gd name="connsiteX12" fmla="*/ 38523 w 56444"/>
                  <a:gd name="connsiteY12" fmla="*/ 1764 h 21166"/>
                  <a:gd name="connsiteX13" fmla="*/ 38312 w 56444"/>
                  <a:gd name="connsiteY13" fmla="*/ 1693 h 21166"/>
                  <a:gd name="connsiteX14" fmla="*/ 35489 w 56444"/>
                  <a:gd name="connsiteY14" fmla="*/ 847 h 21166"/>
                  <a:gd name="connsiteX15" fmla="*/ 0 w 56444"/>
                  <a:gd name="connsiteY15" fmla="*/ 21519 h 21166"/>
                  <a:gd name="connsiteX16" fmla="*/ 1552 w 56444"/>
                  <a:gd name="connsiteY16" fmla="*/ 22013 h 21166"/>
                  <a:gd name="connsiteX17" fmla="*/ 2893 w 56444"/>
                  <a:gd name="connsiteY17" fmla="*/ 22366 h 21166"/>
                  <a:gd name="connsiteX18" fmla="*/ 3104 w 56444"/>
                  <a:gd name="connsiteY18" fmla="*/ 22437 h 21166"/>
                  <a:gd name="connsiteX19" fmla="*/ 3246 w 56444"/>
                  <a:gd name="connsiteY19" fmla="*/ 22437 h 21166"/>
                  <a:gd name="connsiteX20" fmla="*/ 4939 w 56444"/>
                  <a:gd name="connsiteY20" fmla="*/ 22790 h 21166"/>
                  <a:gd name="connsiteX21" fmla="*/ 5715 w 56444"/>
                  <a:gd name="connsiteY21" fmla="*/ 22931 h 21166"/>
                  <a:gd name="connsiteX22" fmla="*/ 6280 w 56444"/>
                  <a:gd name="connsiteY22" fmla="*/ 23001 h 21166"/>
                  <a:gd name="connsiteX23" fmla="*/ 6773 w 56444"/>
                  <a:gd name="connsiteY23" fmla="*/ 23072 h 21166"/>
                  <a:gd name="connsiteX24" fmla="*/ 8608 w 56444"/>
                  <a:gd name="connsiteY24" fmla="*/ 23283 h 21166"/>
                  <a:gd name="connsiteX25" fmla="*/ 8749 w 56444"/>
                  <a:gd name="connsiteY25" fmla="*/ 23283 h 21166"/>
                  <a:gd name="connsiteX26" fmla="*/ 9243 w 56444"/>
                  <a:gd name="connsiteY26" fmla="*/ 23283 h 21166"/>
                  <a:gd name="connsiteX27" fmla="*/ 10513 w 56444"/>
                  <a:gd name="connsiteY27" fmla="*/ 23354 h 21166"/>
                  <a:gd name="connsiteX28" fmla="*/ 11148 w 56444"/>
                  <a:gd name="connsiteY28" fmla="*/ 23354 h 21166"/>
                  <a:gd name="connsiteX29" fmla="*/ 11995 w 56444"/>
                  <a:gd name="connsiteY29" fmla="*/ 23283 h 21166"/>
                  <a:gd name="connsiteX30" fmla="*/ 12629 w 56444"/>
                  <a:gd name="connsiteY30" fmla="*/ 23283 h 21166"/>
                  <a:gd name="connsiteX31" fmla="*/ 13476 w 56444"/>
                  <a:gd name="connsiteY31" fmla="*/ 23142 h 21166"/>
                  <a:gd name="connsiteX32" fmla="*/ 14534 w 56444"/>
                  <a:gd name="connsiteY32" fmla="*/ 23001 h 21166"/>
                  <a:gd name="connsiteX33" fmla="*/ 14958 w 56444"/>
                  <a:gd name="connsiteY33" fmla="*/ 22931 h 21166"/>
                  <a:gd name="connsiteX34" fmla="*/ 15593 w 56444"/>
                  <a:gd name="connsiteY34" fmla="*/ 22719 h 21166"/>
                  <a:gd name="connsiteX35" fmla="*/ 17216 w 56444"/>
                  <a:gd name="connsiteY35" fmla="*/ 22296 h 21166"/>
                  <a:gd name="connsiteX36" fmla="*/ 17710 w 56444"/>
                  <a:gd name="connsiteY36" fmla="*/ 22154 h 21166"/>
                  <a:gd name="connsiteX37" fmla="*/ 18062 w 56444"/>
                  <a:gd name="connsiteY37" fmla="*/ 22013 h 21166"/>
                  <a:gd name="connsiteX38" fmla="*/ 21096 w 56444"/>
                  <a:gd name="connsiteY38" fmla="*/ 20602 h 21166"/>
                  <a:gd name="connsiteX39" fmla="*/ 56444 w 56444"/>
                  <a:gd name="connsiteY39" fmla="*/ 0 h 21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56444" h="21166">
                    <a:moveTo>
                      <a:pt x="56444" y="0"/>
                    </a:moveTo>
                    <a:cubicBezTo>
                      <a:pt x="55457" y="564"/>
                      <a:pt x="54469" y="988"/>
                      <a:pt x="53411" y="1411"/>
                    </a:cubicBezTo>
                    <a:cubicBezTo>
                      <a:pt x="53128" y="1552"/>
                      <a:pt x="52846" y="1623"/>
                      <a:pt x="52564" y="1693"/>
                    </a:cubicBezTo>
                    <a:cubicBezTo>
                      <a:pt x="51999" y="1835"/>
                      <a:pt x="51505" y="1976"/>
                      <a:pt x="50941" y="2117"/>
                    </a:cubicBezTo>
                    <a:cubicBezTo>
                      <a:pt x="50588" y="2187"/>
                      <a:pt x="50236" y="2258"/>
                      <a:pt x="49883" y="2328"/>
                    </a:cubicBezTo>
                    <a:cubicBezTo>
                      <a:pt x="49530" y="2399"/>
                      <a:pt x="49177" y="2399"/>
                      <a:pt x="48824" y="2469"/>
                    </a:cubicBezTo>
                    <a:cubicBezTo>
                      <a:pt x="48330" y="2540"/>
                      <a:pt x="47836" y="2611"/>
                      <a:pt x="47343" y="2611"/>
                    </a:cubicBezTo>
                    <a:cubicBezTo>
                      <a:pt x="47060" y="2611"/>
                      <a:pt x="46778" y="2611"/>
                      <a:pt x="46496" y="2681"/>
                    </a:cubicBezTo>
                    <a:cubicBezTo>
                      <a:pt x="45861" y="2681"/>
                      <a:pt x="45226" y="2681"/>
                      <a:pt x="44591" y="2681"/>
                    </a:cubicBezTo>
                    <a:cubicBezTo>
                      <a:pt x="44450" y="2681"/>
                      <a:pt x="44309" y="2681"/>
                      <a:pt x="44097" y="2681"/>
                    </a:cubicBezTo>
                    <a:cubicBezTo>
                      <a:pt x="43321" y="2611"/>
                      <a:pt x="42475" y="2540"/>
                      <a:pt x="41628" y="2399"/>
                    </a:cubicBezTo>
                    <a:cubicBezTo>
                      <a:pt x="41416" y="2399"/>
                      <a:pt x="41275" y="2328"/>
                      <a:pt x="41063" y="2328"/>
                    </a:cubicBezTo>
                    <a:cubicBezTo>
                      <a:pt x="40217" y="2187"/>
                      <a:pt x="39370" y="2046"/>
                      <a:pt x="38523" y="1764"/>
                    </a:cubicBezTo>
                    <a:cubicBezTo>
                      <a:pt x="38453" y="1764"/>
                      <a:pt x="38382" y="1693"/>
                      <a:pt x="38312" y="1693"/>
                    </a:cubicBezTo>
                    <a:cubicBezTo>
                      <a:pt x="37394" y="1482"/>
                      <a:pt x="36406" y="1199"/>
                      <a:pt x="35489" y="847"/>
                    </a:cubicBezTo>
                    <a:lnTo>
                      <a:pt x="0" y="21519"/>
                    </a:lnTo>
                    <a:cubicBezTo>
                      <a:pt x="494" y="21731"/>
                      <a:pt x="1058" y="21872"/>
                      <a:pt x="1552" y="22013"/>
                    </a:cubicBezTo>
                    <a:cubicBezTo>
                      <a:pt x="1975" y="22154"/>
                      <a:pt x="2399" y="22296"/>
                      <a:pt x="2893" y="22366"/>
                    </a:cubicBezTo>
                    <a:cubicBezTo>
                      <a:pt x="2963" y="22366"/>
                      <a:pt x="3034" y="22437"/>
                      <a:pt x="3104" y="22437"/>
                    </a:cubicBezTo>
                    <a:cubicBezTo>
                      <a:pt x="3175" y="22437"/>
                      <a:pt x="3175" y="22437"/>
                      <a:pt x="3246" y="22437"/>
                    </a:cubicBezTo>
                    <a:cubicBezTo>
                      <a:pt x="3810" y="22578"/>
                      <a:pt x="4374" y="22719"/>
                      <a:pt x="4939" y="22790"/>
                    </a:cubicBezTo>
                    <a:cubicBezTo>
                      <a:pt x="5221" y="22860"/>
                      <a:pt x="5433" y="22860"/>
                      <a:pt x="5715" y="22931"/>
                    </a:cubicBezTo>
                    <a:cubicBezTo>
                      <a:pt x="5926" y="22931"/>
                      <a:pt x="6068" y="23001"/>
                      <a:pt x="6280" y="23001"/>
                    </a:cubicBezTo>
                    <a:cubicBezTo>
                      <a:pt x="6420" y="23001"/>
                      <a:pt x="6632" y="23072"/>
                      <a:pt x="6773" y="23072"/>
                    </a:cubicBezTo>
                    <a:cubicBezTo>
                      <a:pt x="7408" y="23142"/>
                      <a:pt x="7973" y="23213"/>
                      <a:pt x="8608" y="23283"/>
                    </a:cubicBezTo>
                    <a:cubicBezTo>
                      <a:pt x="8678" y="23283"/>
                      <a:pt x="8749" y="23283"/>
                      <a:pt x="8749" y="23283"/>
                    </a:cubicBezTo>
                    <a:cubicBezTo>
                      <a:pt x="8890" y="23283"/>
                      <a:pt x="9031" y="23283"/>
                      <a:pt x="9243" y="23283"/>
                    </a:cubicBezTo>
                    <a:cubicBezTo>
                      <a:pt x="9666" y="23283"/>
                      <a:pt x="10089" y="23354"/>
                      <a:pt x="10513" y="23354"/>
                    </a:cubicBezTo>
                    <a:cubicBezTo>
                      <a:pt x="10725" y="23354"/>
                      <a:pt x="10936" y="23354"/>
                      <a:pt x="11148" y="23354"/>
                    </a:cubicBezTo>
                    <a:cubicBezTo>
                      <a:pt x="11430" y="23354"/>
                      <a:pt x="11712" y="23354"/>
                      <a:pt x="11995" y="23283"/>
                    </a:cubicBezTo>
                    <a:cubicBezTo>
                      <a:pt x="12206" y="23283"/>
                      <a:pt x="12418" y="23283"/>
                      <a:pt x="12629" y="23283"/>
                    </a:cubicBezTo>
                    <a:cubicBezTo>
                      <a:pt x="12912" y="23283"/>
                      <a:pt x="13194" y="23213"/>
                      <a:pt x="13476" y="23142"/>
                    </a:cubicBezTo>
                    <a:cubicBezTo>
                      <a:pt x="13829" y="23072"/>
                      <a:pt x="14182" y="23072"/>
                      <a:pt x="14534" y="23001"/>
                    </a:cubicBezTo>
                    <a:cubicBezTo>
                      <a:pt x="14676" y="23001"/>
                      <a:pt x="14816" y="23001"/>
                      <a:pt x="14958" y="22931"/>
                    </a:cubicBezTo>
                    <a:cubicBezTo>
                      <a:pt x="15169" y="22860"/>
                      <a:pt x="15381" y="22790"/>
                      <a:pt x="15593" y="22719"/>
                    </a:cubicBezTo>
                    <a:cubicBezTo>
                      <a:pt x="16157" y="22578"/>
                      <a:pt x="16722" y="22437"/>
                      <a:pt x="17216" y="22296"/>
                    </a:cubicBezTo>
                    <a:cubicBezTo>
                      <a:pt x="17357" y="22225"/>
                      <a:pt x="17568" y="22225"/>
                      <a:pt x="17710" y="22154"/>
                    </a:cubicBezTo>
                    <a:cubicBezTo>
                      <a:pt x="17850" y="22084"/>
                      <a:pt x="17992" y="22013"/>
                      <a:pt x="18062" y="22013"/>
                    </a:cubicBezTo>
                    <a:cubicBezTo>
                      <a:pt x="19121" y="21590"/>
                      <a:pt x="20108" y="21167"/>
                      <a:pt x="21096" y="20602"/>
                    </a:cubicBezTo>
                    <a:lnTo>
                      <a:pt x="56444" y="0"/>
                    </a:lnTo>
                    <a:close/>
                  </a:path>
                </a:pathLst>
              </a:custGeom>
              <a:solidFill>
                <a:schemeClr val="accent2">
                  <a:lumMod val="60000"/>
                  <a:lumOff val="40000"/>
                </a:schemeClr>
              </a:solidFill>
              <a:ln w="7047" cap="flat">
                <a:noFill/>
                <a:prstDash val="solid"/>
                <a:miter/>
              </a:ln>
            </p:spPr>
            <p:txBody>
              <a:bodyPr rtlCol="0" anchor="ctr"/>
              <a:lstStyle/>
              <a:p>
                <a:endParaRPr lang="en-ID">
                  <a:cs typeface="B Nazanin" panose="00000700000000000000" pitchFamily="2" charset="-78"/>
                </a:endParaRPr>
              </a:p>
            </p:txBody>
          </p:sp>
          <p:sp>
            <p:nvSpPr>
              <p:cNvPr id="202" name="Freeform: Shape 201">
                <a:extLst>
                  <a:ext uri="{FF2B5EF4-FFF2-40B4-BE49-F238E27FC236}">
                    <a16:creationId xmlns:a16="http://schemas.microsoft.com/office/drawing/2014/main" id="{149618E5-21EE-4893-AAC1-DB00EE3D25D3}"/>
                  </a:ext>
                </a:extLst>
              </p:cNvPr>
              <p:cNvSpPr/>
              <p:nvPr/>
            </p:nvSpPr>
            <p:spPr>
              <a:xfrm>
                <a:off x="6885234" y="1521531"/>
                <a:ext cx="77611" cy="42333"/>
              </a:xfrm>
              <a:custGeom>
                <a:avLst/>
                <a:gdLst>
                  <a:gd name="connsiteX0" fmla="*/ 0 w 77611"/>
                  <a:gd name="connsiteY0" fmla="*/ 20673 h 42333"/>
                  <a:gd name="connsiteX1" fmla="*/ 35490 w 77611"/>
                  <a:gd name="connsiteY1" fmla="*/ 0 h 42333"/>
                  <a:gd name="connsiteX2" fmla="*/ 78670 w 77611"/>
                  <a:gd name="connsiteY2" fmla="*/ 24977 h 42333"/>
                  <a:gd name="connsiteX3" fmla="*/ 43180 w 77611"/>
                  <a:gd name="connsiteY3" fmla="*/ 45579 h 42333"/>
                </a:gdLst>
                <a:ahLst/>
                <a:cxnLst>
                  <a:cxn ang="0">
                    <a:pos x="connsiteX0" y="connsiteY0"/>
                  </a:cxn>
                  <a:cxn ang="0">
                    <a:pos x="connsiteX1" y="connsiteY1"/>
                  </a:cxn>
                  <a:cxn ang="0">
                    <a:pos x="connsiteX2" y="connsiteY2"/>
                  </a:cxn>
                  <a:cxn ang="0">
                    <a:pos x="connsiteX3" y="connsiteY3"/>
                  </a:cxn>
                </a:cxnLst>
                <a:rect l="l" t="t" r="r" b="b"/>
                <a:pathLst>
                  <a:path w="77611" h="42333">
                    <a:moveTo>
                      <a:pt x="0" y="20673"/>
                    </a:moveTo>
                    <a:lnTo>
                      <a:pt x="35490" y="0"/>
                    </a:lnTo>
                    <a:lnTo>
                      <a:pt x="78670" y="24977"/>
                    </a:lnTo>
                    <a:lnTo>
                      <a:pt x="43180" y="45579"/>
                    </a:lnTo>
                    <a:close/>
                  </a:path>
                </a:pathLst>
              </a:custGeom>
              <a:solidFill>
                <a:schemeClr val="accent2">
                  <a:lumMod val="60000"/>
                  <a:lumOff val="40000"/>
                </a:schemeClr>
              </a:solidFill>
              <a:ln w="7047" cap="flat">
                <a:noFill/>
                <a:prstDash val="solid"/>
                <a:miter/>
              </a:ln>
            </p:spPr>
            <p:txBody>
              <a:bodyPr rtlCol="0" anchor="ctr"/>
              <a:lstStyle/>
              <a:p>
                <a:endParaRPr lang="en-ID">
                  <a:cs typeface="B Nazanin" panose="00000700000000000000" pitchFamily="2" charset="-78"/>
                </a:endParaRPr>
              </a:p>
            </p:txBody>
          </p:sp>
          <p:sp>
            <p:nvSpPr>
              <p:cNvPr id="203" name="Freeform: Shape 202">
                <a:extLst>
                  <a:ext uri="{FF2B5EF4-FFF2-40B4-BE49-F238E27FC236}">
                    <a16:creationId xmlns:a16="http://schemas.microsoft.com/office/drawing/2014/main" id="{B5444745-BB15-471C-923F-8460A0AAF0CA}"/>
                  </a:ext>
                </a:extLst>
              </p:cNvPr>
              <p:cNvSpPr/>
              <p:nvPr/>
            </p:nvSpPr>
            <p:spPr>
              <a:xfrm>
                <a:off x="6920583" y="1546366"/>
                <a:ext cx="49389" cy="148167"/>
              </a:xfrm>
              <a:custGeom>
                <a:avLst/>
                <a:gdLst>
                  <a:gd name="connsiteX0" fmla="*/ 53763 w 49388"/>
                  <a:gd name="connsiteY0" fmla="*/ 17639 h 148166"/>
                  <a:gd name="connsiteX1" fmla="*/ 53763 w 49388"/>
                  <a:gd name="connsiteY1" fmla="*/ 17145 h 148166"/>
                  <a:gd name="connsiteX2" fmla="*/ 53693 w 49388"/>
                  <a:gd name="connsiteY2" fmla="*/ 16651 h 148166"/>
                  <a:gd name="connsiteX3" fmla="*/ 53622 w 49388"/>
                  <a:gd name="connsiteY3" fmla="*/ 16157 h 148166"/>
                  <a:gd name="connsiteX4" fmla="*/ 53552 w 49388"/>
                  <a:gd name="connsiteY4" fmla="*/ 15663 h 148166"/>
                  <a:gd name="connsiteX5" fmla="*/ 53552 w 49388"/>
                  <a:gd name="connsiteY5" fmla="*/ 15593 h 148166"/>
                  <a:gd name="connsiteX6" fmla="*/ 53552 w 49388"/>
                  <a:gd name="connsiteY6" fmla="*/ 15593 h 148166"/>
                  <a:gd name="connsiteX7" fmla="*/ 53481 w 49388"/>
                  <a:gd name="connsiteY7" fmla="*/ 15099 h 148166"/>
                  <a:gd name="connsiteX8" fmla="*/ 53340 w 49388"/>
                  <a:gd name="connsiteY8" fmla="*/ 14534 h 148166"/>
                  <a:gd name="connsiteX9" fmla="*/ 53199 w 49388"/>
                  <a:gd name="connsiteY9" fmla="*/ 13970 h 148166"/>
                  <a:gd name="connsiteX10" fmla="*/ 53058 w 49388"/>
                  <a:gd name="connsiteY10" fmla="*/ 13406 h 148166"/>
                  <a:gd name="connsiteX11" fmla="*/ 52917 w 49388"/>
                  <a:gd name="connsiteY11" fmla="*/ 12912 h 148166"/>
                  <a:gd name="connsiteX12" fmla="*/ 52917 w 49388"/>
                  <a:gd name="connsiteY12" fmla="*/ 12912 h 148166"/>
                  <a:gd name="connsiteX13" fmla="*/ 52917 w 49388"/>
                  <a:gd name="connsiteY13" fmla="*/ 12841 h 148166"/>
                  <a:gd name="connsiteX14" fmla="*/ 52775 w 49388"/>
                  <a:gd name="connsiteY14" fmla="*/ 12277 h 148166"/>
                  <a:gd name="connsiteX15" fmla="*/ 52564 w 49388"/>
                  <a:gd name="connsiteY15" fmla="*/ 11712 h 148166"/>
                  <a:gd name="connsiteX16" fmla="*/ 52352 w 49388"/>
                  <a:gd name="connsiteY16" fmla="*/ 11218 h 148166"/>
                  <a:gd name="connsiteX17" fmla="*/ 52141 w 49388"/>
                  <a:gd name="connsiteY17" fmla="*/ 10724 h 148166"/>
                  <a:gd name="connsiteX18" fmla="*/ 51929 w 49388"/>
                  <a:gd name="connsiteY18" fmla="*/ 10301 h 148166"/>
                  <a:gd name="connsiteX19" fmla="*/ 51929 w 49388"/>
                  <a:gd name="connsiteY19" fmla="*/ 10301 h 148166"/>
                  <a:gd name="connsiteX20" fmla="*/ 51929 w 49388"/>
                  <a:gd name="connsiteY20" fmla="*/ 10231 h 148166"/>
                  <a:gd name="connsiteX21" fmla="*/ 51717 w 49388"/>
                  <a:gd name="connsiteY21" fmla="*/ 9737 h 148166"/>
                  <a:gd name="connsiteX22" fmla="*/ 51435 w 49388"/>
                  <a:gd name="connsiteY22" fmla="*/ 9172 h 148166"/>
                  <a:gd name="connsiteX23" fmla="*/ 51082 w 49388"/>
                  <a:gd name="connsiteY23" fmla="*/ 8537 h 148166"/>
                  <a:gd name="connsiteX24" fmla="*/ 50659 w 49388"/>
                  <a:gd name="connsiteY24" fmla="*/ 7832 h 148166"/>
                  <a:gd name="connsiteX25" fmla="*/ 50588 w 49388"/>
                  <a:gd name="connsiteY25" fmla="*/ 7761 h 148166"/>
                  <a:gd name="connsiteX26" fmla="*/ 50518 w 49388"/>
                  <a:gd name="connsiteY26" fmla="*/ 7691 h 148166"/>
                  <a:gd name="connsiteX27" fmla="*/ 49742 w 49388"/>
                  <a:gd name="connsiteY27" fmla="*/ 6421 h 148166"/>
                  <a:gd name="connsiteX28" fmla="*/ 49107 w 49388"/>
                  <a:gd name="connsiteY28" fmla="*/ 5503 h 148166"/>
                  <a:gd name="connsiteX29" fmla="*/ 48613 w 49388"/>
                  <a:gd name="connsiteY29" fmla="*/ 4868 h 148166"/>
                  <a:gd name="connsiteX30" fmla="*/ 48190 w 49388"/>
                  <a:gd name="connsiteY30" fmla="*/ 4374 h 148166"/>
                  <a:gd name="connsiteX31" fmla="*/ 47766 w 49388"/>
                  <a:gd name="connsiteY31" fmla="*/ 3881 h 148166"/>
                  <a:gd name="connsiteX32" fmla="*/ 47343 w 49388"/>
                  <a:gd name="connsiteY32" fmla="*/ 3457 h 148166"/>
                  <a:gd name="connsiteX33" fmla="*/ 47272 w 49388"/>
                  <a:gd name="connsiteY33" fmla="*/ 3387 h 148166"/>
                  <a:gd name="connsiteX34" fmla="*/ 47272 w 49388"/>
                  <a:gd name="connsiteY34" fmla="*/ 3387 h 148166"/>
                  <a:gd name="connsiteX35" fmla="*/ 46990 w 49388"/>
                  <a:gd name="connsiteY35" fmla="*/ 3034 h 148166"/>
                  <a:gd name="connsiteX36" fmla="*/ 46566 w 49388"/>
                  <a:gd name="connsiteY36" fmla="*/ 2611 h 148166"/>
                  <a:gd name="connsiteX37" fmla="*/ 46073 w 49388"/>
                  <a:gd name="connsiteY37" fmla="*/ 2187 h 148166"/>
                  <a:gd name="connsiteX38" fmla="*/ 45579 w 49388"/>
                  <a:gd name="connsiteY38" fmla="*/ 1764 h 148166"/>
                  <a:gd name="connsiteX39" fmla="*/ 45367 w 49388"/>
                  <a:gd name="connsiteY39" fmla="*/ 1552 h 148166"/>
                  <a:gd name="connsiteX40" fmla="*/ 45297 w 49388"/>
                  <a:gd name="connsiteY40" fmla="*/ 1482 h 148166"/>
                  <a:gd name="connsiteX41" fmla="*/ 45085 w 49388"/>
                  <a:gd name="connsiteY41" fmla="*/ 1341 h 148166"/>
                  <a:gd name="connsiteX42" fmla="*/ 44662 w 49388"/>
                  <a:gd name="connsiteY42" fmla="*/ 988 h 148166"/>
                  <a:gd name="connsiteX43" fmla="*/ 44238 w 49388"/>
                  <a:gd name="connsiteY43" fmla="*/ 635 h 148166"/>
                  <a:gd name="connsiteX44" fmla="*/ 43815 w 49388"/>
                  <a:gd name="connsiteY44" fmla="*/ 353 h 148166"/>
                  <a:gd name="connsiteX45" fmla="*/ 43392 w 49388"/>
                  <a:gd name="connsiteY45" fmla="*/ 71 h 148166"/>
                  <a:gd name="connsiteX46" fmla="*/ 43321 w 49388"/>
                  <a:gd name="connsiteY46" fmla="*/ 0 h 148166"/>
                  <a:gd name="connsiteX47" fmla="*/ 7832 w 49388"/>
                  <a:gd name="connsiteY47" fmla="*/ 20673 h 148166"/>
                  <a:gd name="connsiteX48" fmla="*/ 9878 w 49388"/>
                  <a:gd name="connsiteY48" fmla="*/ 22084 h 148166"/>
                  <a:gd name="connsiteX49" fmla="*/ 9949 w 49388"/>
                  <a:gd name="connsiteY49" fmla="*/ 22154 h 148166"/>
                  <a:gd name="connsiteX50" fmla="*/ 11853 w 49388"/>
                  <a:gd name="connsiteY50" fmla="*/ 23918 h 148166"/>
                  <a:gd name="connsiteX51" fmla="*/ 11853 w 49388"/>
                  <a:gd name="connsiteY51" fmla="*/ 23918 h 148166"/>
                  <a:gd name="connsiteX52" fmla="*/ 15099 w 49388"/>
                  <a:gd name="connsiteY52" fmla="*/ 28363 h 148166"/>
                  <a:gd name="connsiteX53" fmla="*/ 15170 w 49388"/>
                  <a:gd name="connsiteY53" fmla="*/ 28434 h 148166"/>
                  <a:gd name="connsiteX54" fmla="*/ 16440 w 49388"/>
                  <a:gd name="connsiteY54" fmla="*/ 30903 h 148166"/>
                  <a:gd name="connsiteX55" fmla="*/ 16440 w 49388"/>
                  <a:gd name="connsiteY55" fmla="*/ 30903 h 148166"/>
                  <a:gd name="connsiteX56" fmla="*/ 17357 w 49388"/>
                  <a:gd name="connsiteY56" fmla="*/ 33443 h 148166"/>
                  <a:gd name="connsiteX57" fmla="*/ 17357 w 49388"/>
                  <a:gd name="connsiteY57" fmla="*/ 33443 h 148166"/>
                  <a:gd name="connsiteX58" fmla="*/ 17921 w 49388"/>
                  <a:gd name="connsiteY58" fmla="*/ 35983 h 148166"/>
                  <a:gd name="connsiteX59" fmla="*/ 17921 w 49388"/>
                  <a:gd name="connsiteY59" fmla="*/ 35983 h 148166"/>
                  <a:gd name="connsiteX60" fmla="*/ 18133 w 49388"/>
                  <a:gd name="connsiteY60" fmla="*/ 38523 h 148166"/>
                  <a:gd name="connsiteX61" fmla="*/ 17921 w 49388"/>
                  <a:gd name="connsiteY61" fmla="*/ 111125 h 148166"/>
                  <a:gd name="connsiteX62" fmla="*/ 17568 w 49388"/>
                  <a:gd name="connsiteY62" fmla="*/ 117828 h 148166"/>
                  <a:gd name="connsiteX63" fmla="*/ 17498 w 49388"/>
                  <a:gd name="connsiteY63" fmla="*/ 118392 h 148166"/>
                  <a:gd name="connsiteX64" fmla="*/ 16651 w 49388"/>
                  <a:gd name="connsiteY64" fmla="*/ 124107 h 148166"/>
                  <a:gd name="connsiteX65" fmla="*/ 16510 w 49388"/>
                  <a:gd name="connsiteY65" fmla="*/ 124813 h 148166"/>
                  <a:gd name="connsiteX66" fmla="*/ 15170 w 49388"/>
                  <a:gd name="connsiteY66" fmla="*/ 129893 h 148166"/>
                  <a:gd name="connsiteX67" fmla="*/ 14887 w 49388"/>
                  <a:gd name="connsiteY67" fmla="*/ 130810 h 148166"/>
                  <a:gd name="connsiteX68" fmla="*/ 13194 w 49388"/>
                  <a:gd name="connsiteY68" fmla="*/ 135114 h 148166"/>
                  <a:gd name="connsiteX69" fmla="*/ 12982 w 49388"/>
                  <a:gd name="connsiteY69" fmla="*/ 135678 h 148166"/>
                  <a:gd name="connsiteX70" fmla="*/ 10513 w 49388"/>
                  <a:gd name="connsiteY70" fmla="*/ 140123 h 148166"/>
                  <a:gd name="connsiteX71" fmla="*/ 10160 w 49388"/>
                  <a:gd name="connsiteY71" fmla="*/ 140617 h 148166"/>
                  <a:gd name="connsiteX72" fmla="*/ 7761 w 49388"/>
                  <a:gd name="connsiteY72" fmla="*/ 143792 h 148166"/>
                  <a:gd name="connsiteX73" fmla="*/ 6844 w 49388"/>
                  <a:gd name="connsiteY73" fmla="*/ 144851 h 148166"/>
                  <a:gd name="connsiteX74" fmla="*/ 4516 w 49388"/>
                  <a:gd name="connsiteY74" fmla="*/ 147108 h 148166"/>
                  <a:gd name="connsiteX75" fmla="*/ 3528 w 49388"/>
                  <a:gd name="connsiteY75" fmla="*/ 147955 h 148166"/>
                  <a:gd name="connsiteX76" fmla="*/ 0 w 49388"/>
                  <a:gd name="connsiteY76" fmla="*/ 150425 h 148166"/>
                  <a:gd name="connsiteX77" fmla="*/ 35490 w 49388"/>
                  <a:gd name="connsiteY77" fmla="*/ 129752 h 148166"/>
                  <a:gd name="connsiteX78" fmla="*/ 39017 w 49388"/>
                  <a:gd name="connsiteY78" fmla="*/ 127282 h 148166"/>
                  <a:gd name="connsiteX79" fmla="*/ 40005 w 49388"/>
                  <a:gd name="connsiteY79" fmla="*/ 126436 h 148166"/>
                  <a:gd name="connsiteX80" fmla="*/ 42333 w 49388"/>
                  <a:gd name="connsiteY80" fmla="*/ 124178 h 148166"/>
                  <a:gd name="connsiteX81" fmla="*/ 43251 w 49388"/>
                  <a:gd name="connsiteY81" fmla="*/ 123119 h 148166"/>
                  <a:gd name="connsiteX82" fmla="*/ 45650 w 49388"/>
                  <a:gd name="connsiteY82" fmla="*/ 119944 h 148166"/>
                  <a:gd name="connsiteX83" fmla="*/ 46002 w 49388"/>
                  <a:gd name="connsiteY83" fmla="*/ 119451 h 148166"/>
                  <a:gd name="connsiteX84" fmla="*/ 46073 w 49388"/>
                  <a:gd name="connsiteY84" fmla="*/ 119380 h 148166"/>
                  <a:gd name="connsiteX85" fmla="*/ 48401 w 49388"/>
                  <a:gd name="connsiteY85" fmla="*/ 115217 h 148166"/>
                  <a:gd name="connsiteX86" fmla="*/ 48472 w 49388"/>
                  <a:gd name="connsiteY86" fmla="*/ 115006 h 148166"/>
                  <a:gd name="connsiteX87" fmla="*/ 48684 w 49388"/>
                  <a:gd name="connsiteY87" fmla="*/ 114441 h 148166"/>
                  <a:gd name="connsiteX88" fmla="*/ 49883 w 49388"/>
                  <a:gd name="connsiteY88" fmla="*/ 111619 h 148166"/>
                  <a:gd name="connsiteX89" fmla="*/ 50377 w 49388"/>
                  <a:gd name="connsiteY89" fmla="*/ 110137 h 148166"/>
                  <a:gd name="connsiteX90" fmla="*/ 50659 w 49388"/>
                  <a:gd name="connsiteY90" fmla="*/ 109220 h 148166"/>
                  <a:gd name="connsiteX91" fmla="*/ 50941 w 49388"/>
                  <a:gd name="connsiteY91" fmla="*/ 108373 h 148166"/>
                  <a:gd name="connsiteX92" fmla="*/ 51788 w 49388"/>
                  <a:gd name="connsiteY92" fmla="*/ 105198 h 148166"/>
                  <a:gd name="connsiteX93" fmla="*/ 51999 w 49388"/>
                  <a:gd name="connsiteY93" fmla="*/ 104069 h 148166"/>
                  <a:gd name="connsiteX94" fmla="*/ 52141 w 49388"/>
                  <a:gd name="connsiteY94" fmla="*/ 103364 h 148166"/>
                  <a:gd name="connsiteX95" fmla="*/ 52352 w 49388"/>
                  <a:gd name="connsiteY95" fmla="*/ 102235 h 148166"/>
                  <a:gd name="connsiteX96" fmla="*/ 52775 w 49388"/>
                  <a:gd name="connsiteY96" fmla="*/ 99272 h 148166"/>
                  <a:gd name="connsiteX97" fmla="*/ 52917 w 49388"/>
                  <a:gd name="connsiteY97" fmla="*/ 97649 h 148166"/>
                  <a:gd name="connsiteX98" fmla="*/ 52987 w 49388"/>
                  <a:gd name="connsiteY98" fmla="*/ 97084 h 148166"/>
                  <a:gd name="connsiteX99" fmla="*/ 53058 w 49388"/>
                  <a:gd name="connsiteY99" fmla="*/ 96379 h 148166"/>
                  <a:gd name="connsiteX100" fmla="*/ 53269 w 49388"/>
                  <a:gd name="connsiteY100" fmla="*/ 93486 h 148166"/>
                  <a:gd name="connsiteX101" fmla="*/ 53340 w 49388"/>
                  <a:gd name="connsiteY101" fmla="*/ 90523 h 148166"/>
                  <a:gd name="connsiteX102" fmla="*/ 53340 w 49388"/>
                  <a:gd name="connsiteY102" fmla="*/ 90382 h 148166"/>
                  <a:gd name="connsiteX103" fmla="*/ 53552 w 49388"/>
                  <a:gd name="connsiteY103" fmla="*/ 17780 h 148166"/>
                  <a:gd name="connsiteX104" fmla="*/ 53763 w 49388"/>
                  <a:gd name="connsiteY104" fmla="*/ 17639 h 148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Lst>
                <a:rect l="l" t="t" r="r" b="b"/>
                <a:pathLst>
                  <a:path w="49388" h="148166">
                    <a:moveTo>
                      <a:pt x="53763" y="17639"/>
                    </a:moveTo>
                    <a:cubicBezTo>
                      <a:pt x="53763" y="17498"/>
                      <a:pt x="53763" y="17286"/>
                      <a:pt x="53763" y="17145"/>
                    </a:cubicBezTo>
                    <a:cubicBezTo>
                      <a:pt x="53763" y="17004"/>
                      <a:pt x="53763" y="16792"/>
                      <a:pt x="53693" y="16651"/>
                    </a:cubicBezTo>
                    <a:cubicBezTo>
                      <a:pt x="53622" y="16510"/>
                      <a:pt x="53693" y="16298"/>
                      <a:pt x="53622" y="16157"/>
                    </a:cubicBezTo>
                    <a:cubicBezTo>
                      <a:pt x="53622" y="16016"/>
                      <a:pt x="53552" y="15804"/>
                      <a:pt x="53552" y="15663"/>
                    </a:cubicBezTo>
                    <a:cubicBezTo>
                      <a:pt x="53552" y="15663"/>
                      <a:pt x="53552" y="15663"/>
                      <a:pt x="53552" y="15593"/>
                    </a:cubicBezTo>
                    <a:cubicBezTo>
                      <a:pt x="53552" y="15593"/>
                      <a:pt x="53552" y="15593"/>
                      <a:pt x="53552" y="15593"/>
                    </a:cubicBezTo>
                    <a:cubicBezTo>
                      <a:pt x="53552" y="15452"/>
                      <a:pt x="53481" y="15311"/>
                      <a:pt x="53481" y="15099"/>
                    </a:cubicBezTo>
                    <a:cubicBezTo>
                      <a:pt x="53481" y="14887"/>
                      <a:pt x="53411" y="14746"/>
                      <a:pt x="53340" y="14534"/>
                    </a:cubicBezTo>
                    <a:cubicBezTo>
                      <a:pt x="53269" y="14323"/>
                      <a:pt x="53269" y="14182"/>
                      <a:pt x="53199" y="13970"/>
                    </a:cubicBezTo>
                    <a:cubicBezTo>
                      <a:pt x="53129" y="13758"/>
                      <a:pt x="53129" y="13617"/>
                      <a:pt x="53058" y="13406"/>
                    </a:cubicBezTo>
                    <a:cubicBezTo>
                      <a:pt x="52987" y="13264"/>
                      <a:pt x="52987" y="13123"/>
                      <a:pt x="52917" y="12912"/>
                    </a:cubicBezTo>
                    <a:cubicBezTo>
                      <a:pt x="52917" y="12912"/>
                      <a:pt x="52917" y="12912"/>
                      <a:pt x="52917" y="12912"/>
                    </a:cubicBezTo>
                    <a:cubicBezTo>
                      <a:pt x="52917" y="12912"/>
                      <a:pt x="52917" y="12912"/>
                      <a:pt x="52917" y="12841"/>
                    </a:cubicBezTo>
                    <a:cubicBezTo>
                      <a:pt x="52846" y="12630"/>
                      <a:pt x="52775" y="12488"/>
                      <a:pt x="52775" y="12277"/>
                    </a:cubicBezTo>
                    <a:cubicBezTo>
                      <a:pt x="52705" y="12065"/>
                      <a:pt x="52635" y="11924"/>
                      <a:pt x="52564" y="11712"/>
                    </a:cubicBezTo>
                    <a:cubicBezTo>
                      <a:pt x="52493" y="11571"/>
                      <a:pt x="52423" y="11359"/>
                      <a:pt x="52352" y="11218"/>
                    </a:cubicBezTo>
                    <a:cubicBezTo>
                      <a:pt x="52282" y="11077"/>
                      <a:pt x="52211" y="10866"/>
                      <a:pt x="52141" y="10724"/>
                    </a:cubicBezTo>
                    <a:cubicBezTo>
                      <a:pt x="52070" y="10583"/>
                      <a:pt x="51999" y="10442"/>
                      <a:pt x="51929" y="10301"/>
                    </a:cubicBezTo>
                    <a:cubicBezTo>
                      <a:pt x="51929" y="10301"/>
                      <a:pt x="51929" y="10301"/>
                      <a:pt x="51929" y="10301"/>
                    </a:cubicBezTo>
                    <a:cubicBezTo>
                      <a:pt x="51929" y="10301"/>
                      <a:pt x="51929" y="10301"/>
                      <a:pt x="51929" y="10231"/>
                    </a:cubicBezTo>
                    <a:cubicBezTo>
                      <a:pt x="51858" y="10090"/>
                      <a:pt x="51788" y="9878"/>
                      <a:pt x="51717" y="9737"/>
                    </a:cubicBezTo>
                    <a:cubicBezTo>
                      <a:pt x="51647" y="9525"/>
                      <a:pt x="51505" y="9384"/>
                      <a:pt x="51435" y="9172"/>
                    </a:cubicBezTo>
                    <a:cubicBezTo>
                      <a:pt x="51365" y="8961"/>
                      <a:pt x="51223" y="8749"/>
                      <a:pt x="51082" y="8537"/>
                    </a:cubicBezTo>
                    <a:cubicBezTo>
                      <a:pt x="50941" y="8326"/>
                      <a:pt x="50800" y="8043"/>
                      <a:pt x="50659" y="7832"/>
                    </a:cubicBezTo>
                    <a:cubicBezTo>
                      <a:pt x="50659" y="7832"/>
                      <a:pt x="50659" y="7761"/>
                      <a:pt x="50588" y="7761"/>
                    </a:cubicBezTo>
                    <a:cubicBezTo>
                      <a:pt x="50588" y="7761"/>
                      <a:pt x="50588" y="7691"/>
                      <a:pt x="50518" y="7691"/>
                    </a:cubicBezTo>
                    <a:cubicBezTo>
                      <a:pt x="50236" y="7267"/>
                      <a:pt x="50024" y="6844"/>
                      <a:pt x="49742" y="6421"/>
                    </a:cubicBezTo>
                    <a:cubicBezTo>
                      <a:pt x="49530" y="6068"/>
                      <a:pt x="49318" y="5786"/>
                      <a:pt x="49107" y="5503"/>
                    </a:cubicBezTo>
                    <a:cubicBezTo>
                      <a:pt x="48966" y="5292"/>
                      <a:pt x="48824" y="5080"/>
                      <a:pt x="48613" y="4868"/>
                    </a:cubicBezTo>
                    <a:cubicBezTo>
                      <a:pt x="48472" y="4727"/>
                      <a:pt x="48330" y="4516"/>
                      <a:pt x="48190" y="4374"/>
                    </a:cubicBezTo>
                    <a:cubicBezTo>
                      <a:pt x="48048" y="4233"/>
                      <a:pt x="47907" y="4092"/>
                      <a:pt x="47766" y="3881"/>
                    </a:cubicBezTo>
                    <a:cubicBezTo>
                      <a:pt x="47625" y="3739"/>
                      <a:pt x="47484" y="3598"/>
                      <a:pt x="47343" y="3457"/>
                    </a:cubicBezTo>
                    <a:cubicBezTo>
                      <a:pt x="47343" y="3457"/>
                      <a:pt x="47272" y="3387"/>
                      <a:pt x="47272" y="3387"/>
                    </a:cubicBezTo>
                    <a:cubicBezTo>
                      <a:pt x="47272" y="3387"/>
                      <a:pt x="47272" y="3387"/>
                      <a:pt x="47272" y="3387"/>
                    </a:cubicBezTo>
                    <a:cubicBezTo>
                      <a:pt x="47202" y="3246"/>
                      <a:pt x="47060" y="3175"/>
                      <a:pt x="46990" y="3034"/>
                    </a:cubicBezTo>
                    <a:cubicBezTo>
                      <a:pt x="46849" y="2893"/>
                      <a:pt x="46708" y="2752"/>
                      <a:pt x="46566" y="2611"/>
                    </a:cubicBezTo>
                    <a:cubicBezTo>
                      <a:pt x="46426" y="2469"/>
                      <a:pt x="46284" y="2328"/>
                      <a:pt x="46073" y="2187"/>
                    </a:cubicBezTo>
                    <a:cubicBezTo>
                      <a:pt x="45932" y="2046"/>
                      <a:pt x="45790" y="1905"/>
                      <a:pt x="45579" y="1764"/>
                    </a:cubicBezTo>
                    <a:cubicBezTo>
                      <a:pt x="45508" y="1693"/>
                      <a:pt x="45438" y="1623"/>
                      <a:pt x="45367" y="1552"/>
                    </a:cubicBezTo>
                    <a:cubicBezTo>
                      <a:pt x="45367" y="1552"/>
                      <a:pt x="45367" y="1552"/>
                      <a:pt x="45297" y="1482"/>
                    </a:cubicBezTo>
                    <a:cubicBezTo>
                      <a:pt x="45226" y="1411"/>
                      <a:pt x="45156" y="1411"/>
                      <a:pt x="45085" y="1341"/>
                    </a:cubicBezTo>
                    <a:cubicBezTo>
                      <a:pt x="44944" y="1199"/>
                      <a:pt x="44803" y="1129"/>
                      <a:pt x="44662" y="988"/>
                    </a:cubicBezTo>
                    <a:cubicBezTo>
                      <a:pt x="44521" y="847"/>
                      <a:pt x="44379" y="776"/>
                      <a:pt x="44238" y="635"/>
                    </a:cubicBezTo>
                    <a:cubicBezTo>
                      <a:pt x="44097" y="564"/>
                      <a:pt x="43956" y="423"/>
                      <a:pt x="43815" y="353"/>
                    </a:cubicBezTo>
                    <a:cubicBezTo>
                      <a:pt x="43674" y="282"/>
                      <a:pt x="43533" y="141"/>
                      <a:pt x="43392" y="71"/>
                    </a:cubicBezTo>
                    <a:cubicBezTo>
                      <a:pt x="43392" y="71"/>
                      <a:pt x="43321" y="0"/>
                      <a:pt x="43321" y="0"/>
                    </a:cubicBezTo>
                    <a:lnTo>
                      <a:pt x="7832" y="20673"/>
                    </a:lnTo>
                    <a:cubicBezTo>
                      <a:pt x="8537" y="21096"/>
                      <a:pt x="9243" y="21590"/>
                      <a:pt x="9878" y="22084"/>
                    </a:cubicBezTo>
                    <a:cubicBezTo>
                      <a:pt x="9878" y="22084"/>
                      <a:pt x="9878" y="22084"/>
                      <a:pt x="9949" y="22154"/>
                    </a:cubicBezTo>
                    <a:cubicBezTo>
                      <a:pt x="10583" y="22719"/>
                      <a:pt x="11219" y="23283"/>
                      <a:pt x="11853" y="23918"/>
                    </a:cubicBezTo>
                    <a:cubicBezTo>
                      <a:pt x="11853" y="23918"/>
                      <a:pt x="11853" y="23918"/>
                      <a:pt x="11853" y="23918"/>
                    </a:cubicBezTo>
                    <a:cubicBezTo>
                      <a:pt x="13053" y="25259"/>
                      <a:pt x="14182" y="26741"/>
                      <a:pt x="15099" y="28363"/>
                    </a:cubicBezTo>
                    <a:cubicBezTo>
                      <a:pt x="15099" y="28363"/>
                      <a:pt x="15099" y="28434"/>
                      <a:pt x="15170" y="28434"/>
                    </a:cubicBezTo>
                    <a:cubicBezTo>
                      <a:pt x="15664" y="29210"/>
                      <a:pt x="16016" y="30057"/>
                      <a:pt x="16440" y="30903"/>
                    </a:cubicBezTo>
                    <a:cubicBezTo>
                      <a:pt x="16440" y="30903"/>
                      <a:pt x="16440" y="30903"/>
                      <a:pt x="16440" y="30903"/>
                    </a:cubicBezTo>
                    <a:cubicBezTo>
                      <a:pt x="16792" y="31750"/>
                      <a:pt x="17145" y="32597"/>
                      <a:pt x="17357" y="33443"/>
                    </a:cubicBezTo>
                    <a:cubicBezTo>
                      <a:pt x="17357" y="33443"/>
                      <a:pt x="17357" y="33443"/>
                      <a:pt x="17357" y="33443"/>
                    </a:cubicBezTo>
                    <a:cubicBezTo>
                      <a:pt x="17639" y="34290"/>
                      <a:pt x="17851" y="35137"/>
                      <a:pt x="17921" y="35983"/>
                    </a:cubicBezTo>
                    <a:cubicBezTo>
                      <a:pt x="17921" y="35983"/>
                      <a:pt x="17921" y="35983"/>
                      <a:pt x="17921" y="35983"/>
                    </a:cubicBezTo>
                    <a:cubicBezTo>
                      <a:pt x="18062" y="36830"/>
                      <a:pt x="18133" y="37677"/>
                      <a:pt x="18133" y="38523"/>
                    </a:cubicBezTo>
                    <a:lnTo>
                      <a:pt x="17921" y="111125"/>
                    </a:lnTo>
                    <a:cubicBezTo>
                      <a:pt x="17921" y="113453"/>
                      <a:pt x="17780" y="115711"/>
                      <a:pt x="17568" y="117828"/>
                    </a:cubicBezTo>
                    <a:cubicBezTo>
                      <a:pt x="17568" y="118039"/>
                      <a:pt x="17498" y="118181"/>
                      <a:pt x="17498" y="118392"/>
                    </a:cubicBezTo>
                    <a:cubicBezTo>
                      <a:pt x="17286" y="120368"/>
                      <a:pt x="17004" y="122273"/>
                      <a:pt x="16651" y="124107"/>
                    </a:cubicBezTo>
                    <a:cubicBezTo>
                      <a:pt x="16580" y="124319"/>
                      <a:pt x="16580" y="124601"/>
                      <a:pt x="16510" y="124813"/>
                    </a:cubicBezTo>
                    <a:cubicBezTo>
                      <a:pt x="16157" y="126577"/>
                      <a:pt x="15734" y="128270"/>
                      <a:pt x="15170" y="129893"/>
                    </a:cubicBezTo>
                    <a:cubicBezTo>
                      <a:pt x="15099" y="130246"/>
                      <a:pt x="14958" y="130528"/>
                      <a:pt x="14887" y="130810"/>
                    </a:cubicBezTo>
                    <a:cubicBezTo>
                      <a:pt x="14393" y="132292"/>
                      <a:pt x="13829" y="133773"/>
                      <a:pt x="13194" y="135114"/>
                    </a:cubicBezTo>
                    <a:cubicBezTo>
                      <a:pt x="13123" y="135326"/>
                      <a:pt x="13053" y="135537"/>
                      <a:pt x="12982" y="135678"/>
                    </a:cubicBezTo>
                    <a:cubicBezTo>
                      <a:pt x="12206" y="137231"/>
                      <a:pt x="11430" y="138783"/>
                      <a:pt x="10513" y="140123"/>
                    </a:cubicBezTo>
                    <a:cubicBezTo>
                      <a:pt x="10442" y="140264"/>
                      <a:pt x="10301" y="140406"/>
                      <a:pt x="10160" y="140617"/>
                    </a:cubicBezTo>
                    <a:cubicBezTo>
                      <a:pt x="9384" y="141746"/>
                      <a:pt x="8608" y="142804"/>
                      <a:pt x="7761" y="143792"/>
                    </a:cubicBezTo>
                    <a:cubicBezTo>
                      <a:pt x="7479" y="144145"/>
                      <a:pt x="7126" y="144498"/>
                      <a:pt x="6844" y="144851"/>
                    </a:cubicBezTo>
                    <a:cubicBezTo>
                      <a:pt x="6138" y="145627"/>
                      <a:pt x="5362" y="146403"/>
                      <a:pt x="4516" y="147108"/>
                    </a:cubicBezTo>
                    <a:cubicBezTo>
                      <a:pt x="4163" y="147391"/>
                      <a:pt x="3880" y="147673"/>
                      <a:pt x="3528" y="147955"/>
                    </a:cubicBezTo>
                    <a:cubicBezTo>
                      <a:pt x="2399" y="148872"/>
                      <a:pt x="1199" y="149719"/>
                      <a:pt x="0" y="150425"/>
                    </a:cubicBezTo>
                    <a:lnTo>
                      <a:pt x="35490" y="129752"/>
                    </a:lnTo>
                    <a:cubicBezTo>
                      <a:pt x="36760" y="129046"/>
                      <a:pt x="37888" y="128199"/>
                      <a:pt x="39017" y="127282"/>
                    </a:cubicBezTo>
                    <a:cubicBezTo>
                      <a:pt x="39370" y="127000"/>
                      <a:pt x="39652" y="126718"/>
                      <a:pt x="40005" y="126436"/>
                    </a:cubicBezTo>
                    <a:cubicBezTo>
                      <a:pt x="40781" y="125730"/>
                      <a:pt x="41557" y="125024"/>
                      <a:pt x="42333" y="124178"/>
                    </a:cubicBezTo>
                    <a:cubicBezTo>
                      <a:pt x="42615" y="123825"/>
                      <a:pt x="42969" y="123472"/>
                      <a:pt x="43251" y="123119"/>
                    </a:cubicBezTo>
                    <a:cubicBezTo>
                      <a:pt x="44097" y="122132"/>
                      <a:pt x="44944" y="121073"/>
                      <a:pt x="45650" y="119944"/>
                    </a:cubicBezTo>
                    <a:cubicBezTo>
                      <a:pt x="45790" y="119803"/>
                      <a:pt x="45861" y="119662"/>
                      <a:pt x="46002" y="119451"/>
                    </a:cubicBezTo>
                    <a:cubicBezTo>
                      <a:pt x="46002" y="119380"/>
                      <a:pt x="46073" y="119380"/>
                      <a:pt x="46073" y="119380"/>
                    </a:cubicBezTo>
                    <a:cubicBezTo>
                      <a:pt x="46920" y="118039"/>
                      <a:pt x="47696" y="116699"/>
                      <a:pt x="48401" y="115217"/>
                    </a:cubicBezTo>
                    <a:cubicBezTo>
                      <a:pt x="48401" y="115147"/>
                      <a:pt x="48472" y="115076"/>
                      <a:pt x="48472" y="115006"/>
                    </a:cubicBezTo>
                    <a:cubicBezTo>
                      <a:pt x="48542" y="114794"/>
                      <a:pt x="48613" y="114653"/>
                      <a:pt x="48684" y="114441"/>
                    </a:cubicBezTo>
                    <a:cubicBezTo>
                      <a:pt x="49107" y="113524"/>
                      <a:pt x="49530" y="112607"/>
                      <a:pt x="49883" y="111619"/>
                    </a:cubicBezTo>
                    <a:cubicBezTo>
                      <a:pt x="50094" y="111125"/>
                      <a:pt x="50236" y="110631"/>
                      <a:pt x="50377" y="110137"/>
                    </a:cubicBezTo>
                    <a:cubicBezTo>
                      <a:pt x="50447" y="109855"/>
                      <a:pt x="50588" y="109502"/>
                      <a:pt x="50659" y="109220"/>
                    </a:cubicBezTo>
                    <a:cubicBezTo>
                      <a:pt x="50729" y="108938"/>
                      <a:pt x="50871" y="108656"/>
                      <a:pt x="50941" y="108373"/>
                    </a:cubicBezTo>
                    <a:cubicBezTo>
                      <a:pt x="51223" y="107315"/>
                      <a:pt x="51505" y="106327"/>
                      <a:pt x="51788" y="105198"/>
                    </a:cubicBezTo>
                    <a:cubicBezTo>
                      <a:pt x="51858" y="104846"/>
                      <a:pt x="51929" y="104493"/>
                      <a:pt x="51999" y="104069"/>
                    </a:cubicBezTo>
                    <a:cubicBezTo>
                      <a:pt x="52070" y="103858"/>
                      <a:pt x="52070" y="103576"/>
                      <a:pt x="52141" y="103364"/>
                    </a:cubicBezTo>
                    <a:cubicBezTo>
                      <a:pt x="52211" y="103011"/>
                      <a:pt x="52282" y="102588"/>
                      <a:pt x="52352" y="102235"/>
                    </a:cubicBezTo>
                    <a:cubicBezTo>
                      <a:pt x="52493" y="101247"/>
                      <a:pt x="52635" y="100259"/>
                      <a:pt x="52775" y="99272"/>
                    </a:cubicBezTo>
                    <a:cubicBezTo>
                      <a:pt x="52846" y="98707"/>
                      <a:pt x="52917" y="98143"/>
                      <a:pt x="52917" y="97649"/>
                    </a:cubicBezTo>
                    <a:cubicBezTo>
                      <a:pt x="52917" y="97437"/>
                      <a:pt x="52987" y="97296"/>
                      <a:pt x="52987" y="97084"/>
                    </a:cubicBezTo>
                    <a:cubicBezTo>
                      <a:pt x="52987" y="96873"/>
                      <a:pt x="53058" y="96591"/>
                      <a:pt x="53058" y="96379"/>
                    </a:cubicBezTo>
                    <a:cubicBezTo>
                      <a:pt x="53129" y="95462"/>
                      <a:pt x="53199" y="94474"/>
                      <a:pt x="53269" y="93486"/>
                    </a:cubicBezTo>
                    <a:cubicBezTo>
                      <a:pt x="53340" y="92498"/>
                      <a:pt x="53340" y="91511"/>
                      <a:pt x="53340" y="90523"/>
                    </a:cubicBezTo>
                    <a:cubicBezTo>
                      <a:pt x="53340" y="90452"/>
                      <a:pt x="53340" y="90382"/>
                      <a:pt x="53340" y="90382"/>
                    </a:cubicBezTo>
                    <a:lnTo>
                      <a:pt x="53552" y="17780"/>
                    </a:lnTo>
                    <a:cubicBezTo>
                      <a:pt x="53763" y="17921"/>
                      <a:pt x="53763" y="17780"/>
                      <a:pt x="53763" y="17639"/>
                    </a:cubicBezTo>
                    <a:close/>
                  </a:path>
                </a:pathLst>
              </a:custGeom>
              <a:solidFill>
                <a:schemeClr val="accent2">
                  <a:lumMod val="75000"/>
                </a:schemeClr>
              </a:solidFill>
              <a:ln w="7047" cap="flat">
                <a:noFill/>
                <a:prstDash val="solid"/>
                <a:miter/>
              </a:ln>
            </p:spPr>
            <p:txBody>
              <a:bodyPr rtlCol="0" anchor="ctr"/>
              <a:lstStyle/>
              <a:p>
                <a:endParaRPr lang="en-ID">
                  <a:cs typeface="B Nazanin" panose="00000700000000000000" pitchFamily="2" charset="-78"/>
                </a:endParaRPr>
              </a:p>
            </p:txBody>
          </p:sp>
          <p:sp>
            <p:nvSpPr>
              <p:cNvPr id="204" name="Freeform: Shape 203">
                <a:extLst>
                  <a:ext uri="{FF2B5EF4-FFF2-40B4-BE49-F238E27FC236}">
                    <a16:creationId xmlns:a16="http://schemas.microsoft.com/office/drawing/2014/main" id="{9D1CFD15-E493-4C88-A8BC-0CFC50CD7561}"/>
                  </a:ext>
                </a:extLst>
              </p:cNvPr>
              <p:cNvSpPr/>
              <p:nvPr/>
            </p:nvSpPr>
            <p:spPr>
              <a:xfrm>
                <a:off x="6883118" y="1542133"/>
                <a:ext cx="49389" cy="155222"/>
              </a:xfrm>
              <a:custGeom>
                <a:avLst/>
                <a:gdLst>
                  <a:gd name="connsiteX0" fmla="*/ 45297 w 49388"/>
                  <a:gd name="connsiteY0" fmla="*/ 24977 h 155222"/>
                  <a:gd name="connsiteX1" fmla="*/ 55668 w 49388"/>
                  <a:gd name="connsiteY1" fmla="*/ 42968 h 155222"/>
                  <a:gd name="connsiteX2" fmla="*/ 55457 w 49388"/>
                  <a:gd name="connsiteY2" fmla="*/ 115570 h 155222"/>
                  <a:gd name="connsiteX3" fmla="*/ 0 w 49388"/>
                  <a:gd name="connsiteY3" fmla="*/ 154023 h 155222"/>
                  <a:gd name="connsiteX4" fmla="*/ 141 w 49388"/>
                  <a:gd name="connsiteY4" fmla="*/ 153035 h 155222"/>
                  <a:gd name="connsiteX5" fmla="*/ 565 w 49388"/>
                  <a:gd name="connsiteY5" fmla="*/ 150495 h 155222"/>
                  <a:gd name="connsiteX6" fmla="*/ 847 w 49388"/>
                  <a:gd name="connsiteY6" fmla="*/ 148096 h 155222"/>
                  <a:gd name="connsiteX7" fmla="*/ 1270 w 49388"/>
                  <a:gd name="connsiteY7" fmla="*/ 143863 h 155222"/>
                  <a:gd name="connsiteX8" fmla="*/ 1552 w 49388"/>
                  <a:gd name="connsiteY8" fmla="*/ 139065 h 155222"/>
                  <a:gd name="connsiteX9" fmla="*/ 1693 w 49388"/>
                  <a:gd name="connsiteY9" fmla="*/ 133773 h 155222"/>
                  <a:gd name="connsiteX10" fmla="*/ 1693 w 49388"/>
                  <a:gd name="connsiteY10" fmla="*/ 130457 h 155222"/>
                  <a:gd name="connsiteX11" fmla="*/ 34643 w 49388"/>
                  <a:gd name="connsiteY11" fmla="*/ 103505 h 155222"/>
                  <a:gd name="connsiteX12" fmla="*/ 34784 w 49388"/>
                  <a:gd name="connsiteY12" fmla="*/ 49036 h 155222"/>
                  <a:gd name="connsiteX13" fmla="*/ 29422 w 49388"/>
                  <a:gd name="connsiteY13" fmla="*/ 39793 h 155222"/>
                  <a:gd name="connsiteX14" fmla="*/ 1976 w 49388"/>
                  <a:gd name="connsiteY14" fmla="*/ 23918 h 155222"/>
                  <a:gd name="connsiteX15" fmla="*/ 2046 w 49388"/>
                  <a:gd name="connsiteY15" fmla="*/ 0 h 155222"/>
                  <a:gd name="connsiteX16" fmla="*/ 45297 w 49388"/>
                  <a:gd name="connsiteY16" fmla="*/ 24977 h 1552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9388" h="155222">
                    <a:moveTo>
                      <a:pt x="45297" y="24977"/>
                    </a:moveTo>
                    <a:cubicBezTo>
                      <a:pt x="51012" y="28293"/>
                      <a:pt x="55739" y="36336"/>
                      <a:pt x="55668" y="42968"/>
                    </a:cubicBezTo>
                    <a:lnTo>
                      <a:pt x="55457" y="115570"/>
                    </a:lnTo>
                    <a:cubicBezTo>
                      <a:pt x="55386" y="152118"/>
                      <a:pt x="30974" y="168204"/>
                      <a:pt x="0" y="154023"/>
                    </a:cubicBezTo>
                    <a:lnTo>
                      <a:pt x="141" y="153035"/>
                    </a:lnTo>
                    <a:cubicBezTo>
                      <a:pt x="282" y="152259"/>
                      <a:pt x="423" y="151342"/>
                      <a:pt x="565" y="150495"/>
                    </a:cubicBezTo>
                    <a:cubicBezTo>
                      <a:pt x="635" y="149648"/>
                      <a:pt x="776" y="148872"/>
                      <a:pt x="847" y="148096"/>
                    </a:cubicBezTo>
                    <a:cubicBezTo>
                      <a:pt x="988" y="146685"/>
                      <a:pt x="1129" y="145274"/>
                      <a:pt x="1270" y="143863"/>
                    </a:cubicBezTo>
                    <a:cubicBezTo>
                      <a:pt x="1341" y="142240"/>
                      <a:pt x="1411" y="140688"/>
                      <a:pt x="1552" y="139065"/>
                    </a:cubicBezTo>
                    <a:cubicBezTo>
                      <a:pt x="1623" y="137372"/>
                      <a:pt x="1693" y="135608"/>
                      <a:pt x="1693" y="133773"/>
                    </a:cubicBezTo>
                    <a:lnTo>
                      <a:pt x="1693" y="130457"/>
                    </a:lnTo>
                    <a:cubicBezTo>
                      <a:pt x="20461" y="137019"/>
                      <a:pt x="34572" y="126012"/>
                      <a:pt x="34643" y="103505"/>
                    </a:cubicBezTo>
                    <a:lnTo>
                      <a:pt x="34784" y="49036"/>
                    </a:lnTo>
                    <a:cubicBezTo>
                      <a:pt x="34784" y="45649"/>
                      <a:pt x="32385" y="41487"/>
                      <a:pt x="29422" y="39793"/>
                    </a:cubicBezTo>
                    <a:lnTo>
                      <a:pt x="1976" y="23918"/>
                    </a:lnTo>
                    <a:lnTo>
                      <a:pt x="2046" y="0"/>
                    </a:lnTo>
                    <a:lnTo>
                      <a:pt x="45297" y="24977"/>
                    </a:lnTo>
                    <a:close/>
                  </a:path>
                </a:pathLst>
              </a:custGeom>
              <a:solidFill>
                <a:schemeClr val="accent2"/>
              </a:solidFill>
              <a:ln w="7047" cap="flat">
                <a:noFill/>
                <a:prstDash val="solid"/>
                <a:miter/>
              </a:ln>
            </p:spPr>
            <p:txBody>
              <a:bodyPr rtlCol="0" anchor="ctr"/>
              <a:lstStyle/>
              <a:p>
                <a:endParaRPr lang="en-ID">
                  <a:cs typeface="B Nazanin" panose="00000700000000000000" pitchFamily="2" charset="-78"/>
                </a:endParaRPr>
              </a:p>
            </p:txBody>
          </p:sp>
        </p:grpSp>
        <p:sp>
          <p:nvSpPr>
            <p:cNvPr id="198" name="Freeform: Shape 197">
              <a:extLst>
                <a:ext uri="{FF2B5EF4-FFF2-40B4-BE49-F238E27FC236}">
                  <a16:creationId xmlns:a16="http://schemas.microsoft.com/office/drawing/2014/main" id="{78506AE5-814D-4AEE-828D-8AE0B308F808}"/>
                </a:ext>
              </a:extLst>
            </p:cNvPr>
            <p:cNvSpPr/>
            <p:nvPr/>
          </p:nvSpPr>
          <p:spPr>
            <a:xfrm>
              <a:off x="6852214" y="1638229"/>
              <a:ext cx="63500" cy="28222"/>
            </a:xfrm>
            <a:custGeom>
              <a:avLst/>
              <a:gdLst>
                <a:gd name="connsiteX0" fmla="*/ 32597 w 63499"/>
                <a:gd name="connsiteY0" fmla="*/ 34431 h 28222"/>
                <a:gd name="connsiteX1" fmla="*/ 0 w 63499"/>
                <a:gd name="connsiteY1" fmla="*/ 19897 h 28222"/>
                <a:gd name="connsiteX2" fmla="*/ 42333 w 63499"/>
                <a:gd name="connsiteY2" fmla="*/ 0 h 28222"/>
                <a:gd name="connsiteX3" fmla="*/ 65405 w 63499"/>
                <a:gd name="connsiteY3" fmla="*/ 11571 h 28222"/>
                <a:gd name="connsiteX4" fmla="*/ 64841 w 63499"/>
                <a:gd name="connsiteY4" fmla="*/ 15663 h 282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499" h="28222">
                  <a:moveTo>
                    <a:pt x="32597" y="34431"/>
                  </a:moveTo>
                  <a:lnTo>
                    <a:pt x="0" y="19897"/>
                  </a:lnTo>
                  <a:lnTo>
                    <a:pt x="42333" y="0"/>
                  </a:lnTo>
                  <a:lnTo>
                    <a:pt x="65405" y="11571"/>
                  </a:lnTo>
                  <a:lnTo>
                    <a:pt x="64841" y="15663"/>
                  </a:lnTo>
                  <a:close/>
                </a:path>
              </a:pathLst>
            </a:custGeom>
            <a:solidFill>
              <a:schemeClr val="accent2">
                <a:lumMod val="60000"/>
                <a:lumOff val="40000"/>
              </a:schemeClr>
            </a:solidFill>
            <a:ln w="7047" cap="flat">
              <a:noFill/>
              <a:prstDash val="solid"/>
              <a:miter/>
            </a:ln>
          </p:spPr>
          <p:txBody>
            <a:bodyPr rtlCol="0" anchor="ctr"/>
            <a:lstStyle/>
            <a:p>
              <a:endParaRPr lang="en-ID">
                <a:cs typeface="B Nazanin" panose="00000700000000000000" pitchFamily="2" charset="-78"/>
              </a:endParaRPr>
            </a:p>
          </p:txBody>
        </p:sp>
        <p:sp>
          <p:nvSpPr>
            <p:cNvPr id="199" name="Freeform: Shape 198">
              <a:extLst>
                <a:ext uri="{FF2B5EF4-FFF2-40B4-BE49-F238E27FC236}">
                  <a16:creationId xmlns:a16="http://schemas.microsoft.com/office/drawing/2014/main" id="{3D9CF58A-0D80-4A27-B77B-89D84EF82B84}"/>
                </a:ext>
              </a:extLst>
            </p:cNvPr>
            <p:cNvSpPr/>
            <p:nvPr/>
          </p:nvSpPr>
          <p:spPr>
            <a:xfrm>
              <a:off x="6852214" y="1658126"/>
              <a:ext cx="28222" cy="35278"/>
            </a:xfrm>
            <a:custGeom>
              <a:avLst/>
              <a:gdLst>
                <a:gd name="connsiteX0" fmla="*/ 30974 w 28222"/>
                <a:gd name="connsiteY0" fmla="*/ 37959 h 35277"/>
                <a:gd name="connsiteX1" fmla="*/ 0 w 28222"/>
                <a:gd name="connsiteY1" fmla="*/ 24553 h 35277"/>
                <a:gd name="connsiteX2" fmla="*/ 0 w 28222"/>
                <a:gd name="connsiteY2" fmla="*/ 0 h 35277"/>
                <a:gd name="connsiteX3" fmla="*/ 32597 w 28222"/>
                <a:gd name="connsiteY3" fmla="*/ 14464 h 35277"/>
                <a:gd name="connsiteX4" fmla="*/ 30974 w 28222"/>
                <a:gd name="connsiteY4" fmla="*/ 37959 h 352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222" h="35277">
                  <a:moveTo>
                    <a:pt x="30974" y="37959"/>
                  </a:moveTo>
                  <a:lnTo>
                    <a:pt x="0" y="24553"/>
                  </a:lnTo>
                  <a:lnTo>
                    <a:pt x="0" y="0"/>
                  </a:lnTo>
                  <a:lnTo>
                    <a:pt x="32597" y="14464"/>
                  </a:lnTo>
                  <a:cubicBezTo>
                    <a:pt x="32597" y="14535"/>
                    <a:pt x="38241" y="31962"/>
                    <a:pt x="30974" y="37959"/>
                  </a:cubicBezTo>
                  <a:close/>
                </a:path>
              </a:pathLst>
            </a:custGeom>
            <a:solidFill>
              <a:schemeClr val="accent2"/>
            </a:solidFill>
            <a:ln w="7047" cap="flat">
              <a:noFill/>
              <a:prstDash val="solid"/>
              <a:miter/>
            </a:ln>
          </p:spPr>
          <p:txBody>
            <a:bodyPr rtlCol="0" anchor="ctr"/>
            <a:lstStyle/>
            <a:p>
              <a:endParaRPr lang="en-ID">
                <a:cs typeface="B Nazanin" panose="00000700000000000000" pitchFamily="2" charset="-78"/>
              </a:endParaRPr>
            </a:p>
          </p:txBody>
        </p:sp>
        <p:sp>
          <p:nvSpPr>
            <p:cNvPr id="200" name="Freeform: Shape 199">
              <a:extLst>
                <a:ext uri="{FF2B5EF4-FFF2-40B4-BE49-F238E27FC236}">
                  <a16:creationId xmlns:a16="http://schemas.microsoft.com/office/drawing/2014/main" id="{588AF223-880F-4988-9816-0C1B347A50DE}"/>
                </a:ext>
              </a:extLst>
            </p:cNvPr>
            <p:cNvSpPr/>
            <p:nvPr/>
          </p:nvSpPr>
          <p:spPr>
            <a:xfrm>
              <a:off x="6617829" y="1544814"/>
              <a:ext cx="77611" cy="98778"/>
            </a:xfrm>
            <a:custGeom>
              <a:avLst/>
              <a:gdLst>
                <a:gd name="connsiteX0" fmla="*/ 40710 w 77611"/>
                <a:gd name="connsiteY0" fmla="*/ 0 h 98777"/>
                <a:gd name="connsiteX1" fmla="*/ 29069 w 77611"/>
                <a:gd name="connsiteY1" fmla="*/ 20250 h 98777"/>
                <a:gd name="connsiteX2" fmla="*/ 25823 w 77611"/>
                <a:gd name="connsiteY2" fmla="*/ 21096 h 98777"/>
                <a:gd name="connsiteX3" fmla="*/ 0 w 77611"/>
                <a:gd name="connsiteY3" fmla="*/ 10513 h 98777"/>
                <a:gd name="connsiteX4" fmla="*/ 18626 w 77611"/>
                <a:gd name="connsiteY4" fmla="*/ 42192 h 98777"/>
                <a:gd name="connsiteX5" fmla="*/ 19826 w 77611"/>
                <a:gd name="connsiteY5" fmla="*/ 47272 h 98777"/>
                <a:gd name="connsiteX6" fmla="*/ 15381 w 77611"/>
                <a:gd name="connsiteY6" fmla="*/ 74295 h 98777"/>
                <a:gd name="connsiteX7" fmla="*/ 38523 w 77611"/>
                <a:gd name="connsiteY7" fmla="*/ 73660 h 98777"/>
                <a:gd name="connsiteX8" fmla="*/ 40499 w 77611"/>
                <a:gd name="connsiteY8" fmla="*/ 74224 h 98777"/>
                <a:gd name="connsiteX9" fmla="*/ 42474 w 77611"/>
                <a:gd name="connsiteY9" fmla="*/ 75918 h 98777"/>
                <a:gd name="connsiteX10" fmla="*/ 65546 w 77611"/>
                <a:gd name="connsiteY10" fmla="*/ 103223 h 98777"/>
                <a:gd name="connsiteX11" fmla="*/ 61242 w 77611"/>
                <a:gd name="connsiteY11" fmla="*/ 71120 h 98777"/>
                <a:gd name="connsiteX12" fmla="*/ 62512 w 77611"/>
                <a:gd name="connsiteY12" fmla="*/ 67451 h 98777"/>
                <a:gd name="connsiteX13" fmla="*/ 81280 w 77611"/>
                <a:gd name="connsiteY13" fmla="*/ 57362 h 98777"/>
                <a:gd name="connsiteX14" fmla="*/ 55457 w 77611"/>
                <a:gd name="connsiteY14" fmla="*/ 38100 h 98777"/>
                <a:gd name="connsiteX15" fmla="*/ 52281 w 77611"/>
                <a:gd name="connsiteY15" fmla="*/ 33585 h 98777"/>
                <a:gd name="connsiteX16" fmla="*/ 40710 w 77611"/>
                <a:gd name="connsiteY16" fmla="*/ 0 h 98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7611" h="98777">
                  <a:moveTo>
                    <a:pt x="40710" y="0"/>
                  </a:moveTo>
                  <a:lnTo>
                    <a:pt x="29069" y="20250"/>
                  </a:lnTo>
                  <a:cubicBezTo>
                    <a:pt x="28434" y="21308"/>
                    <a:pt x="27234" y="21661"/>
                    <a:pt x="25823" y="21096"/>
                  </a:cubicBezTo>
                  <a:lnTo>
                    <a:pt x="0" y="10513"/>
                  </a:lnTo>
                  <a:lnTo>
                    <a:pt x="18626" y="42192"/>
                  </a:lnTo>
                  <a:cubicBezTo>
                    <a:pt x="19685" y="43886"/>
                    <a:pt x="20108" y="45791"/>
                    <a:pt x="19826" y="47272"/>
                  </a:cubicBezTo>
                  <a:lnTo>
                    <a:pt x="15381" y="74295"/>
                  </a:lnTo>
                  <a:lnTo>
                    <a:pt x="38523" y="73660"/>
                  </a:lnTo>
                  <a:cubicBezTo>
                    <a:pt x="39158" y="73660"/>
                    <a:pt x="39864" y="73872"/>
                    <a:pt x="40499" y="74224"/>
                  </a:cubicBezTo>
                  <a:cubicBezTo>
                    <a:pt x="41134" y="74577"/>
                    <a:pt x="41839" y="75212"/>
                    <a:pt x="42474" y="75918"/>
                  </a:cubicBezTo>
                  <a:lnTo>
                    <a:pt x="65546" y="103223"/>
                  </a:lnTo>
                  <a:lnTo>
                    <a:pt x="61242" y="71120"/>
                  </a:lnTo>
                  <a:cubicBezTo>
                    <a:pt x="61030" y="69427"/>
                    <a:pt x="61454" y="68016"/>
                    <a:pt x="62512" y="67451"/>
                  </a:cubicBezTo>
                  <a:lnTo>
                    <a:pt x="81280" y="57362"/>
                  </a:lnTo>
                  <a:lnTo>
                    <a:pt x="55457" y="38100"/>
                  </a:lnTo>
                  <a:cubicBezTo>
                    <a:pt x="54045" y="37042"/>
                    <a:pt x="52846" y="35348"/>
                    <a:pt x="52281" y="33585"/>
                  </a:cubicBezTo>
                  <a:lnTo>
                    <a:pt x="40710" y="0"/>
                  </a:lnTo>
                </a:path>
              </a:pathLst>
            </a:custGeom>
            <a:solidFill>
              <a:schemeClr val="accent4"/>
            </a:solidFill>
            <a:ln w="7047" cap="flat">
              <a:noFill/>
              <a:prstDash val="solid"/>
              <a:miter/>
            </a:ln>
          </p:spPr>
          <p:txBody>
            <a:bodyPr rtlCol="0" anchor="ctr"/>
            <a:lstStyle/>
            <a:p>
              <a:endParaRPr lang="en-ID">
                <a:cs typeface="B Nazanin" panose="00000700000000000000" pitchFamily="2" charset="-78"/>
              </a:endParaRPr>
            </a:p>
          </p:txBody>
        </p:sp>
      </p:grpSp>
      <p:grpSp>
        <p:nvGrpSpPr>
          <p:cNvPr id="426" name="Graphic 3">
            <a:extLst>
              <a:ext uri="{FF2B5EF4-FFF2-40B4-BE49-F238E27FC236}">
                <a16:creationId xmlns:a16="http://schemas.microsoft.com/office/drawing/2014/main" id="{F2914360-F1E9-46B9-8AAD-27D95D372E29}"/>
              </a:ext>
            </a:extLst>
          </p:cNvPr>
          <p:cNvGrpSpPr/>
          <p:nvPr/>
        </p:nvGrpSpPr>
        <p:grpSpPr>
          <a:xfrm>
            <a:off x="7234409" y="1307121"/>
            <a:ext cx="2829081" cy="3035204"/>
            <a:chOff x="5216948" y="3675592"/>
            <a:chExt cx="559718" cy="600498"/>
          </a:xfrm>
          <a:solidFill>
            <a:schemeClr val="accent1"/>
          </a:solidFill>
        </p:grpSpPr>
        <p:sp>
          <p:nvSpPr>
            <p:cNvPr id="427" name="Freeform: Shape 426">
              <a:extLst>
                <a:ext uri="{FF2B5EF4-FFF2-40B4-BE49-F238E27FC236}">
                  <a16:creationId xmlns:a16="http://schemas.microsoft.com/office/drawing/2014/main" id="{1516011E-C0EA-4E54-BEED-9E4B12CCB0EF}"/>
                </a:ext>
              </a:extLst>
            </p:cNvPr>
            <p:cNvSpPr/>
            <p:nvPr/>
          </p:nvSpPr>
          <p:spPr>
            <a:xfrm>
              <a:off x="5268242" y="3710728"/>
              <a:ext cx="465667" cy="522111"/>
            </a:xfrm>
            <a:custGeom>
              <a:avLst/>
              <a:gdLst>
                <a:gd name="connsiteX0" fmla="*/ 334998 w 465666"/>
                <a:gd name="connsiteY0" fmla="*/ 163336 h 522111"/>
                <a:gd name="connsiteX1" fmla="*/ 470323 w 465666"/>
                <a:gd name="connsiteY1" fmla="*/ 157198 h 522111"/>
                <a:gd name="connsiteX2" fmla="*/ 469618 w 465666"/>
                <a:gd name="connsiteY2" fmla="*/ 141746 h 522111"/>
                <a:gd name="connsiteX3" fmla="*/ 338949 w 465666"/>
                <a:gd name="connsiteY3" fmla="*/ 147673 h 522111"/>
                <a:gd name="connsiteX4" fmla="*/ 332034 w 465666"/>
                <a:gd name="connsiteY4" fmla="*/ 0 h 522111"/>
                <a:gd name="connsiteX5" fmla="*/ 316583 w 465666"/>
                <a:gd name="connsiteY5" fmla="*/ 706 h 522111"/>
                <a:gd name="connsiteX6" fmla="*/ 323780 w 465666"/>
                <a:gd name="connsiteY6" fmla="*/ 152753 h 522111"/>
                <a:gd name="connsiteX7" fmla="*/ 146967 w 465666"/>
                <a:gd name="connsiteY7" fmla="*/ 332670 h 522111"/>
                <a:gd name="connsiteX8" fmla="*/ 11007 w 465666"/>
                <a:gd name="connsiteY8" fmla="*/ 195086 h 522111"/>
                <a:gd name="connsiteX9" fmla="*/ 0 w 465666"/>
                <a:gd name="connsiteY9" fmla="*/ 205952 h 522111"/>
                <a:gd name="connsiteX10" fmla="*/ 136172 w 465666"/>
                <a:gd name="connsiteY10" fmla="*/ 343676 h 522111"/>
                <a:gd name="connsiteX11" fmla="*/ 136102 w 465666"/>
                <a:gd name="connsiteY11" fmla="*/ 343676 h 522111"/>
                <a:gd name="connsiteX12" fmla="*/ 138924 w 465666"/>
                <a:gd name="connsiteY12" fmla="*/ 346498 h 522111"/>
                <a:gd name="connsiteX13" fmla="*/ 122343 w 465666"/>
                <a:gd name="connsiteY13" fmla="*/ 513080 h 522111"/>
                <a:gd name="connsiteX14" fmla="*/ 137725 w 465666"/>
                <a:gd name="connsiteY14" fmla="*/ 514632 h 522111"/>
                <a:gd name="connsiteX15" fmla="*/ 153035 w 465666"/>
                <a:gd name="connsiteY15" fmla="*/ 360539 h 522111"/>
                <a:gd name="connsiteX16" fmla="*/ 318841 w 465666"/>
                <a:gd name="connsiteY16" fmla="*/ 525568 h 522111"/>
                <a:gd name="connsiteX17" fmla="*/ 329706 w 465666"/>
                <a:gd name="connsiteY17" fmla="*/ 514632 h 522111"/>
                <a:gd name="connsiteX18" fmla="*/ 157903 w 465666"/>
                <a:gd name="connsiteY18" fmla="*/ 343606 h 522111"/>
                <a:gd name="connsiteX19" fmla="*/ 250684 w 465666"/>
                <a:gd name="connsiteY19" fmla="*/ 249132 h 522111"/>
                <a:gd name="connsiteX20" fmla="*/ 348262 w 465666"/>
                <a:gd name="connsiteY20" fmla="*/ 349039 h 522111"/>
                <a:gd name="connsiteX21" fmla="*/ 359339 w 465666"/>
                <a:gd name="connsiteY21" fmla="*/ 338243 h 522111"/>
                <a:gd name="connsiteX22" fmla="*/ 261479 w 465666"/>
                <a:gd name="connsiteY22" fmla="*/ 238125 h 522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65666" h="522111">
                  <a:moveTo>
                    <a:pt x="334998" y="163336"/>
                  </a:moveTo>
                  <a:lnTo>
                    <a:pt x="470323" y="157198"/>
                  </a:lnTo>
                  <a:lnTo>
                    <a:pt x="469618" y="141746"/>
                  </a:lnTo>
                  <a:lnTo>
                    <a:pt x="338949" y="147673"/>
                  </a:lnTo>
                  <a:lnTo>
                    <a:pt x="332034" y="0"/>
                  </a:lnTo>
                  <a:lnTo>
                    <a:pt x="316583" y="706"/>
                  </a:lnTo>
                  <a:lnTo>
                    <a:pt x="323780" y="152753"/>
                  </a:lnTo>
                  <a:lnTo>
                    <a:pt x="146967" y="332670"/>
                  </a:lnTo>
                  <a:lnTo>
                    <a:pt x="11007" y="195086"/>
                  </a:lnTo>
                  <a:lnTo>
                    <a:pt x="0" y="205952"/>
                  </a:lnTo>
                  <a:lnTo>
                    <a:pt x="136172" y="343676"/>
                  </a:lnTo>
                  <a:lnTo>
                    <a:pt x="136102" y="343676"/>
                  </a:lnTo>
                  <a:lnTo>
                    <a:pt x="138924" y="346498"/>
                  </a:lnTo>
                  <a:lnTo>
                    <a:pt x="122343" y="513080"/>
                  </a:lnTo>
                  <a:lnTo>
                    <a:pt x="137725" y="514632"/>
                  </a:lnTo>
                  <a:lnTo>
                    <a:pt x="153035" y="360539"/>
                  </a:lnTo>
                  <a:lnTo>
                    <a:pt x="318841" y="525568"/>
                  </a:lnTo>
                  <a:lnTo>
                    <a:pt x="329706" y="514632"/>
                  </a:lnTo>
                  <a:lnTo>
                    <a:pt x="157903" y="343606"/>
                  </a:lnTo>
                  <a:lnTo>
                    <a:pt x="250684" y="249132"/>
                  </a:lnTo>
                  <a:lnTo>
                    <a:pt x="348262" y="349039"/>
                  </a:lnTo>
                  <a:lnTo>
                    <a:pt x="359339" y="338243"/>
                  </a:lnTo>
                  <a:lnTo>
                    <a:pt x="261479" y="238125"/>
                  </a:lnTo>
                  <a:close/>
                </a:path>
              </a:pathLst>
            </a:custGeom>
            <a:solidFill>
              <a:schemeClr val="accent1">
                <a:lumMod val="60000"/>
                <a:lumOff val="40000"/>
              </a:schemeClr>
            </a:solidFill>
            <a:ln w="7047" cap="flat">
              <a:noFill/>
              <a:prstDash val="solid"/>
              <a:miter/>
            </a:ln>
          </p:spPr>
          <p:txBody>
            <a:bodyPr rtlCol="0" anchor="ctr"/>
            <a:lstStyle/>
            <a:p>
              <a:endParaRPr lang="en-ID">
                <a:cs typeface="B Nazanin" panose="00000700000000000000" pitchFamily="2" charset="-78"/>
              </a:endParaRPr>
            </a:p>
          </p:txBody>
        </p:sp>
        <p:grpSp>
          <p:nvGrpSpPr>
            <p:cNvPr id="428" name="Graphic 3">
              <a:extLst>
                <a:ext uri="{FF2B5EF4-FFF2-40B4-BE49-F238E27FC236}">
                  <a16:creationId xmlns:a16="http://schemas.microsoft.com/office/drawing/2014/main" id="{E8651B4F-F62C-494E-86F4-E649FD866940}"/>
                </a:ext>
              </a:extLst>
            </p:cNvPr>
            <p:cNvGrpSpPr/>
            <p:nvPr/>
          </p:nvGrpSpPr>
          <p:grpSpPr>
            <a:xfrm>
              <a:off x="5327086" y="3966845"/>
              <a:ext cx="161149" cy="168487"/>
              <a:chOff x="5327086" y="3966845"/>
              <a:chExt cx="161149" cy="168487"/>
            </a:xfrm>
            <a:solidFill>
              <a:schemeClr val="accent1"/>
            </a:solidFill>
          </p:grpSpPr>
          <p:sp>
            <p:nvSpPr>
              <p:cNvPr id="506" name="Freeform: Shape 505">
                <a:extLst>
                  <a:ext uri="{FF2B5EF4-FFF2-40B4-BE49-F238E27FC236}">
                    <a16:creationId xmlns:a16="http://schemas.microsoft.com/office/drawing/2014/main" id="{B77EBE5B-AA3C-45CA-8530-1CA316F1E075}"/>
                  </a:ext>
                </a:extLst>
              </p:cNvPr>
              <p:cNvSpPr/>
              <p:nvPr/>
            </p:nvSpPr>
            <p:spPr>
              <a:xfrm>
                <a:off x="5342961" y="4093351"/>
                <a:ext cx="7056" cy="7056"/>
              </a:xfrm>
              <a:custGeom>
                <a:avLst/>
                <a:gdLst>
                  <a:gd name="connsiteX0" fmla="*/ 1200 w 0"/>
                  <a:gd name="connsiteY0" fmla="*/ 565 h 0"/>
                  <a:gd name="connsiteX1" fmla="*/ 0 w 0"/>
                  <a:gd name="connsiteY1" fmla="*/ 0 h 0"/>
                  <a:gd name="connsiteX2" fmla="*/ 0 w 0"/>
                  <a:gd name="connsiteY2" fmla="*/ 0 h 0"/>
                  <a:gd name="connsiteX3" fmla="*/ 1200 w 0"/>
                  <a:gd name="connsiteY3" fmla="*/ 565 h 0"/>
                </a:gdLst>
                <a:ahLst/>
                <a:cxnLst>
                  <a:cxn ang="0">
                    <a:pos x="connsiteX0" y="connsiteY0"/>
                  </a:cxn>
                  <a:cxn ang="0">
                    <a:pos x="connsiteX1" y="connsiteY1"/>
                  </a:cxn>
                  <a:cxn ang="0">
                    <a:pos x="connsiteX2" y="connsiteY2"/>
                  </a:cxn>
                  <a:cxn ang="0">
                    <a:pos x="connsiteX3" y="connsiteY3"/>
                  </a:cxn>
                </a:cxnLst>
                <a:rect l="l" t="t" r="r" b="b"/>
                <a:pathLst>
                  <a:path>
                    <a:moveTo>
                      <a:pt x="1200" y="565"/>
                    </a:moveTo>
                    <a:cubicBezTo>
                      <a:pt x="776" y="353"/>
                      <a:pt x="353" y="212"/>
                      <a:pt x="0" y="0"/>
                    </a:cubicBezTo>
                    <a:lnTo>
                      <a:pt x="0" y="0"/>
                    </a:lnTo>
                    <a:cubicBezTo>
                      <a:pt x="353" y="141"/>
                      <a:pt x="776" y="353"/>
                      <a:pt x="1200" y="565"/>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507" name="Freeform: Shape 506">
                <a:extLst>
                  <a:ext uri="{FF2B5EF4-FFF2-40B4-BE49-F238E27FC236}">
                    <a16:creationId xmlns:a16="http://schemas.microsoft.com/office/drawing/2014/main" id="{252553AA-FF26-4588-A0A2-2AD85134A55E}"/>
                  </a:ext>
                </a:extLst>
              </p:cNvPr>
              <p:cNvSpPr/>
              <p:nvPr/>
            </p:nvSpPr>
            <p:spPr>
              <a:xfrm>
                <a:off x="5338022" y="4090740"/>
                <a:ext cx="42333" cy="35278"/>
              </a:xfrm>
              <a:custGeom>
                <a:avLst/>
                <a:gdLst>
                  <a:gd name="connsiteX0" fmla="*/ 46214 w 42333"/>
                  <a:gd name="connsiteY0" fmla="*/ 37465 h 35277"/>
                  <a:gd name="connsiteX1" fmla="*/ 0 w 42333"/>
                  <a:gd name="connsiteY1" fmla="*/ 0 h 35277"/>
                  <a:gd name="connsiteX2" fmla="*/ 70 w 42333"/>
                  <a:gd name="connsiteY2" fmla="*/ 71 h 35277"/>
                  <a:gd name="connsiteX3" fmla="*/ 18909 w 42333"/>
                  <a:gd name="connsiteY3" fmla="*/ 22366 h 35277"/>
                  <a:gd name="connsiteX4" fmla="*/ 19262 w 42333"/>
                  <a:gd name="connsiteY4" fmla="*/ 22648 h 35277"/>
                  <a:gd name="connsiteX5" fmla="*/ 46073 w 42333"/>
                  <a:gd name="connsiteY5" fmla="*/ 37324 h 35277"/>
                  <a:gd name="connsiteX6" fmla="*/ 46214 w 42333"/>
                  <a:gd name="connsiteY6" fmla="*/ 37465 h 35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33" h="35277">
                    <a:moveTo>
                      <a:pt x="46214" y="37465"/>
                    </a:moveTo>
                    <a:cubicBezTo>
                      <a:pt x="26529" y="31115"/>
                      <a:pt x="10160" y="17569"/>
                      <a:pt x="0" y="0"/>
                    </a:cubicBezTo>
                    <a:cubicBezTo>
                      <a:pt x="0" y="0"/>
                      <a:pt x="70" y="71"/>
                      <a:pt x="70" y="71"/>
                    </a:cubicBezTo>
                    <a:cubicBezTo>
                      <a:pt x="5009" y="8608"/>
                      <a:pt x="11430" y="16157"/>
                      <a:pt x="18909" y="22366"/>
                    </a:cubicBezTo>
                    <a:cubicBezTo>
                      <a:pt x="18979" y="22507"/>
                      <a:pt x="19120" y="22578"/>
                      <a:pt x="19262" y="22648"/>
                    </a:cubicBezTo>
                    <a:cubicBezTo>
                      <a:pt x="27093" y="29069"/>
                      <a:pt x="36195" y="34078"/>
                      <a:pt x="46073" y="37324"/>
                    </a:cubicBezTo>
                    <a:cubicBezTo>
                      <a:pt x="46073" y="37395"/>
                      <a:pt x="46143" y="37395"/>
                      <a:pt x="46214" y="37465"/>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508" name="Freeform: Shape 507">
                <a:extLst>
                  <a:ext uri="{FF2B5EF4-FFF2-40B4-BE49-F238E27FC236}">
                    <a16:creationId xmlns:a16="http://schemas.microsoft.com/office/drawing/2014/main" id="{5189404E-632D-4854-810C-A78E5E1046DC}"/>
                  </a:ext>
                </a:extLst>
              </p:cNvPr>
              <p:cNvSpPr/>
              <p:nvPr/>
            </p:nvSpPr>
            <p:spPr>
              <a:xfrm>
                <a:off x="5384588" y="4128276"/>
                <a:ext cx="7056" cy="7056"/>
              </a:xfrm>
              <a:custGeom>
                <a:avLst/>
                <a:gdLst>
                  <a:gd name="connsiteX0" fmla="*/ 5715 w 0"/>
                  <a:gd name="connsiteY0" fmla="*/ 1623 h 0"/>
                  <a:gd name="connsiteX1" fmla="*/ 0 w 0"/>
                  <a:gd name="connsiteY1" fmla="*/ 0 h 0"/>
                  <a:gd name="connsiteX2" fmla="*/ 141 w 0"/>
                  <a:gd name="connsiteY2" fmla="*/ 0 h 0"/>
                  <a:gd name="connsiteX3" fmla="*/ 5715 w 0"/>
                  <a:gd name="connsiteY3" fmla="*/ 1623 h 0"/>
                </a:gdLst>
                <a:ahLst/>
                <a:cxnLst>
                  <a:cxn ang="0">
                    <a:pos x="connsiteX0" y="connsiteY0"/>
                  </a:cxn>
                  <a:cxn ang="0">
                    <a:pos x="connsiteX1" y="connsiteY1"/>
                  </a:cxn>
                  <a:cxn ang="0">
                    <a:pos x="connsiteX2" y="connsiteY2"/>
                  </a:cxn>
                  <a:cxn ang="0">
                    <a:pos x="connsiteX3" y="connsiteY3"/>
                  </a:cxn>
                </a:cxnLst>
                <a:rect l="l" t="t" r="r" b="b"/>
                <a:pathLst>
                  <a:path>
                    <a:moveTo>
                      <a:pt x="5715" y="1623"/>
                    </a:moveTo>
                    <a:cubicBezTo>
                      <a:pt x="3810" y="1129"/>
                      <a:pt x="1905" y="635"/>
                      <a:pt x="0" y="0"/>
                    </a:cubicBezTo>
                    <a:cubicBezTo>
                      <a:pt x="70" y="0"/>
                      <a:pt x="70" y="0"/>
                      <a:pt x="141" y="0"/>
                    </a:cubicBezTo>
                    <a:cubicBezTo>
                      <a:pt x="1976" y="635"/>
                      <a:pt x="3810" y="1129"/>
                      <a:pt x="5715" y="1623"/>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509" name="Freeform: Shape 508">
                <a:extLst>
                  <a:ext uri="{FF2B5EF4-FFF2-40B4-BE49-F238E27FC236}">
                    <a16:creationId xmlns:a16="http://schemas.microsoft.com/office/drawing/2014/main" id="{DB99160C-B6FF-4BF7-946A-F4FC526092B3}"/>
                  </a:ext>
                </a:extLst>
              </p:cNvPr>
              <p:cNvSpPr/>
              <p:nvPr/>
            </p:nvSpPr>
            <p:spPr>
              <a:xfrm>
                <a:off x="5453521" y="3982649"/>
                <a:ext cx="7056" cy="7056"/>
              </a:xfrm>
              <a:custGeom>
                <a:avLst/>
                <a:gdLst>
                  <a:gd name="connsiteX0" fmla="*/ 2046 w 0"/>
                  <a:gd name="connsiteY0" fmla="*/ 4516 h 0"/>
                  <a:gd name="connsiteX1" fmla="*/ 0 w 0"/>
                  <a:gd name="connsiteY1" fmla="*/ 0 h 0"/>
                  <a:gd name="connsiteX2" fmla="*/ 2046 w 0"/>
                  <a:gd name="connsiteY2" fmla="*/ 4516 h 0"/>
                </a:gdLst>
                <a:ahLst/>
                <a:cxnLst>
                  <a:cxn ang="0">
                    <a:pos x="connsiteX0" y="connsiteY0"/>
                  </a:cxn>
                  <a:cxn ang="0">
                    <a:pos x="connsiteX1" y="connsiteY1"/>
                  </a:cxn>
                  <a:cxn ang="0">
                    <a:pos x="connsiteX2" y="connsiteY2"/>
                  </a:cxn>
                </a:cxnLst>
                <a:rect l="l" t="t" r="r" b="b"/>
                <a:pathLst>
                  <a:path>
                    <a:moveTo>
                      <a:pt x="2046" y="4516"/>
                    </a:moveTo>
                    <a:cubicBezTo>
                      <a:pt x="1411" y="2964"/>
                      <a:pt x="706" y="1482"/>
                      <a:pt x="0" y="0"/>
                    </a:cubicBezTo>
                    <a:cubicBezTo>
                      <a:pt x="706" y="1482"/>
                      <a:pt x="1411" y="3034"/>
                      <a:pt x="2046" y="4516"/>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510" name="Freeform: Shape 509">
                <a:extLst>
                  <a:ext uri="{FF2B5EF4-FFF2-40B4-BE49-F238E27FC236}">
                    <a16:creationId xmlns:a16="http://schemas.microsoft.com/office/drawing/2014/main" id="{E5BB1F9F-ABC7-450E-BBD9-9DA7B5434097}"/>
                  </a:ext>
                </a:extLst>
              </p:cNvPr>
              <p:cNvSpPr/>
              <p:nvPr/>
            </p:nvSpPr>
            <p:spPr>
              <a:xfrm>
                <a:off x="5442656" y="4113318"/>
                <a:ext cx="14111" cy="7056"/>
              </a:xfrm>
              <a:custGeom>
                <a:avLst/>
                <a:gdLst>
                  <a:gd name="connsiteX0" fmla="*/ 19614 w 14111"/>
                  <a:gd name="connsiteY0" fmla="*/ 0 h 7055"/>
                  <a:gd name="connsiteX1" fmla="*/ 0 w 14111"/>
                  <a:gd name="connsiteY1" fmla="*/ 12065 h 7055"/>
                  <a:gd name="connsiteX2" fmla="*/ 19473 w 14111"/>
                  <a:gd name="connsiteY2" fmla="*/ 141 h 7055"/>
                  <a:gd name="connsiteX3" fmla="*/ 19614 w 14111"/>
                  <a:gd name="connsiteY3" fmla="*/ 0 h 7055"/>
                </a:gdLst>
                <a:ahLst/>
                <a:cxnLst>
                  <a:cxn ang="0">
                    <a:pos x="connsiteX0" y="connsiteY0"/>
                  </a:cxn>
                  <a:cxn ang="0">
                    <a:pos x="connsiteX1" y="connsiteY1"/>
                  </a:cxn>
                  <a:cxn ang="0">
                    <a:pos x="connsiteX2" y="connsiteY2"/>
                  </a:cxn>
                  <a:cxn ang="0">
                    <a:pos x="connsiteX3" y="connsiteY3"/>
                  </a:cxn>
                </a:cxnLst>
                <a:rect l="l" t="t" r="r" b="b"/>
                <a:pathLst>
                  <a:path w="14111" h="7055">
                    <a:moveTo>
                      <a:pt x="19614" y="0"/>
                    </a:moveTo>
                    <a:cubicBezTo>
                      <a:pt x="13688" y="4868"/>
                      <a:pt x="7126" y="8961"/>
                      <a:pt x="0" y="12065"/>
                    </a:cubicBezTo>
                    <a:cubicBezTo>
                      <a:pt x="7056" y="8961"/>
                      <a:pt x="13617" y="4939"/>
                      <a:pt x="19473" y="141"/>
                    </a:cubicBezTo>
                    <a:cubicBezTo>
                      <a:pt x="19544" y="71"/>
                      <a:pt x="19544" y="0"/>
                      <a:pt x="19614" y="0"/>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511" name="Freeform: Shape 510">
                <a:extLst>
                  <a:ext uri="{FF2B5EF4-FFF2-40B4-BE49-F238E27FC236}">
                    <a16:creationId xmlns:a16="http://schemas.microsoft.com/office/drawing/2014/main" id="{42404991-0AD2-429D-9C9C-1B78554C4B39}"/>
                  </a:ext>
                </a:extLst>
              </p:cNvPr>
              <p:cNvSpPr/>
              <p:nvPr/>
            </p:nvSpPr>
            <p:spPr>
              <a:xfrm>
                <a:off x="5462270" y="4092998"/>
                <a:ext cx="14111" cy="14111"/>
              </a:xfrm>
              <a:custGeom>
                <a:avLst/>
                <a:gdLst>
                  <a:gd name="connsiteX0" fmla="*/ 17710 w 14111"/>
                  <a:gd name="connsiteY0" fmla="*/ 0 h 14111"/>
                  <a:gd name="connsiteX1" fmla="*/ 0 w 14111"/>
                  <a:gd name="connsiteY1" fmla="*/ 20249 h 14111"/>
                  <a:gd name="connsiteX2" fmla="*/ 141 w 14111"/>
                  <a:gd name="connsiteY2" fmla="*/ 20109 h 14111"/>
                  <a:gd name="connsiteX3" fmla="*/ 17710 w 14111"/>
                  <a:gd name="connsiteY3" fmla="*/ 0 h 14111"/>
                </a:gdLst>
                <a:ahLst/>
                <a:cxnLst>
                  <a:cxn ang="0">
                    <a:pos x="connsiteX0" y="connsiteY0"/>
                  </a:cxn>
                  <a:cxn ang="0">
                    <a:pos x="connsiteX1" y="connsiteY1"/>
                  </a:cxn>
                  <a:cxn ang="0">
                    <a:pos x="connsiteX2" y="connsiteY2"/>
                  </a:cxn>
                  <a:cxn ang="0">
                    <a:pos x="connsiteX3" y="connsiteY3"/>
                  </a:cxn>
                </a:cxnLst>
                <a:rect l="l" t="t" r="r" b="b"/>
                <a:pathLst>
                  <a:path w="14111" h="14111">
                    <a:moveTo>
                      <a:pt x="17710" y="0"/>
                    </a:moveTo>
                    <a:cubicBezTo>
                      <a:pt x="12982" y="7691"/>
                      <a:pt x="6985" y="14534"/>
                      <a:pt x="0" y="20249"/>
                    </a:cubicBezTo>
                    <a:cubicBezTo>
                      <a:pt x="71" y="20179"/>
                      <a:pt x="141" y="20179"/>
                      <a:pt x="141" y="20109"/>
                    </a:cubicBezTo>
                    <a:cubicBezTo>
                      <a:pt x="7056" y="14394"/>
                      <a:pt x="12982" y="7620"/>
                      <a:pt x="17710" y="0"/>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512" name="Freeform: Shape 511">
                <a:extLst>
                  <a:ext uri="{FF2B5EF4-FFF2-40B4-BE49-F238E27FC236}">
                    <a16:creationId xmlns:a16="http://schemas.microsoft.com/office/drawing/2014/main" id="{44EEB8BB-1C97-486E-A918-41CE9A63E379}"/>
                  </a:ext>
                </a:extLst>
              </p:cNvPr>
              <p:cNvSpPr/>
              <p:nvPr/>
            </p:nvSpPr>
            <p:spPr>
              <a:xfrm>
                <a:off x="5481179" y="4087213"/>
                <a:ext cx="7056" cy="7056"/>
              </a:xfrm>
              <a:custGeom>
                <a:avLst/>
                <a:gdLst>
                  <a:gd name="connsiteX0" fmla="*/ 2117 w 0"/>
                  <a:gd name="connsiteY0" fmla="*/ 0 h 0"/>
                  <a:gd name="connsiteX1" fmla="*/ 0 w 0"/>
                  <a:gd name="connsiteY1" fmla="*/ 3951 h 0"/>
                  <a:gd name="connsiteX2" fmla="*/ 2117 w 0"/>
                  <a:gd name="connsiteY2" fmla="*/ 0 h 0"/>
                </a:gdLst>
                <a:ahLst/>
                <a:cxnLst>
                  <a:cxn ang="0">
                    <a:pos x="connsiteX0" y="connsiteY0"/>
                  </a:cxn>
                  <a:cxn ang="0">
                    <a:pos x="connsiteX1" y="connsiteY1"/>
                  </a:cxn>
                  <a:cxn ang="0">
                    <a:pos x="connsiteX2" y="connsiteY2"/>
                  </a:cxn>
                </a:cxnLst>
                <a:rect l="l" t="t" r="r" b="b"/>
                <a:pathLst>
                  <a:path>
                    <a:moveTo>
                      <a:pt x="2117" y="0"/>
                    </a:moveTo>
                    <a:cubicBezTo>
                      <a:pt x="1411" y="1341"/>
                      <a:pt x="706" y="2611"/>
                      <a:pt x="0" y="3951"/>
                    </a:cubicBezTo>
                    <a:cubicBezTo>
                      <a:pt x="706" y="2611"/>
                      <a:pt x="1411" y="1270"/>
                      <a:pt x="2117" y="0"/>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513" name="Freeform: Shape 512">
                <a:extLst>
                  <a:ext uri="{FF2B5EF4-FFF2-40B4-BE49-F238E27FC236}">
                    <a16:creationId xmlns:a16="http://schemas.microsoft.com/office/drawing/2014/main" id="{90973F3F-EF9A-4D8D-AC3A-B8A0EAF69094}"/>
                  </a:ext>
                </a:extLst>
              </p:cNvPr>
              <p:cNvSpPr/>
              <p:nvPr/>
            </p:nvSpPr>
            <p:spPr>
              <a:xfrm>
                <a:off x="5327086" y="3966845"/>
                <a:ext cx="134056" cy="134056"/>
              </a:xfrm>
              <a:custGeom>
                <a:avLst/>
                <a:gdLst>
                  <a:gd name="connsiteX0" fmla="*/ 134832 w 134055"/>
                  <a:gd name="connsiteY0" fmla="*/ 52141 h 134055"/>
                  <a:gd name="connsiteX1" fmla="*/ 134761 w 134055"/>
                  <a:gd name="connsiteY1" fmla="*/ 55386 h 134055"/>
                  <a:gd name="connsiteX2" fmla="*/ 134691 w 134055"/>
                  <a:gd name="connsiteY2" fmla="*/ 57644 h 134055"/>
                  <a:gd name="connsiteX3" fmla="*/ 134620 w 134055"/>
                  <a:gd name="connsiteY3" fmla="*/ 58279 h 134055"/>
                  <a:gd name="connsiteX4" fmla="*/ 134479 w 134055"/>
                  <a:gd name="connsiteY4" fmla="*/ 60255 h 134055"/>
                  <a:gd name="connsiteX5" fmla="*/ 134408 w 134055"/>
                  <a:gd name="connsiteY5" fmla="*/ 60819 h 134055"/>
                  <a:gd name="connsiteX6" fmla="*/ 134126 w 134055"/>
                  <a:gd name="connsiteY6" fmla="*/ 63077 h 134055"/>
                  <a:gd name="connsiteX7" fmla="*/ 134056 w 134055"/>
                  <a:gd name="connsiteY7" fmla="*/ 63359 h 134055"/>
                  <a:gd name="connsiteX8" fmla="*/ 133632 w 134055"/>
                  <a:gd name="connsiteY8" fmla="*/ 66111 h 134055"/>
                  <a:gd name="connsiteX9" fmla="*/ 133632 w 134055"/>
                  <a:gd name="connsiteY9" fmla="*/ 66181 h 134055"/>
                  <a:gd name="connsiteX10" fmla="*/ 133209 w 134055"/>
                  <a:gd name="connsiteY10" fmla="*/ 68580 h 134055"/>
                  <a:gd name="connsiteX11" fmla="*/ 132715 w 134055"/>
                  <a:gd name="connsiteY11" fmla="*/ 70979 h 134055"/>
                  <a:gd name="connsiteX12" fmla="*/ 132151 w 134055"/>
                  <a:gd name="connsiteY12" fmla="*/ 73307 h 134055"/>
                  <a:gd name="connsiteX13" fmla="*/ 120297 w 134055"/>
                  <a:gd name="connsiteY13" fmla="*/ 99131 h 134055"/>
                  <a:gd name="connsiteX14" fmla="*/ 118957 w 134055"/>
                  <a:gd name="connsiteY14" fmla="*/ 101036 h 134055"/>
                  <a:gd name="connsiteX15" fmla="*/ 116558 w 134055"/>
                  <a:gd name="connsiteY15" fmla="*/ 104140 h 134055"/>
                  <a:gd name="connsiteX16" fmla="*/ 115570 w 134055"/>
                  <a:gd name="connsiteY16" fmla="*/ 105339 h 134055"/>
                  <a:gd name="connsiteX17" fmla="*/ 109643 w 134055"/>
                  <a:gd name="connsiteY17" fmla="*/ 111690 h 134055"/>
                  <a:gd name="connsiteX18" fmla="*/ 108373 w 134055"/>
                  <a:gd name="connsiteY18" fmla="*/ 112889 h 134055"/>
                  <a:gd name="connsiteX19" fmla="*/ 103152 w 134055"/>
                  <a:gd name="connsiteY19" fmla="*/ 117334 h 134055"/>
                  <a:gd name="connsiteX20" fmla="*/ 93980 w 134055"/>
                  <a:gd name="connsiteY20" fmla="*/ 123543 h 134055"/>
                  <a:gd name="connsiteX21" fmla="*/ 92146 w 134055"/>
                  <a:gd name="connsiteY21" fmla="*/ 124601 h 134055"/>
                  <a:gd name="connsiteX22" fmla="*/ 87771 w 134055"/>
                  <a:gd name="connsiteY22" fmla="*/ 126859 h 134055"/>
                  <a:gd name="connsiteX23" fmla="*/ 84737 w 134055"/>
                  <a:gd name="connsiteY23" fmla="*/ 128200 h 134055"/>
                  <a:gd name="connsiteX24" fmla="*/ 83891 w 134055"/>
                  <a:gd name="connsiteY24" fmla="*/ 128552 h 134055"/>
                  <a:gd name="connsiteX25" fmla="*/ 82056 w 134055"/>
                  <a:gd name="connsiteY25" fmla="*/ 129258 h 134055"/>
                  <a:gd name="connsiteX26" fmla="*/ 80081 w 134055"/>
                  <a:gd name="connsiteY26" fmla="*/ 129964 h 134055"/>
                  <a:gd name="connsiteX27" fmla="*/ 79940 w 134055"/>
                  <a:gd name="connsiteY27" fmla="*/ 130034 h 134055"/>
                  <a:gd name="connsiteX28" fmla="*/ 77823 w 134055"/>
                  <a:gd name="connsiteY28" fmla="*/ 130740 h 134055"/>
                  <a:gd name="connsiteX29" fmla="*/ 74083 w 134055"/>
                  <a:gd name="connsiteY29" fmla="*/ 131868 h 134055"/>
                  <a:gd name="connsiteX30" fmla="*/ 72178 w 134055"/>
                  <a:gd name="connsiteY30" fmla="*/ 132362 h 134055"/>
                  <a:gd name="connsiteX31" fmla="*/ 71755 w 134055"/>
                  <a:gd name="connsiteY31" fmla="*/ 132433 h 134055"/>
                  <a:gd name="connsiteX32" fmla="*/ 71332 w 134055"/>
                  <a:gd name="connsiteY32" fmla="*/ 132574 h 134055"/>
                  <a:gd name="connsiteX33" fmla="*/ 67875 w 134055"/>
                  <a:gd name="connsiteY33" fmla="*/ 133280 h 134055"/>
                  <a:gd name="connsiteX34" fmla="*/ 64841 w 134055"/>
                  <a:gd name="connsiteY34" fmla="*/ 133773 h 134055"/>
                  <a:gd name="connsiteX35" fmla="*/ 63359 w 134055"/>
                  <a:gd name="connsiteY35" fmla="*/ 133985 h 134055"/>
                  <a:gd name="connsiteX36" fmla="*/ 59337 w 134055"/>
                  <a:gd name="connsiteY36" fmla="*/ 134409 h 134055"/>
                  <a:gd name="connsiteX37" fmla="*/ 57150 w 134055"/>
                  <a:gd name="connsiteY37" fmla="*/ 134550 h 134055"/>
                  <a:gd name="connsiteX38" fmla="*/ 54681 w 134055"/>
                  <a:gd name="connsiteY38" fmla="*/ 134620 h 134055"/>
                  <a:gd name="connsiteX39" fmla="*/ 52211 w 134055"/>
                  <a:gd name="connsiteY39" fmla="*/ 134691 h 134055"/>
                  <a:gd name="connsiteX40" fmla="*/ 49389 w 134055"/>
                  <a:gd name="connsiteY40" fmla="*/ 134620 h 134055"/>
                  <a:gd name="connsiteX41" fmla="*/ 46990 w 134055"/>
                  <a:gd name="connsiteY41" fmla="*/ 134479 h 134055"/>
                  <a:gd name="connsiteX42" fmla="*/ 45932 w 134055"/>
                  <a:gd name="connsiteY42" fmla="*/ 134409 h 134055"/>
                  <a:gd name="connsiteX43" fmla="*/ 43886 w 134055"/>
                  <a:gd name="connsiteY43" fmla="*/ 134267 h 134055"/>
                  <a:gd name="connsiteX44" fmla="*/ 41134 w 134055"/>
                  <a:gd name="connsiteY44" fmla="*/ 133985 h 134055"/>
                  <a:gd name="connsiteX45" fmla="*/ 41134 w 134055"/>
                  <a:gd name="connsiteY45" fmla="*/ 133985 h 134055"/>
                  <a:gd name="connsiteX46" fmla="*/ 38735 w 134055"/>
                  <a:gd name="connsiteY46" fmla="*/ 133632 h 134055"/>
                  <a:gd name="connsiteX47" fmla="*/ 38030 w 134055"/>
                  <a:gd name="connsiteY47" fmla="*/ 133491 h 134055"/>
                  <a:gd name="connsiteX48" fmla="*/ 36760 w 134055"/>
                  <a:gd name="connsiteY48" fmla="*/ 133280 h 134055"/>
                  <a:gd name="connsiteX49" fmla="*/ 34854 w 134055"/>
                  <a:gd name="connsiteY49" fmla="*/ 132927 h 134055"/>
                  <a:gd name="connsiteX50" fmla="*/ 34713 w 134055"/>
                  <a:gd name="connsiteY50" fmla="*/ 132927 h 134055"/>
                  <a:gd name="connsiteX51" fmla="*/ 32385 w 134055"/>
                  <a:gd name="connsiteY51" fmla="*/ 132362 h 134055"/>
                  <a:gd name="connsiteX52" fmla="*/ 29633 w 134055"/>
                  <a:gd name="connsiteY52" fmla="*/ 131657 h 134055"/>
                  <a:gd name="connsiteX53" fmla="*/ 26529 w 134055"/>
                  <a:gd name="connsiteY53" fmla="*/ 130740 h 134055"/>
                  <a:gd name="connsiteX54" fmla="*/ 25894 w 134055"/>
                  <a:gd name="connsiteY54" fmla="*/ 130528 h 134055"/>
                  <a:gd name="connsiteX55" fmla="*/ 24342 w 134055"/>
                  <a:gd name="connsiteY55" fmla="*/ 130034 h 134055"/>
                  <a:gd name="connsiteX56" fmla="*/ 22648 w 134055"/>
                  <a:gd name="connsiteY56" fmla="*/ 129399 h 134055"/>
                  <a:gd name="connsiteX57" fmla="*/ 20250 w 134055"/>
                  <a:gd name="connsiteY57" fmla="*/ 128482 h 134055"/>
                  <a:gd name="connsiteX58" fmla="*/ 18486 w 134055"/>
                  <a:gd name="connsiteY58" fmla="*/ 127706 h 134055"/>
                  <a:gd name="connsiteX59" fmla="*/ 17145 w 134055"/>
                  <a:gd name="connsiteY59" fmla="*/ 127071 h 134055"/>
                  <a:gd name="connsiteX60" fmla="*/ 15946 w 134055"/>
                  <a:gd name="connsiteY60" fmla="*/ 126506 h 134055"/>
                  <a:gd name="connsiteX61" fmla="*/ 15946 w 134055"/>
                  <a:gd name="connsiteY61" fmla="*/ 126506 h 134055"/>
                  <a:gd name="connsiteX62" fmla="*/ 13476 w 134055"/>
                  <a:gd name="connsiteY62" fmla="*/ 125236 h 134055"/>
                  <a:gd name="connsiteX63" fmla="*/ 11218 w 134055"/>
                  <a:gd name="connsiteY63" fmla="*/ 124037 h 134055"/>
                  <a:gd name="connsiteX64" fmla="*/ 11077 w 134055"/>
                  <a:gd name="connsiteY64" fmla="*/ 123966 h 134055"/>
                  <a:gd name="connsiteX65" fmla="*/ 11007 w 134055"/>
                  <a:gd name="connsiteY65" fmla="*/ 123896 h 134055"/>
                  <a:gd name="connsiteX66" fmla="*/ 0 w 134055"/>
                  <a:gd name="connsiteY66" fmla="*/ 82691 h 134055"/>
                  <a:gd name="connsiteX67" fmla="*/ 82691 w 134055"/>
                  <a:gd name="connsiteY67" fmla="*/ 0 h 134055"/>
                  <a:gd name="connsiteX68" fmla="*/ 123896 w 134055"/>
                  <a:gd name="connsiteY68" fmla="*/ 10936 h 134055"/>
                  <a:gd name="connsiteX69" fmla="*/ 123966 w 134055"/>
                  <a:gd name="connsiteY69" fmla="*/ 11007 h 134055"/>
                  <a:gd name="connsiteX70" fmla="*/ 125236 w 134055"/>
                  <a:gd name="connsiteY70" fmla="*/ 13264 h 134055"/>
                  <a:gd name="connsiteX71" fmla="*/ 125942 w 134055"/>
                  <a:gd name="connsiteY71" fmla="*/ 14605 h 134055"/>
                  <a:gd name="connsiteX72" fmla="*/ 126577 w 134055"/>
                  <a:gd name="connsiteY72" fmla="*/ 15875 h 134055"/>
                  <a:gd name="connsiteX73" fmla="*/ 128623 w 134055"/>
                  <a:gd name="connsiteY73" fmla="*/ 20391 h 134055"/>
                  <a:gd name="connsiteX74" fmla="*/ 128623 w 134055"/>
                  <a:gd name="connsiteY74" fmla="*/ 20391 h 134055"/>
                  <a:gd name="connsiteX75" fmla="*/ 130387 w 134055"/>
                  <a:gd name="connsiteY75" fmla="*/ 25048 h 134055"/>
                  <a:gd name="connsiteX76" fmla="*/ 131163 w 134055"/>
                  <a:gd name="connsiteY76" fmla="*/ 27446 h 134055"/>
                  <a:gd name="connsiteX77" fmla="*/ 131868 w 134055"/>
                  <a:gd name="connsiteY77" fmla="*/ 29845 h 134055"/>
                  <a:gd name="connsiteX78" fmla="*/ 132433 w 134055"/>
                  <a:gd name="connsiteY78" fmla="*/ 32103 h 134055"/>
                  <a:gd name="connsiteX79" fmla="*/ 132503 w 134055"/>
                  <a:gd name="connsiteY79" fmla="*/ 32385 h 134055"/>
                  <a:gd name="connsiteX80" fmla="*/ 133068 w 134055"/>
                  <a:gd name="connsiteY80" fmla="*/ 34784 h 134055"/>
                  <a:gd name="connsiteX81" fmla="*/ 133421 w 134055"/>
                  <a:gd name="connsiteY81" fmla="*/ 36548 h 134055"/>
                  <a:gd name="connsiteX82" fmla="*/ 133703 w 134055"/>
                  <a:gd name="connsiteY82" fmla="*/ 38100 h 134055"/>
                  <a:gd name="connsiteX83" fmla="*/ 133773 w 134055"/>
                  <a:gd name="connsiteY83" fmla="*/ 38594 h 134055"/>
                  <a:gd name="connsiteX84" fmla="*/ 134056 w 134055"/>
                  <a:gd name="connsiteY84" fmla="*/ 40499 h 134055"/>
                  <a:gd name="connsiteX85" fmla="*/ 134197 w 134055"/>
                  <a:gd name="connsiteY85" fmla="*/ 41628 h 134055"/>
                  <a:gd name="connsiteX86" fmla="*/ 134479 w 134055"/>
                  <a:gd name="connsiteY86" fmla="*/ 44027 h 134055"/>
                  <a:gd name="connsiteX87" fmla="*/ 134479 w 134055"/>
                  <a:gd name="connsiteY87" fmla="*/ 44380 h 134055"/>
                  <a:gd name="connsiteX88" fmla="*/ 134620 w 134055"/>
                  <a:gd name="connsiteY88" fmla="*/ 46355 h 134055"/>
                  <a:gd name="connsiteX89" fmla="*/ 134691 w 134055"/>
                  <a:gd name="connsiteY89" fmla="*/ 47272 h 134055"/>
                  <a:gd name="connsiteX90" fmla="*/ 134761 w 134055"/>
                  <a:gd name="connsiteY90" fmla="*/ 49107 h 134055"/>
                  <a:gd name="connsiteX91" fmla="*/ 134761 w 134055"/>
                  <a:gd name="connsiteY91" fmla="*/ 49530 h 134055"/>
                  <a:gd name="connsiteX92" fmla="*/ 134832 w 134055"/>
                  <a:gd name="connsiteY92" fmla="*/ 52141 h 134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134055" h="134055">
                    <a:moveTo>
                      <a:pt x="134832" y="52141"/>
                    </a:moveTo>
                    <a:cubicBezTo>
                      <a:pt x="134832" y="53199"/>
                      <a:pt x="134832" y="54328"/>
                      <a:pt x="134761" y="55386"/>
                    </a:cubicBezTo>
                    <a:cubicBezTo>
                      <a:pt x="134761" y="56162"/>
                      <a:pt x="134691" y="56868"/>
                      <a:pt x="134691" y="57644"/>
                    </a:cubicBezTo>
                    <a:cubicBezTo>
                      <a:pt x="134691" y="57856"/>
                      <a:pt x="134691" y="58068"/>
                      <a:pt x="134620" y="58279"/>
                    </a:cubicBezTo>
                    <a:cubicBezTo>
                      <a:pt x="134549" y="58985"/>
                      <a:pt x="134549" y="59620"/>
                      <a:pt x="134479" y="60255"/>
                    </a:cubicBezTo>
                    <a:cubicBezTo>
                      <a:pt x="134479" y="60466"/>
                      <a:pt x="134479" y="60607"/>
                      <a:pt x="134408" y="60819"/>
                    </a:cubicBezTo>
                    <a:cubicBezTo>
                      <a:pt x="134338" y="61595"/>
                      <a:pt x="134267" y="62301"/>
                      <a:pt x="134126" y="63077"/>
                    </a:cubicBezTo>
                    <a:lnTo>
                      <a:pt x="134056" y="63359"/>
                    </a:lnTo>
                    <a:cubicBezTo>
                      <a:pt x="133915" y="64276"/>
                      <a:pt x="133773" y="65193"/>
                      <a:pt x="133632" y="66111"/>
                    </a:cubicBezTo>
                    <a:cubicBezTo>
                      <a:pt x="133632" y="66111"/>
                      <a:pt x="133632" y="66111"/>
                      <a:pt x="133632" y="66181"/>
                    </a:cubicBezTo>
                    <a:cubicBezTo>
                      <a:pt x="133491" y="66957"/>
                      <a:pt x="133350" y="67734"/>
                      <a:pt x="133209" y="68580"/>
                    </a:cubicBezTo>
                    <a:cubicBezTo>
                      <a:pt x="133068" y="69427"/>
                      <a:pt x="132856" y="70203"/>
                      <a:pt x="132715" y="70979"/>
                    </a:cubicBezTo>
                    <a:cubicBezTo>
                      <a:pt x="132574" y="71755"/>
                      <a:pt x="132362" y="72531"/>
                      <a:pt x="132151" y="73307"/>
                    </a:cubicBezTo>
                    <a:cubicBezTo>
                      <a:pt x="129681" y="82691"/>
                      <a:pt x="125659" y="91370"/>
                      <a:pt x="120297" y="99131"/>
                    </a:cubicBezTo>
                    <a:cubicBezTo>
                      <a:pt x="119874" y="99766"/>
                      <a:pt x="119380" y="100401"/>
                      <a:pt x="118957" y="101036"/>
                    </a:cubicBezTo>
                    <a:cubicBezTo>
                      <a:pt x="118181" y="102094"/>
                      <a:pt x="117405" y="103082"/>
                      <a:pt x="116558" y="104140"/>
                    </a:cubicBezTo>
                    <a:cubicBezTo>
                      <a:pt x="116276" y="104563"/>
                      <a:pt x="115923" y="104916"/>
                      <a:pt x="115570" y="105339"/>
                    </a:cubicBezTo>
                    <a:cubicBezTo>
                      <a:pt x="113665" y="107597"/>
                      <a:pt x="111690" y="109714"/>
                      <a:pt x="109643" y="111690"/>
                    </a:cubicBezTo>
                    <a:cubicBezTo>
                      <a:pt x="109220" y="112113"/>
                      <a:pt x="108797" y="112466"/>
                      <a:pt x="108373" y="112889"/>
                    </a:cubicBezTo>
                    <a:cubicBezTo>
                      <a:pt x="106680" y="114441"/>
                      <a:pt x="104916" y="115923"/>
                      <a:pt x="103152" y="117334"/>
                    </a:cubicBezTo>
                    <a:cubicBezTo>
                      <a:pt x="100260" y="119592"/>
                      <a:pt x="97155" y="121708"/>
                      <a:pt x="93980" y="123543"/>
                    </a:cubicBezTo>
                    <a:cubicBezTo>
                      <a:pt x="93345" y="123896"/>
                      <a:pt x="92710" y="124249"/>
                      <a:pt x="92146" y="124601"/>
                    </a:cubicBezTo>
                    <a:cubicBezTo>
                      <a:pt x="90735" y="125377"/>
                      <a:pt x="89253" y="126153"/>
                      <a:pt x="87771" y="126859"/>
                    </a:cubicBezTo>
                    <a:cubicBezTo>
                      <a:pt x="86783" y="127353"/>
                      <a:pt x="85725" y="127776"/>
                      <a:pt x="84737" y="128200"/>
                    </a:cubicBezTo>
                    <a:cubicBezTo>
                      <a:pt x="84455" y="128341"/>
                      <a:pt x="84173" y="128482"/>
                      <a:pt x="83891" y="128552"/>
                    </a:cubicBezTo>
                    <a:cubicBezTo>
                      <a:pt x="83256" y="128835"/>
                      <a:pt x="82691" y="129046"/>
                      <a:pt x="82056" y="129258"/>
                    </a:cubicBezTo>
                    <a:cubicBezTo>
                      <a:pt x="81421" y="129540"/>
                      <a:pt x="80786" y="129752"/>
                      <a:pt x="80081" y="129964"/>
                    </a:cubicBezTo>
                    <a:cubicBezTo>
                      <a:pt x="80010" y="129964"/>
                      <a:pt x="80010" y="129964"/>
                      <a:pt x="79940" y="130034"/>
                    </a:cubicBezTo>
                    <a:cubicBezTo>
                      <a:pt x="79234" y="130316"/>
                      <a:pt x="78528" y="130528"/>
                      <a:pt x="77823" y="130740"/>
                    </a:cubicBezTo>
                    <a:cubicBezTo>
                      <a:pt x="76553" y="131163"/>
                      <a:pt x="75353" y="131516"/>
                      <a:pt x="74083" y="131868"/>
                    </a:cubicBezTo>
                    <a:cubicBezTo>
                      <a:pt x="73448" y="132010"/>
                      <a:pt x="72813" y="132221"/>
                      <a:pt x="72178" y="132362"/>
                    </a:cubicBezTo>
                    <a:cubicBezTo>
                      <a:pt x="72037" y="132433"/>
                      <a:pt x="71896" y="132433"/>
                      <a:pt x="71755" y="132433"/>
                    </a:cubicBezTo>
                    <a:cubicBezTo>
                      <a:pt x="71614" y="132504"/>
                      <a:pt x="71473" y="132504"/>
                      <a:pt x="71332" y="132574"/>
                    </a:cubicBezTo>
                    <a:cubicBezTo>
                      <a:pt x="70203" y="132856"/>
                      <a:pt x="69003" y="133068"/>
                      <a:pt x="67875" y="133280"/>
                    </a:cubicBezTo>
                    <a:cubicBezTo>
                      <a:pt x="66887" y="133491"/>
                      <a:pt x="65828" y="133632"/>
                      <a:pt x="64841" y="133773"/>
                    </a:cubicBezTo>
                    <a:cubicBezTo>
                      <a:pt x="64347" y="133844"/>
                      <a:pt x="63853" y="133915"/>
                      <a:pt x="63359" y="133985"/>
                    </a:cubicBezTo>
                    <a:cubicBezTo>
                      <a:pt x="62018" y="134197"/>
                      <a:pt x="60678" y="134338"/>
                      <a:pt x="59337" y="134409"/>
                    </a:cubicBezTo>
                    <a:cubicBezTo>
                      <a:pt x="58632" y="134479"/>
                      <a:pt x="57856" y="134550"/>
                      <a:pt x="57150" y="134550"/>
                    </a:cubicBezTo>
                    <a:cubicBezTo>
                      <a:pt x="56303" y="134620"/>
                      <a:pt x="55527" y="134620"/>
                      <a:pt x="54681" y="134620"/>
                    </a:cubicBezTo>
                    <a:cubicBezTo>
                      <a:pt x="53834" y="134620"/>
                      <a:pt x="53058" y="134691"/>
                      <a:pt x="52211" y="134691"/>
                    </a:cubicBezTo>
                    <a:cubicBezTo>
                      <a:pt x="51294" y="134691"/>
                      <a:pt x="50306" y="134691"/>
                      <a:pt x="49389" y="134620"/>
                    </a:cubicBezTo>
                    <a:cubicBezTo>
                      <a:pt x="48613" y="134620"/>
                      <a:pt x="47766" y="134550"/>
                      <a:pt x="46990" y="134479"/>
                    </a:cubicBezTo>
                    <a:cubicBezTo>
                      <a:pt x="46637" y="134479"/>
                      <a:pt x="46284" y="134409"/>
                      <a:pt x="45932" y="134409"/>
                    </a:cubicBezTo>
                    <a:cubicBezTo>
                      <a:pt x="45226" y="134338"/>
                      <a:pt x="44591" y="134338"/>
                      <a:pt x="43886" y="134267"/>
                    </a:cubicBezTo>
                    <a:cubicBezTo>
                      <a:pt x="42968" y="134197"/>
                      <a:pt x="42051" y="134056"/>
                      <a:pt x="41134" y="133985"/>
                    </a:cubicBezTo>
                    <a:cubicBezTo>
                      <a:pt x="41134" y="133985"/>
                      <a:pt x="41134" y="133985"/>
                      <a:pt x="41134" y="133985"/>
                    </a:cubicBezTo>
                    <a:cubicBezTo>
                      <a:pt x="40287" y="133915"/>
                      <a:pt x="39511" y="133773"/>
                      <a:pt x="38735" y="133632"/>
                    </a:cubicBezTo>
                    <a:cubicBezTo>
                      <a:pt x="38523" y="133632"/>
                      <a:pt x="38241" y="133562"/>
                      <a:pt x="38030" y="133491"/>
                    </a:cubicBezTo>
                    <a:cubicBezTo>
                      <a:pt x="37606" y="133421"/>
                      <a:pt x="37183" y="133350"/>
                      <a:pt x="36760" y="133280"/>
                    </a:cubicBezTo>
                    <a:cubicBezTo>
                      <a:pt x="36125" y="133138"/>
                      <a:pt x="35489" y="132997"/>
                      <a:pt x="34854" y="132927"/>
                    </a:cubicBezTo>
                    <a:cubicBezTo>
                      <a:pt x="34784" y="132927"/>
                      <a:pt x="34784" y="132927"/>
                      <a:pt x="34713" y="132927"/>
                    </a:cubicBezTo>
                    <a:cubicBezTo>
                      <a:pt x="33937" y="132786"/>
                      <a:pt x="33161" y="132574"/>
                      <a:pt x="32385" y="132362"/>
                    </a:cubicBezTo>
                    <a:cubicBezTo>
                      <a:pt x="31468" y="132151"/>
                      <a:pt x="30551" y="131868"/>
                      <a:pt x="29633" y="131657"/>
                    </a:cubicBezTo>
                    <a:cubicBezTo>
                      <a:pt x="28575" y="131374"/>
                      <a:pt x="27587" y="131022"/>
                      <a:pt x="26529" y="130740"/>
                    </a:cubicBezTo>
                    <a:cubicBezTo>
                      <a:pt x="26317" y="130669"/>
                      <a:pt x="26106" y="130598"/>
                      <a:pt x="25894" y="130528"/>
                    </a:cubicBezTo>
                    <a:cubicBezTo>
                      <a:pt x="25400" y="130387"/>
                      <a:pt x="24836" y="130175"/>
                      <a:pt x="24342" y="130034"/>
                    </a:cubicBezTo>
                    <a:cubicBezTo>
                      <a:pt x="23777" y="129822"/>
                      <a:pt x="23213" y="129611"/>
                      <a:pt x="22648" y="129399"/>
                    </a:cubicBezTo>
                    <a:cubicBezTo>
                      <a:pt x="21872" y="129117"/>
                      <a:pt x="21096" y="128764"/>
                      <a:pt x="20250" y="128482"/>
                    </a:cubicBezTo>
                    <a:cubicBezTo>
                      <a:pt x="19685" y="128200"/>
                      <a:pt x="19050" y="127988"/>
                      <a:pt x="18486" y="127706"/>
                    </a:cubicBezTo>
                    <a:cubicBezTo>
                      <a:pt x="18062" y="127494"/>
                      <a:pt x="17568" y="127283"/>
                      <a:pt x="17145" y="127071"/>
                    </a:cubicBezTo>
                    <a:cubicBezTo>
                      <a:pt x="16722" y="126859"/>
                      <a:pt x="16298" y="126718"/>
                      <a:pt x="15946" y="126506"/>
                    </a:cubicBezTo>
                    <a:lnTo>
                      <a:pt x="15946" y="126506"/>
                    </a:lnTo>
                    <a:cubicBezTo>
                      <a:pt x="15099" y="126083"/>
                      <a:pt x="14323" y="125730"/>
                      <a:pt x="13476" y="125236"/>
                    </a:cubicBezTo>
                    <a:cubicBezTo>
                      <a:pt x="12700" y="124813"/>
                      <a:pt x="11995" y="124460"/>
                      <a:pt x="11218" y="124037"/>
                    </a:cubicBezTo>
                    <a:cubicBezTo>
                      <a:pt x="11148" y="124037"/>
                      <a:pt x="11148" y="123966"/>
                      <a:pt x="11077" y="123966"/>
                    </a:cubicBezTo>
                    <a:cubicBezTo>
                      <a:pt x="11077" y="123966"/>
                      <a:pt x="11007" y="123896"/>
                      <a:pt x="11007" y="123896"/>
                    </a:cubicBezTo>
                    <a:cubicBezTo>
                      <a:pt x="4022" y="111760"/>
                      <a:pt x="0" y="97720"/>
                      <a:pt x="0" y="82691"/>
                    </a:cubicBezTo>
                    <a:cubicBezTo>
                      <a:pt x="0" y="36971"/>
                      <a:pt x="37042" y="0"/>
                      <a:pt x="82691" y="0"/>
                    </a:cubicBezTo>
                    <a:cubicBezTo>
                      <a:pt x="97719" y="0"/>
                      <a:pt x="111760" y="3951"/>
                      <a:pt x="123896" y="10936"/>
                    </a:cubicBezTo>
                    <a:cubicBezTo>
                      <a:pt x="123896" y="10936"/>
                      <a:pt x="123896" y="11007"/>
                      <a:pt x="123966" y="11007"/>
                    </a:cubicBezTo>
                    <a:cubicBezTo>
                      <a:pt x="124389" y="11712"/>
                      <a:pt x="124813" y="12488"/>
                      <a:pt x="125236" y="13264"/>
                    </a:cubicBezTo>
                    <a:cubicBezTo>
                      <a:pt x="125448" y="13688"/>
                      <a:pt x="125730" y="14182"/>
                      <a:pt x="125942" y="14605"/>
                    </a:cubicBezTo>
                    <a:cubicBezTo>
                      <a:pt x="126153" y="15028"/>
                      <a:pt x="126365" y="15452"/>
                      <a:pt x="126577" y="15875"/>
                    </a:cubicBezTo>
                    <a:cubicBezTo>
                      <a:pt x="127282" y="17357"/>
                      <a:pt x="127988" y="18909"/>
                      <a:pt x="128623" y="20391"/>
                    </a:cubicBezTo>
                    <a:lnTo>
                      <a:pt x="128623" y="20391"/>
                    </a:lnTo>
                    <a:cubicBezTo>
                      <a:pt x="129258" y="21943"/>
                      <a:pt x="129822" y="23495"/>
                      <a:pt x="130387" y="25048"/>
                    </a:cubicBezTo>
                    <a:cubicBezTo>
                      <a:pt x="130669" y="25824"/>
                      <a:pt x="130951" y="26600"/>
                      <a:pt x="131163" y="27446"/>
                    </a:cubicBezTo>
                    <a:cubicBezTo>
                      <a:pt x="131445" y="28222"/>
                      <a:pt x="131657" y="29069"/>
                      <a:pt x="131868" y="29845"/>
                    </a:cubicBezTo>
                    <a:cubicBezTo>
                      <a:pt x="132080" y="30621"/>
                      <a:pt x="132292" y="31327"/>
                      <a:pt x="132433" y="32103"/>
                    </a:cubicBezTo>
                    <a:cubicBezTo>
                      <a:pt x="132503" y="32173"/>
                      <a:pt x="132503" y="32244"/>
                      <a:pt x="132503" y="32385"/>
                    </a:cubicBezTo>
                    <a:cubicBezTo>
                      <a:pt x="132715" y="33161"/>
                      <a:pt x="132856" y="34008"/>
                      <a:pt x="133068" y="34784"/>
                    </a:cubicBezTo>
                    <a:cubicBezTo>
                      <a:pt x="133209" y="35348"/>
                      <a:pt x="133350" y="35984"/>
                      <a:pt x="133421" y="36548"/>
                    </a:cubicBezTo>
                    <a:cubicBezTo>
                      <a:pt x="133491" y="37042"/>
                      <a:pt x="133632" y="37606"/>
                      <a:pt x="133703" y="38100"/>
                    </a:cubicBezTo>
                    <a:cubicBezTo>
                      <a:pt x="133703" y="38241"/>
                      <a:pt x="133773" y="38382"/>
                      <a:pt x="133773" y="38594"/>
                    </a:cubicBezTo>
                    <a:cubicBezTo>
                      <a:pt x="133844" y="39229"/>
                      <a:pt x="133985" y="39864"/>
                      <a:pt x="134056" y="40499"/>
                    </a:cubicBezTo>
                    <a:cubicBezTo>
                      <a:pt x="134126" y="40852"/>
                      <a:pt x="134126" y="41275"/>
                      <a:pt x="134197" y="41628"/>
                    </a:cubicBezTo>
                    <a:cubicBezTo>
                      <a:pt x="134267" y="42404"/>
                      <a:pt x="134408" y="43251"/>
                      <a:pt x="134479" y="44027"/>
                    </a:cubicBezTo>
                    <a:cubicBezTo>
                      <a:pt x="134479" y="44097"/>
                      <a:pt x="134479" y="44238"/>
                      <a:pt x="134479" y="44380"/>
                    </a:cubicBezTo>
                    <a:cubicBezTo>
                      <a:pt x="134549" y="45014"/>
                      <a:pt x="134620" y="45720"/>
                      <a:pt x="134620" y="46355"/>
                    </a:cubicBezTo>
                    <a:cubicBezTo>
                      <a:pt x="134620" y="46638"/>
                      <a:pt x="134691" y="46990"/>
                      <a:pt x="134691" y="47272"/>
                    </a:cubicBezTo>
                    <a:cubicBezTo>
                      <a:pt x="134761" y="47907"/>
                      <a:pt x="134761" y="48472"/>
                      <a:pt x="134761" y="49107"/>
                    </a:cubicBezTo>
                    <a:cubicBezTo>
                      <a:pt x="134761" y="49248"/>
                      <a:pt x="134761" y="49389"/>
                      <a:pt x="134761" y="49530"/>
                    </a:cubicBezTo>
                    <a:cubicBezTo>
                      <a:pt x="134832" y="50377"/>
                      <a:pt x="134832" y="51294"/>
                      <a:pt x="134832" y="52141"/>
                    </a:cubicBezTo>
                    <a:close/>
                  </a:path>
                </a:pathLst>
              </a:custGeom>
              <a:solidFill>
                <a:schemeClr val="accent1">
                  <a:lumMod val="60000"/>
                  <a:lumOff val="40000"/>
                </a:schemeClr>
              </a:solidFill>
              <a:ln w="7047" cap="flat">
                <a:noFill/>
                <a:prstDash val="solid"/>
                <a:miter/>
              </a:ln>
            </p:spPr>
            <p:txBody>
              <a:bodyPr rtlCol="0" anchor="ctr"/>
              <a:lstStyle/>
              <a:p>
                <a:endParaRPr lang="en-ID">
                  <a:cs typeface="B Nazanin" panose="00000700000000000000" pitchFamily="2" charset="-78"/>
                </a:endParaRPr>
              </a:p>
            </p:txBody>
          </p:sp>
          <p:sp>
            <p:nvSpPr>
              <p:cNvPr id="514" name="Freeform: Shape 513">
                <a:extLst>
                  <a:ext uri="{FF2B5EF4-FFF2-40B4-BE49-F238E27FC236}">
                    <a16:creationId xmlns:a16="http://schemas.microsoft.com/office/drawing/2014/main" id="{0FF0FD2C-D92F-4BB8-8646-6B219AA29C37}"/>
                  </a:ext>
                </a:extLst>
              </p:cNvPr>
              <p:cNvSpPr/>
              <p:nvPr/>
            </p:nvSpPr>
            <p:spPr>
              <a:xfrm>
                <a:off x="5338516" y="3977781"/>
                <a:ext cx="148167" cy="148167"/>
              </a:xfrm>
              <a:custGeom>
                <a:avLst/>
                <a:gdLst>
                  <a:gd name="connsiteX0" fmla="*/ 153882 w 148166"/>
                  <a:gd name="connsiteY0" fmla="*/ 71684 h 148166"/>
                  <a:gd name="connsiteX1" fmla="*/ 153458 w 148166"/>
                  <a:gd name="connsiteY1" fmla="*/ 80151 h 148166"/>
                  <a:gd name="connsiteX2" fmla="*/ 150777 w 148166"/>
                  <a:gd name="connsiteY2" fmla="*/ 94333 h 148166"/>
                  <a:gd name="connsiteX3" fmla="*/ 150142 w 148166"/>
                  <a:gd name="connsiteY3" fmla="*/ 96449 h 148166"/>
                  <a:gd name="connsiteX4" fmla="*/ 149578 w 148166"/>
                  <a:gd name="connsiteY4" fmla="*/ 98213 h 148166"/>
                  <a:gd name="connsiteX5" fmla="*/ 148943 w 148166"/>
                  <a:gd name="connsiteY5" fmla="*/ 100118 h 148166"/>
                  <a:gd name="connsiteX6" fmla="*/ 148943 w 148166"/>
                  <a:gd name="connsiteY6" fmla="*/ 100189 h 148166"/>
                  <a:gd name="connsiteX7" fmla="*/ 148237 w 148166"/>
                  <a:gd name="connsiteY7" fmla="*/ 102023 h 148166"/>
                  <a:gd name="connsiteX8" fmla="*/ 147461 w 148166"/>
                  <a:gd name="connsiteY8" fmla="*/ 103858 h 148166"/>
                  <a:gd name="connsiteX9" fmla="*/ 145909 w 148166"/>
                  <a:gd name="connsiteY9" fmla="*/ 107385 h 148166"/>
                  <a:gd name="connsiteX10" fmla="*/ 144921 w 148166"/>
                  <a:gd name="connsiteY10" fmla="*/ 109431 h 148166"/>
                  <a:gd name="connsiteX11" fmla="*/ 142804 w 148166"/>
                  <a:gd name="connsiteY11" fmla="*/ 113382 h 148166"/>
                  <a:gd name="connsiteX12" fmla="*/ 141675 w 148166"/>
                  <a:gd name="connsiteY12" fmla="*/ 115288 h 148166"/>
                  <a:gd name="connsiteX13" fmla="*/ 124178 w 148166"/>
                  <a:gd name="connsiteY13" fmla="*/ 135326 h 148166"/>
                  <a:gd name="connsiteX14" fmla="*/ 124037 w 148166"/>
                  <a:gd name="connsiteY14" fmla="*/ 135466 h 148166"/>
                  <a:gd name="connsiteX15" fmla="*/ 124037 w 148166"/>
                  <a:gd name="connsiteY15" fmla="*/ 135466 h 148166"/>
                  <a:gd name="connsiteX16" fmla="*/ 123825 w 148166"/>
                  <a:gd name="connsiteY16" fmla="*/ 135608 h 148166"/>
                  <a:gd name="connsiteX17" fmla="*/ 104352 w 148166"/>
                  <a:gd name="connsiteY17" fmla="*/ 147531 h 148166"/>
                  <a:gd name="connsiteX18" fmla="*/ 99342 w 148166"/>
                  <a:gd name="connsiteY18" fmla="*/ 149507 h 148166"/>
                  <a:gd name="connsiteX19" fmla="*/ 99272 w 148166"/>
                  <a:gd name="connsiteY19" fmla="*/ 149507 h 148166"/>
                  <a:gd name="connsiteX20" fmla="*/ 97226 w 148166"/>
                  <a:gd name="connsiteY20" fmla="*/ 150213 h 148166"/>
                  <a:gd name="connsiteX21" fmla="*/ 92992 w 148166"/>
                  <a:gd name="connsiteY21" fmla="*/ 151483 h 148166"/>
                  <a:gd name="connsiteX22" fmla="*/ 89676 w 148166"/>
                  <a:gd name="connsiteY22" fmla="*/ 152329 h 148166"/>
                  <a:gd name="connsiteX23" fmla="*/ 87559 w 148166"/>
                  <a:gd name="connsiteY23" fmla="*/ 152753 h 148166"/>
                  <a:gd name="connsiteX24" fmla="*/ 84243 w 148166"/>
                  <a:gd name="connsiteY24" fmla="*/ 153317 h 148166"/>
                  <a:gd name="connsiteX25" fmla="*/ 82479 w 148166"/>
                  <a:gd name="connsiteY25" fmla="*/ 153599 h 148166"/>
                  <a:gd name="connsiteX26" fmla="*/ 78881 w 148166"/>
                  <a:gd name="connsiteY26" fmla="*/ 154022 h 148166"/>
                  <a:gd name="connsiteX27" fmla="*/ 77188 w 148166"/>
                  <a:gd name="connsiteY27" fmla="*/ 154164 h 148166"/>
                  <a:gd name="connsiteX28" fmla="*/ 74507 w 148166"/>
                  <a:gd name="connsiteY28" fmla="*/ 154305 h 148166"/>
                  <a:gd name="connsiteX29" fmla="*/ 73378 w 148166"/>
                  <a:gd name="connsiteY29" fmla="*/ 154305 h 148166"/>
                  <a:gd name="connsiteX30" fmla="*/ 71543 w 148166"/>
                  <a:gd name="connsiteY30" fmla="*/ 154305 h 148166"/>
                  <a:gd name="connsiteX31" fmla="*/ 71543 w 148166"/>
                  <a:gd name="connsiteY31" fmla="*/ 154305 h 148166"/>
                  <a:gd name="connsiteX32" fmla="*/ 68721 w 148166"/>
                  <a:gd name="connsiteY32" fmla="*/ 154234 h 148166"/>
                  <a:gd name="connsiteX33" fmla="*/ 68298 w 148166"/>
                  <a:gd name="connsiteY33" fmla="*/ 154234 h 148166"/>
                  <a:gd name="connsiteX34" fmla="*/ 66040 w 148166"/>
                  <a:gd name="connsiteY34" fmla="*/ 154093 h 148166"/>
                  <a:gd name="connsiteX35" fmla="*/ 65758 w 148166"/>
                  <a:gd name="connsiteY35" fmla="*/ 154093 h 148166"/>
                  <a:gd name="connsiteX36" fmla="*/ 63500 w 148166"/>
                  <a:gd name="connsiteY36" fmla="*/ 153882 h 148166"/>
                  <a:gd name="connsiteX37" fmla="*/ 63429 w 148166"/>
                  <a:gd name="connsiteY37" fmla="*/ 153882 h 148166"/>
                  <a:gd name="connsiteX38" fmla="*/ 62230 w 148166"/>
                  <a:gd name="connsiteY38" fmla="*/ 153740 h 148166"/>
                  <a:gd name="connsiteX39" fmla="*/ 61383 w 148166"/>
                  <a:gd name="connsiteY39" fmla="*/ 153670 h 148166"/>
                  <a:gd name="connsiteX40" fmla="*/ 59337 w 148166"/>
                  <a:gd name="connsiteY40" fmla="*/ 153388 h 148166"/>
                  <a:gd name="connsiteX41" fmla="*/ 58420 w 148166"/>
                  <a:gd name="connsiteY41" fmla="*/ 153246 h 148166"/>
                  <a:gd name="connsiteX42" fmla="*/ 55668 w 148166"/>
                  <a:gd name="connsiteY42" fmla="*/ 152753 h 148166"/>
                  <a:gd name="connsiteX43" fmla="*/ 54116 w 148166"/>
                  <a:gd name="connsiteY43" fmla="*/ 152470 h 148166"/>
                  <a:gd name="connsiteX44" fmla="*/ 52211 w 148166"/>
                  <a:gd name="connsiteY44" fmla="*/ 152047 h 148166"/>
                  <a:gd name="connsiteX45" fmla="*/ 46637 w 148166"/>
                  <a:gd name="connsiteY45" fmla="*/ 150495 h 148166"/>
                  <a:gd name="connsiteX46" fmla="*/ 46496 w 148166"/>
                  <a:gd name="connsiteY46" fmla="*/ 150495 h 148166"/>
                  <a:gd name="connsiteX47" fmla="*/ 46143 w 148166"/>
                  <a:gd name="connsiteY47" fmla="*/ 150354 h 148166"/>
                  <a:gd name="connsiteX48" fmla="*/ 46002 w 148166"/>
                  <a:gd name="connsiteY48" fmla="*/ 150283 h 148166"/>
                  <a:gd name="connsiteX49" fmla="*/ 19191 w 148166"/>
                  <a:gd name="connsiteY49" fmla="*/ 135608 h 148166"/>
                  <a:gd name="connsiteX50" fmla="*/ 18838 w 148166"/>
                  <a:gd name="connsiteY50" fmla="*/ 135326 h 148166"/>
                  <a:gd name="connsiteX51" fmla="*/ 0 w 148166"/>
                  <a:gd name="connsiteY51" fmla="*/ 113030 h 148166"/>
                  <a:gd name="connsiteX52" fmla="*/ 141 w 148166"/>
                  <a:gd name="connsiteY52" fmla="*/ 113100 h 148166"/>
                  <a:gd name="connsiteX53" fmla="*/ 2399 w 148166"/>
                  <a:gd name="connsiteY53" fmla="*/ 114300 h 148166"/>
                  <a:gd name="connsiteX54" fmla="*/ 4868 w 148166"/>
                  <a:gd name="connsiteY54" fmla="*/ 115570 h 148166"/>
                  <a:gd name="connsiteX55" fmla="*/ 4868 w 148166"/>
                  <a:gd name="connsiteY55" fmla="*/ 115570 h 148166"/>
                  <a:gd name="connsiteX56" fmla="*/ 6068 w 148166"/>
                  <a:gd name="connsiteY56" fmla="*/ 116134 h 148166"/>
                  <a:gd name="connsiteX57" fmla="*/ 7408 w 148166"/>
                  <a:gd name="connsiteY57" fmla="*/ 116769 h 148166"/>
                  <a:gd name="connsiteX58" fmla="*/ 9172 w 148166"/>
                  <a:gd name="connsiteY58" fmla="*/ 117545 h 148166"/>
                  <a:gd name="connsiteX59" fmla="*/ 11571 w 148166"/>
                  <a:gd name="connsiteY59" fmla="*/ 118463 h 148166"/>
                  <a:gd name="connsiteX60" fmla="*/ 13264 w 148166"/>
                  <a:gd name="connsiteY60" fmla="*/ 119097 h 148166"/>
                  <a:gd name="connsiteX61" fmla="*/ 14816 w 148166"/>
                  <a:gd name="connsiteY61" fmla="*/ 119591 h 148166"/>
                  <a:gd name="connsiteX62" fmla="*/ 15451 w 148166"/>
                  <a:gd name="connsiteY62" fmla="*/ 119803 h 148166"/>
                  <a:gd name="connsiteX63" fmla="*/ 18556 w 148166"/>
                  <a:gd name="connsiteY63" fmla="*/ 120720 h 148166"/>
                  <a:gd name="connsiteX64" fmla="*/ 21308 w 148166"/>
                  <a:gd name="connsiteY64" fmla="*/ 121426 h 148166"/>
                  <a:gd name="connsiteX65" fmla="*/ 23636 w 148166"/>
                  <a:gd name="connsiteY65" fmla="*/ 121990 h 148166"/>
                  <a:gd name="connsiteX66" fmla="*/ 23777 w 148166"/>
                  <a:gd name="connsiteY66" fmla="*/ 121990 h 148166"/>
                  <a:gd name="connsiteX67" fmla="*/ 25682 w 148166"/>
                  <a:gd name="connsiteY67" fmla="*/ 122343 h 148166"/>
                  <a:gd name="connsiteX68" fmla="*/ 26952 w 148166"/>
                  <a:gd name="connsiteY68" fmla="*/ 122555 h 148166"/>
                  <a:gd name="connsiteX69" fmla="*/ 27658 w 148166"/>
                  <a:gd name="connsiteY69" fmla="*/ 122696 h 148166"/>
                  <a:gd name="connsiteX70" fmla="*/ 30057 w 148166"/>
                  <a:gd name="connsiteY70" fmla="*/ 123048 h 148166"/>
                  <a:gd name="connsiteX71" fmla="*/ 30057 w 148166"/>
                  <a:gd name="connsiteY71" fmla="*/ 123048 h 148166"/>
                  <a:gd name="connsiteX72" fmla="*/ 32808 w 148166"/>
                  <a:gd name="connsiteY72" fmla="*/ 123331 h 148166"/>
                  <a:gd name="connsiteX73" fmla="*/ 34854 w 148166"/>
                  <a:gd name="connsiteY73" fmla="*/ 123472 h 148166"/>
                  <a:gd name="connsiteX74" fmla="*/ 35913 w 148166"/>
                  <a:gd name="connsiteY74" fmla="*/ 123542 h 148166"/>
                  <a:gd name="connsiteX75" fmla="*/ 38312 w 148166"/>
                  <a:gd name="connsiteY75" fmla="*/ 123684 h 148166"/>
                  <a:gd name="connsiteX76" fmla="*/ 41134 w 148166"/>
                  <a:gd name="connsiteY76" fmla="*/ 123754 h 148166"/>
                  <a:gd name="connsiteX77" fmla="*/ 43603 w 148166"/>
                  <a:gd name="connsiteY77" fmla="*/ 123684 h 148166"/>
                  <a:gd name="connsiteX78" fmla="*/ 46073 w 148166"/>
                  <a:gd name="connsiteY78" fmla="*/ 123613 h 148166"/>
                  <a:gd name="connsiteX79" fmla="*/ 48260 w 148166"/>
                  <a:gd name="connsiteY79" fmla="*/ 123472 h 148166"/>
                  <a:gd name="connsiteX80" fmla="*/ 52281 w 148166"/>
                  <a:gd name="connsiteY80" fmla="*/ 123048 h 148166"/>
                  <a:gd name="connsiteX81" fmla="*/ 53763 w 148166"/>
                  <a:gd name="connsiteY81" fmla="*/ 122837 h 148166"/>
                  <a:gd name="connsiteX82" fmla="*/ 56797 w 148166"/>
                  <a:gd name="connsiteY82" fmla="*/ 122343 h 148166"/>
                  <a:gd name="connsiteX83" fmla="*/ 60254 w 148166"/>
                  <a:gd name="connsiteY83" fmla="*/ 121638 h 148166"/>
                  <a:gd name="connsiteX84" fmla="*/ 60678 w 148166"/>
                  <a:gd name="connsiteY84" fmla="*/ 121496 h 148166"/>
                  <a:gd name="connsiteX85" fmla="*/ 61101 w 148166"/>
                  <a:gd name="connsiteY85" fmla="*/ 121426 h 148166"/>
                  <a:gd name="connsiteX86" fmla="*/ 63006 w 148166"/>
                  <a:gd name="connsiteY86" fmla="*/ 120932 h 148166"/>
                  <a:gd name="connsiteX87" fmla="*/ 66745 w 148166"/>
                  <a:gd name="connsiteY87" fmla="*/ 119803 h 148166"/>
                  <a:gd name="connsiteX88" fmla="*/ 68862 w 148166"/>
                  <a:gd name="connsiteY88" fmla="*/ 119097 h 148166"/>
                  <a:gd name="connsiteX89" fmla="*/ 69003 w 148166"/>
                  <a:gd name="connsiteY89" fmla="*/ 119027 h 148166"/>
                  <a:gd name="connsiteX90" fmla="*/ 70979 w 148166"/>
                  <a:gd name="connsiteY90" fmla="*/ 118321 h 148166"/>
                  <a:gd name="connsiteX91" fmla="*/ 72813 w 148166"/>
                  <a:gd name="connsiteY91" fmla="*/ 117616 h 148166"/>
                  <a:gd name="connsiteX92" fmla="*/ 73660 w 148166"/>
                  <a:gd name="connsiteY92" fmla="*/ 117263 h 148166"/>
                  <a:gd name="connsiteX93" fmla="*/ 76694 w 148166"/>
                  <a:gd name="connsiteY93" fmla="*/ 115923 h 148166"/>
                  <a:gd name="connsiteX94" fmla="*/ 81068 w 148166"/>
                  <a:gd name="connsiteY94" fmla="*/ 113665 h 148166"/>
                  <a:gd name="connsiteX95" fmla="*/ 82903 w 148166"/>
                  <a:gd name="connsiteY95" fmla="*/ 112606 h 148166"/>
                  <a:gd name="connsiteX96" fmla="*/ 92075 w 148166"/>
                  <a:gd name="connsiteY96" fmla="*/ 106397 h 148166"/>
                  <a:gd name="connsiteX97" fmla="*/ 97296 w 148166"/>
                  <a:gd name="connsiteY97" fmla="*/ 101952 h 148166"/>
                  <a:gd name="connsiteX98" fmla="*/ 98566 w 148166"/>
                  <a:gd name="connsiteY98" fmla="*/ 100753 h 148166"/>
                  <a:gd name="connsiteX99" fmla="*/ 104493 w 148166"/>
                  <a:gd name="connsiteY99" fmla="*/ 94403 h 148166"/>
                  <a:gd name="connsiteX100" fmla="*/ 105480 w 148166"/>
                  <a:gd name="connsiteY100" fmla="*/ 93204 h 148166"/>
                  <a:gd name="connsiteX101" fmla="*/ 107879 w 148166"/>
                  <a:gd name="connsiteY101" fmla="*/ 90099 h 148166"/>
                  <a:gd name="connsiteX102" fmla="*/ 109220 w 148166"/>
                  <a:gd name="connsiteY102" fmla="*/ 88194 h 148166"/>
                  <a:gd name="connsiteX103" fmla="*/ 121073 w 148166"/>
                  <a:gd name="connsiteY103" fmla="*/ 62371 h 148166"/>
                  <a:gd name="connsiteX104" fmla="*/ 121638 w 148166"/>
                  <a:gd name="connsiteY104" fmla="*/ 60042 h 148166"/>
                  <a:gd name="connsiteX105" fmla="*/ 122132 w 148166"/>
                  <a:gd name="connsiteY105" fmla="*/ 57644 h 148166"/>
                  <a:gd name="connsiteX106" fmla="*/ 122555 w 148166"/>
                  <a:gd name="connsiteY106" fmla="*/ 55245 h 148166"/>
                  <a:gd name="connsiteX107" fmla="*/ 122555 w 148166"/>
                  <a:gd name="connsiteY107" fmla="*/ 55174 h 148166"/>
                  <a:gd name="connsiteX108" fmla="*/ 122978 w 148166"/>
                  <a:gd name="connsiteY108" fmla="*/ 52423 h 148166"/>
                  <a:gd name="connsiteX109" fmla="*/ 123049 w 148166"/>
                  <a:gd name="connsiteY109" fmla="*/ 52140 h 148166"/>
                  <a:gd name="connsiteX110" fmla="*/ 123331 w 148166"/>
                  <a:gd name="connsiteY110" fmla="*/ 49882 h 148166"/>
                  <a:gd name="connsiteX111" fmla="*/ 123402 w 148166"/>
                  <a:gd name="connsiteY111" fmla="*/ 49318 h 148166"/>
                  <a:gd name="connsiteX112" fmla="*/ 123543 w 148166"/>
                  <a:gd name="connsiteY112" fmla="*/ 47343 h 148166"/>
                  <a:gd name="connsiteX113" fmla="*/ 123613 w 148166"/>
                  <a:gd name="connsiteY113" fmla="*/ 46708 h 148166"/>
                  <a:gd name="connsiteX114" fmla="*/ 123684 w 148166"/>
                  <a:gd name="connsiteY114" fmla="*/ 44450 h 148166"/>
                  <a:gd name="connsiteX115" fmla="*/ 123754 w 148166"/>
                  <a:gd name="connsiteY115" fmla="*/ 41204 h 148166"/>
                  <a:gd name="connsiteX116" fmla="*/ 123684 w 148166"/>
                  <a:gd name="connsiteY116" fmla="*/ 38523 h 148166"/>
                  <a:gd name="connsiteX117" fmla="*/ 123684 w 148166"/>
                  <a:gd name="connsiteY117" fmla="*/ 38100 h 148166"/>
                  <a:gd name="connsiteX118" fmla="*/ 123613 w 148166"/>
                  <a:gd name="connsiteY118" fmla="*/ 36265 h 148166"/>
                  <a:gd name="connsiteX119" fmla="*/ 123543 w 148166"/>
                  <a:gd name="connsiteY119" fmla="*/ 35348 h 148166"/>
                  <a:gd name="connsiteX120" fmla="*/ 123402 w 148166"/>
                  <a:gd name="connsiteY120" fmla="*/ 33373 h 148166"/>
                  <a:gd name="connsiteX121" fmla="*/ 123402 w 148166"/>
                  <a:gd name="connsiteY121" fmla="*/ 33020 h 148166"/>
                  <a:gd name="connsiteX122" fmla="*/ 123119 w 148166"/>
                  <a:gd name="connsiteY122" fmla="*/ 30621 h 148166"/>
                  <a:gd name="connsiteX123" fmla="*/ 122978 w 148166"/>
                  <a:gd name="connsiteY123" fmla="*/ 29492 h 148166"/>
                  <a:gd name="connsiteX124" fmla="*/ 122696 w 148166"/>
                  <a:gd name="connsiteY124" fmla="*/ 27587 h 148166"/>
                  <a:gd name="connsiteX125" fmla="*/ 122625 w 148166"/>
                  <a:gd name="connsiteY125" fmla="*/ 27093 h 148166"/>
                  <a:gd name="connsiteX126" fmla="*/ 122343 w 148166"/>
                  <a:gd name="connsiteY126" fmla="*/ 25541 h 148166"/>
                  <a:gd name="connsiteX127" fmla="*/ 121990 w 148166"/>
                  <a:gd name="connsiteY127" fmla="*/ 23777 h 148166"/>
                  <a:gd name="connsiteX128" fmla="*/ 121426 w 148166"/>
                  <a:gd name="connsiteY128" fmla="*/ 21378 h 148166"/>
                  <a:gd name="connsiteX129" fmla="*/ 121355 w 148166"/>
                  <a:gd name="connsiteY129" fmla="*/ 21096 h 148166"/>
                  <a:gd name="connsiteX130" fmla="*/ 120791 w 148166"/>
                  <a:gd name="connsiteY130" fmla="*/ 18838 h 148166"/>
                  <a:gd name="connsiteX131" fmla="*/ 120085 w 148166"/>
                  <a:gd name="connsiteY131" fmla="*/ 16439 h 148166"/>
                  <a:gd name="connsiteX132" fmla="*/ 119309 w 148166"/>
                  <a:gd name="connsiteY132" fmla="*/ 14040 h 148166"/>
                  <a:gd name="connsiteX133" fmla="*/ 117545 w 148166"/>
                  <a:gd name="connsiteY133" fmla="*/ 9384 h 148166"/>
                  <a:gd name="connsiteX134" fmla="*/ 117545 w 148166"/>
                  <a:gd name="connsiteY134" fmla="*/ 9384 h 148166"/>
                  <a:gd name="connsiteX135" fmla="*/ 115499 w 148166"/>
                  <a:gd name="connsiteY135" fmla="*/ 4868 h 148166"/>
                  <a:gd name="connsiteX136" fmla="*/ 114864 w 148166"/>
                  <a:gd name="connsiteY136" fmla="*/ 3598 h 148166"/>
                  <a:gd name="connsiteX137" fmla="*/ 114159 w 148166"/>
                  <a:gd name="connsiteY137" fmla="*/ 2257 h 148166"/>
                  <a:gd name="connsiteX138" fmla="*/ 112889 w 148166"/>
                  <a:gd name="connsiteY138" fmla="*/ 0 h 148166"/>
                  <a:gd name="connsiteX139" fmla="*/ 124037 w 148166"/>
                  <a:gd name="connsiteY139" fmla="*/ 7690 h 148166"/>
                  <a:gd name="connsiteX140" fmla="*/ 124248 w 148166"/>
                  <a:gd name="connsiteY140" fmla="*/ 7832 h 148166"/>
                  <a:gd name="connsiteX141" fmla="*/ 124389 w 148166"/>
                  <a:gd name="connsiteY141" fmla="*/ 8043 h 148166"/>
                  <a:gd name="connsiteX142" fmla="*/ 139418 w 148166"/>
                  <a:gd name="connsiteY142" fmla="*/ 24341 h 148166"/>
                  <a:gd name="connsiteX143" fmla="*/ 140688 w 148166"/>
                  <a:gd name="connsiteY143" fmla="*/ 26176 h 148166"/>
                  <a:gd name="connsiteX144" fmla="*/ 141816 w 148166"/>
                  <a:gd name="connsiteY144" fmla="*/ 27940 h 148166"/>
                  <a:gd name="connsiteX145" fmla="*/ 142028 w 148166"/>
                  <a:gd name="connsiteY145" fmla="*/ 28292 h 148166"/>
                  <a:gd name="connsiteX146" fmla="*/ 145203 w 148166"/>
                  <a:gd name="connsiteY146" fmla="*/ 33937 h 148166"/>
                  <a:gd name="connsiteX147" fmla="*/ 145979 w 148166"/>
                  <a:gd name="connsiteY147" fmla="*/ 35489 h 148166"/>
                  <a:gd name="connsiteX148" fmla="*/ 146332 w 148166"/>
                  <a:gd name="connsiteY148" fmla="*/ 36265 h 148166"/>
                  <a:gd name="connsiteX149" fmla="*/ 146897 w 148166"/>
                  <a:gd name="connsiteY149" fmla="*/ 37394 h 148166"/>
                  <a:gd name="connsiteX150" fmla="*/ 147390 w 148166"/>
                  <a:gd name="connsiteY150" fmla="*/ 38523 h 148166"/>
                  <a:gd name="connsiteX151" fmla="*/ 147884 w 148166"/>
                  <a:gd name="connsiteY151" fmla="*/ 39582 h 148166"/>
                  <a:gd name="connsiteX152" fmla="*/ 148731 w 148166"/>
                  <a:gd name="connsiteY152" fmla="*/ 41698 h 148166"/>
                  <a:gd name="connsiteX153" fmla="*/ 149648 w 148166"/>
                  <a:gd name="connsiteY153" fmla="*/ 44238 h 148166"/>
                  <a:gd name="connsiteX154" fmla="*/ 149648 w 148166"/>
                  <a:gd name="connsiteY154" fmla="*/ 44238 h 148166"/>
                  <a:gd name="connsiteX155" fmla="*/ 150495 w 148166"/>
                  <a:gd name="connsiteY155" fmla="*/ 46849 h 148166"/>
                  <a:gd name="connsiteX156" fmla="*/ 153882 w 148166"/>
                  <a:gd name="connsiteY156" fmla="*/ 71684 h 148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Lst>
                <a:rect l="l" t="t" r="r" b="b"/>
                <a:pathLst>
                  <a:path w="148166" h="148166">
                    <a:moveTo>
                      <a:pt x="153882" y="71684"/>
                    </a:moveTo>
                    <a:cubicBezTo>
                      <a:pt x="153882" y="74577"/>
                      <a:pt x="153740" y="77329"/>
                      <a:pt x="153458" y="80151"/>
                    </a:cubicBezTo>
                    <a:cubicBezTo>
                      <a:pt x="152964" y="85019"/>
                      <a:pt x="152047" y="89746"/>
                      <a:pt x="150777" y="94333"/>
                    </a:cubicBezTo>
                    <a:cubicBezTo>
                      <a:pt x="150566" y="95038"/>
                      <a:pt x="150354" y="95744"/>
                      <a:pt x="150142" y="96449"/>
                    </a:cubicBezTo>
                    <a:cubicBezTo>
                      <a:pt x="149931" y="97014"/>
                      <a:pt x="149789" y="97578"/>
                      <a:pt x="149578" y="98213"/>
                    </a:cubicBezTo>
                    <a:cubicBezTo>
                      <a:pt x="149366" y="98848"/>
                      <a:pt x="149154" y="99483"/>
                      <a:pt x="148943" y="100118"/>
                    </a:cubicBezTo>
                    <a:cubicBezTo>
                      <a:pt x="148943" y="100118"/>
                      <a:pt x="148943" y="100189"/>
                      <a:pt x="148943" y="100189"/>
                    </a:cubicBezTo>
                    <a:cubicBezTo>
                      <a:pt x="148731" y="100824"/>
                      <a:pt x="148449" y="101458"/>
                      <a:pt x="148237" y="102023"/>
                    </a:cubicBezTo>
                    <a:cubicBezTo>
                      <a:pt x="148025" y="102658"/>
                      <a:pt x="147743" y="103293"/>
                      <a:pt x="147461" y="103858"/>
                    </a:cubicBezTo>
                    <a:cubicBezTo>
                      <a:pt x="146967" y="105057"/>
                      <a:pt x="146403" y="106186"/>
                      <a:pt x="145909" y="107385"/>
                    </a:cubicBezTo>
                    <a:cubicBezTo>
                      <a:pt x="145556" y="108091"/>
                      <a:pt x="145274" y="108726"/>
                      <a:pt x="144921" y="109431"/>
                    </a:cubicBezTo>
                    <a:cubicBezTo>
                      <a:pt x="144215" y="110772"/>
                      <a:pt x="143510" y="112042"/>
                      <a:pt x="142804" y="113382"/>
                    </a:cubicBezTo>
                    <a:cubicBezTo>
                      <a:pt x="142451" y="114018"/>
                      <a:pt x="142028" y="114653"/>
                      <a:pt x="141675" y="115288"/>
                    </a:cubicBezTo>
                    <a:cubicBezTo>
                      <a:pt x="136948" y="122908"/>
                      <a:pt x="131021" y="129681"/>
                      <a:pt x="124178" y="135326"/>
                    </a:cubicBezTo>
                    <a:cubicBezTo>
                      <a:pt x="124107" y="135396"/>
                      <a:pt x="124107" y="135466"/>
                      <a:pt x="124037" y="135466"/>
                    </a:cubicBezTo>
                    <a:cubicBezTo>
                      <a:pt x="124037" y="135466"/>
                      <a:pt x="124037" y="135466"/>
                      <a:pt x="124037" y="135466"/>
                    </a:cubicBezTo>
                    <a:cubicBezTo>
                      <a:pt x="123966" y="135537"/>
                      <a:pt x="123896" y="135537"/>
                      <a:pt x="123825" y="135608"/>
                    </a:cubicBezTo>
                    <a:cubicBezTo>
                      <a:pt x="117969" y="140405"/>
                      <a:pt x="111407" y="144427"/>
                      <a:pt x="104352" y="147531"/>
                    </a:cubicBezTo>
                    <a:cubicBezTo>
                      <a:pt x="102729" y="148237"/>
                      <a:pt x="101035" y="148943"/>
                      <a:pt x="99342" y="149507"/>
                    </a:cubicBezTo>
                    <a:cubicBezTo>
                      <a:pt x="99342" y="149507"/>
                      <a:pt x="99272" y="149507"/>
                      <a:pt x="99272" y="149507"/>
                    </a:cubicBezTo>
                    <a:cubicBezTo>
                      <a:pt x="98566" y="149719"/>
                      <a:pt x="97861" y="150001"/>
                      <a:pt x="97226" y="150213"/>
                    </a:cubicBezTo>
                    <a:cubicBezTo>
                      <a:pt x="95814" y="150707"/>
                      <a:pt x="94403" y="151130"/>
                      <a:pt x="92992" y="151483"/>
                    </a:cubicBezTo>
                    <a:cubicBezTo>
                      <a:pt x="91934" y="151765"/>
                      <a:pt x="90805" y="152047"/>
                      <a:pt x="89676" y="152329"/>
                    </a:cubicBezTo>
                    <a:cubicBezTo>
                      <a:pt x="88970" y="152470"/>
                      <a:pt x="88265" y="152611"/>
                      <a:pt x="87559" y="152753"/>
                    </a:cubicBezTo>
                    <a:cubicBezTo>
                      <a:pt x="86431" y="152964"/>
                      <a:pt x="85372" y="153176"/>
                      <a:pt x="84243" y="153317"/>
                    </a:cubicBezTo>
                    <a:cubicBezTo>
                      <a:pt x="83679" y="153388"/>
                      <a:pt x="83044" y="153529"/>
                      <a:pt x="82479" y="153599"/>
                    </a:cubicBezTo>
                    <a:cubicBezTo>
                      <a:pt x="81280" y="153740"/>
                      <a:pt x="80080" y="153882"/>
                      <a:pt x="78881" y="154022"/>
                    </a:cubicBezTo>
                    <a:cubicBezTo>
                      <a:pt x="78316" y="154093"/>
                      <a:pt x="77752" y="154093"/>
                      <a:pt x="77188" y="154164"/>
                    </a:cubicBezTo>
                    <a:cubicBezTo>
                      <a:pt x="76271" y="154234"/>
                      <a:pt x="75424" y="154234"/>
                      <a:pt x="74507" y="154305"/>
                    </a:cubicBezTo>
                    <a:cubicBezTo>
                      <a:pt x="74154" y="154305"/>
                      <a:pt x="73730" y="154305"/>
                      <a:pt x="73378" y="154305"/>
                    </a:cubicBezTo>
                    <a:cubicBezTo>
                      <a:pt x="72743" y="154305"/>
                      <a:pt x="72108" y="154305"/>
                      <a:pt x="71543" y="154305"/>
                    </a:cubicBezTo>
                    <a:cubicBezTo>
                      <a:pt x="71543" y="154305"/>
                      <a:pt x="71543" y="154305"/>
                      <a:pt x="71543" y="154305"/>
                    </a:cubicBezTo>
                    <a:cubicBezTo>
                      <a:pt x="70626" y="154305"/>
                      <a:pt x="69638" y="154305"/>
                      <a:pt x="68721" y="154234"/>
                    </a:cubicBezTo>
                    <a:cubicBezTo>
                      <a:pt x="68580" y="154234"/>
                      <a:pt x="68439" y="154234"/>
                      <a:pt x="68298" y="154234"/>
                    </a:cubicBezTo>
                    <a:cubicBezTo>
                      <a:pt x="67522" y="154234"/>
                      <a:pt x="66745" y="154164"/>
                      <a:pt x="66040" y="154093"/>
                    </a:cubicBezTo>
                    <a:cubicBezTo>
                      <a:pt x="65969" y="154093"/>
                      <a:pt x="65828" y="154093"/>
                      <a:pt x="65758" y="154093"/>
                    </a:cubicBezTo>
                    <a:cubicBezTo>
                      <a:pt x="64982" y="154022"/>
                      <a:pt x="64276" y="154022"/>
                      <a:pt x="63500" y="153882"/>
                    </a:cubicBezTo>
                    <a:cubicBezTo>
                      <a:pt x="63500" y="153882"/>
                      <a:pt x="63429" y="153882"/>
                      <a:pt x="63429" y="153882"/>
                    </a:cubicBezTo>
                    <a:cubicBezTo>
                      <a:pt x="63006" y="153882"/>
                      <a:pt x="62653" y="153811"/>
                      <a:pt x="62230" y="153740"/>
                    </a:cubicBezTo>
                    <a:cubicBezTo>
                      <a:pt x="61948" y="153740"/>
                      <a:pt x="61665" y="153670"/>
                      <a:pt x="61383" y="153670"/>
                    </a:cubicBezTo>
                    <a:cubicBezTo>
                      <a:pt x="60678" y="153599"/>
                      <a:pt x="59972" y="153529"/>
                      <a:pt x="59337" y="153388"/>
                    </a:cubicBezTo>
                    <a:cubicBezTo>
                      <a:pt x="59055" y="153317"/>
                      <a:pt x="58702" y="153317"/>
                      <a:pt x="58420" y="153246"/>
                    </a:cubicBezTo>
                    <a:cubicBezTo>
                      <a:pt x="57503" y="153105"/>
                      <a:pt x="56585" y="152964"/>
                      <a:pt x="55668" y="152753"/>
                    </a:cubicBezTo>
                    <a:cubicBezTo>
                      <a:pt x="55174" y="152682"/>
                      <a:pt x="54610" y="152541"/>
                      <a:pt x="54116" y="152470"/>
                    </a:cubicBezTo>
                    <a:cubicBezTo>
                      <a:pt x="53481" y="152329"/>
                      <a:pt x="52846" y="152188"/>
                      <a:pt x="52211" y="152047"/>
                    </a:cubicBezTo>
                    <a:cubicBezTo>
                      <a:pt x="50306" y="151553"/>
                      <a:pt x="48472" y="151059"/>
                      <a:pt x="46637" y="150495"/>
                    </a:cubicBezTo>
                    <a:cubicBezTo>
                      <a:pt x="46566" y="150495"/>
                      <a:pt x="46566" y="150495"/>
                      <a:pt x="46496" y="150495"/>
                    </a:cubicBezTo>
                    <a:cubicBezTo>
                      <a:pt x="46355" y="150495"/>
                      <a:pt x="46214" y="150424"/>
                      <a:pt x="46143" y="150354"/>
                    </a:cubicBezTo>
                    <a:cubicBezTo>
                      <a:pt x="46073" y="150354"/>
                      <a:pt x="46073" y="150283"/>
                      <a:pt x="46002" y="150283"/>
                    </a:cubicBezTo>
                    <a:cubicBezTo>
                      <a:pt x="36124" y="147038"/>
                      <a:pt x="27093" y="142028"/>
                      <a:pt x="19191" y="135608"/>
                    </a:cubicBezTo>
                    <a:cubicBezTo>
                      <a:pt x="19050" y="135537"/>
                      <a:pt x="18909" y="135396"/>
                      <a:pt x="18838" y="135326"/>
                    </a:cubicBezTo>
                    <a:cubicBezTo>
                      <a:pt x="11289" y="129117"/>
                      <a:pt x="4939" y="121496"/>
                      <a:pt x="0" y="113030"/>
                    </a:cubicBezTo>
                    <a:cubicBezTo>
                      <a:pt x="70" y="113030"/>
                      <a:pt x="70" y="113100"/>
                      <a:pt x="141" y="113100"/>
                    </a:cubicBezTo>
                    <a:cubicBezTo>
                      <a:pt x="847" y="113524"/>
                      <a:pt x="1623" y="113947"/>
                      <a:pt x="2399" y="114300"/>
                    </a:cubicBezTo>
                    <a:cubicBezTo>
                      <a:pt x="3175" y="114723"/>
                      <a:pt x="4022" y="115146"/>
                      <a:pt x="4868" y="115570"/>
                    </a:cubicBezTo>
                    <a:lnTo>
                      <a:pt x="4868" y="115570"/>
                    </a:lnTo>
                    <a:cubicBezTo>
                      <a:pt x="5292" y="115781"/>
                      <a:pt x="5715" y="115993"/>
                      <a:pt x="6068" y="116134"/>
                    </a:cubicBezTo>
                    <a:cubicBezTo>
                      <a:pt x="6491" y="116346"/>
                      <a:pt x="6985" y="116557"/>
                      <a:pt x="7408" y="116769"/>
                    </a:cubicBezTo>
                    <a:cubicBezTo>
                      <a:pt x="7973" y="117051"/>
                      <a:pt x="8608" y="117263"/>
                      <a:pt x="9172" y="117545"/>
                    </a:cubicBezTo>
                    <a:cubicBezTo>
                      <a:pt x="9948" y="117898"/>
                      <a:pt x="10724" y="118181"/>
                      <a:pt x="11571" y="118463"/>
                    </a:cubicBezTo>
                    <a:cubicBezTo>
                      <a:pt x="12135" y="118674"/>
                      <a:pt x="12700" y="118886"/>
                      <a:pt x="13264" y="119097"/>
                    </a:cubicBezTo>
                    <a:cubicBezTo>
                      <a:pt x="13758" y="119309"/>
                      <a:pt x="14252" y="119451"/>
                      <a:pt x="14816" y="119591"/>
                    </a:cubicBezTo>
                    <a:cubicBezTo>
                      <a:pt x="15028" y="119662"/>
                      <a:pt x="15240" y="119733"/>
                      <a:pt x="15451" y="119803"/>
                    </a:cubicBezTo>
                    <a:cubicBezTo>
                      <a:pt x="16510" y="120156"/>
                      <a:pt x="17498" y="120438"/>
                      <a:pt x="18556" y="120720"/>
                    </a:cubicBezTo>
                    <a:cubicBezTo>
                      <a:pt x="19473" y="121003"/>
                      <a:pt x="20390" y="121214"/>
                      <a:pt x="21308" y="121426"/>
                    </a:cubicBezTo>
                    <a:cubicBezTo>
                      <a:pt x="22084" y="121638"/>
                      <a:pt x="22860" y="121779"/>
                      <a:pt x="23636" y="121990"/>
                    </a:cubicBezTo>
                    <a:cubicBezTo>
                      <a:pt x="23707" y="121990"/>
                      <a:pt x="23707" y="121990"/>
                      <a:pt x="23777" y="121990"/>
                    </a:cubicBezTo>
                    <a:cubicBezTo>
                      <a:pt x="24412" y="122132"/>
                      <a:pt x="25047" y="122272"/>
                      <a:pt x="25682" y="122343"/>
                    </a:cubicBezTo>
                    <a:cubicBezTo>
                      <a:pt x="26105" y="122414"/>
                      <a:pt x="26529" y="122484"/>
                      <a:pt x="26952" y="122555"/>
                    </a:cubicBezTo>
                    <a:cubicBezTo>
                      <a:pt x="27234" y="122625"/>
                      <a:pt x="27446" y="122625"/>
                      <a:pt x="27658" y="122696"/>
                    </a:cubicBezTo>
                    <a:cubicBezTo>
                      <a:pt x="28434" y="122837"/>
                      <a:pt x="29281" y="122978"/>
                      <a:pt x="30057" y="123048"/>
                    </a:cubicBezTo>
                    <a:cubicBezTo>
                      <a:pt x="30057" y="123048"/>
                      <a:pt x="30057" y="123048"/>
                      <a:pt x="30057" y="123048"/>
                    </a:cubicBezTo>
                    <a:cubicBezTo>
                      <a:pt x="30974" y="123190"/>
                      <a:pt x="31891" y="123260"/>
                      <a:pt x="32808" y="123331"/>
                    </a:cubicBezTo>
                    <a:cubicBezTo>
                      <a:pt x="33514" y="123402"/>
                      <a:pt x="34149" y="123472"/>
                      <a:pt x="34854" y="123472"/>
                    </a:cubicBezTo>
                    <a:cubicBezTo>
                      <a:pt x="35207" y="123542"/>
                      <a:pt x="35560" y="123542"/>
                      <a:pt x="35913" y="123542"/>
                    </a:cubicBezTo>
                    <a:cubicBezTo>
                      <a:pt x="36689" y="123613"/>
                      <a:pt x="37535" y="123613"/>
                      <a:pt x="38312" y="123684"/>
                    </a:cubicBezTo>
                    <a:cubicBezTo>
                      <a:pt x="39229" y="123754"/>
                      <a:pt x="40217" y="123754"/>
                      <a:pt x="41134" y="123754"/>
                    </a:cubicBezTo>
                    <a:cubicBezTo>
                      <a:pt x="41980" y="123754"/>
                      <a:pt x="42757" y="123754"/>
                      <a:pt x="43603" y="123684"/>
                    </a:cubicBezTo>
                    <a:cubicBezTo>
                      <a:pt x="44450" y="123684"/>
                      <a:pt x="45226" y="123613"/>
                      <a:pt x="46073" y="123613"/>
                    </a:cubicBezTo>
                    <a:cubicBezTo>
                      <a:pt x="46778" y="123542"/>
                      <a:pt x="47554" y="123542"/>
                      <a:pt x="48260" y="123472"/>
                    </a:cubicBezTo>
                    <a:cubicBezTo>
                      <a:pt x="49601" y="123402"/>
                      <a:pt x="50941" y="123190"/>
                      <a:pt x="52281" y="123048"/>
                    </a:cubicBezTo>
                    <a:cubicBezTo>
                      <a:pt x="52775" y="122978"/>
                      <a:pt x="53269" y="122908"/>
                      <a:pt x="53763" y="122837"/>
                    </a:cubicBezTo>
                    <a:cubicBezTo>
                      <a:pt x="54822" y="122696"/>
                      <a:pt x="55809" y="122555"/>
                      <a:pt x="56797" y="122343"/>
                    </a:cubicBezTo>
                    <a:cubicBezTo>
                      <a:pt x="57996" y="122132"/>
                      <a:pt x="59125" y="121849"/>
                      <a:pt x="60254" y="121638"/>
                    </a:cubicBezTo>
                    <a:cubicBezTo>
                      <a:pt x="60396" y="121567"/>
                      <a:pt x="60537" y="121567"/>
                      <a:pt x="60678" y="121496"/>
                    </a:cubicBezTo>
                    <a:cubicBezTo>
                      <a:pt x="60819" y="121496"/>
                      <a:pt x="60960" y="121426"/>
                      <a:pt x="61101" y="121426"/>
                    </a:cubicBezTo>
                    <a:cubicBezTo>
                      <a:pt x="61736" y="121285"/>
                      <a:pt x="62371" y="121144"/>
                      <a:pt x="63006" y="120932"/>
                    </a:cubicBezTo>
                    <a:cubicBezTo>
                      <a:pt x="64276" y="120579"/>
                      <a:pt x="65546" y="120227"/>
                      <a:pt x="66745" y="119803"/>
                    </a:cubicBezTo>
                    <a:cubicBezTo>
                      <a:pt x="67451" y="119591"/>
                      <a:pt x="68156" y="119309"/>
                      <a:pt x="68862" y="119097"/>
                    </a:cubicBezTo>
                    <a:cubicBezTo>
                      <a:pt x="68933" y="119097"/>
                      <a:pt x="68933" y="119097"/>
                      <a:pt x="69003" y="119027"/>
                    </a:cubicBezTo>
                    <a:cubicBezTo>
                      <a:pt x="69638" y="118815"/>
                      <a:pt x="70344" y="118533"/>
                      <a:pt x="70979" y="118321"/>
                    </a:cubicBezTo>
                    <a:cubicBezTo>
                      <a:pt x="71614" y="118110"/>
                      <a:pt x="72178" y="117827"/>
                      <a:pt x="72813" y="117616"/>
                    </a:cubicBezTo>
                    <a:cubicBezTo>
                      <a:pt x="73095" y="117545"/>
                      <a:pt x="73378" y="117404"/>
                      <a:pt x="73660" y="117263"/>
                    </a:cubicBezTo>
                    <a:cubicBezTo>
                      <a:pt x="74648" y="116840"/>
                      <a:pt x="75706" y="116346"/>
                      <a:pt x="76694" y="115923"/>
                    </a:cubicBezTo>
                    <a:cubicBezTo>
                      <a:pt x="78175" y="115217"/>
                      <a:pt x="79587" y="114441"/>
                      <a:pt x="81068" y="113665"/>
                    </a:cubicBezTo>
                    <a:cubicBezTo>
                      <a:pt x="81703" y="113312"/>
                      <a:pt x="82338" y="112959"/>
                      <a:pt x="82903" y="112606"/>
                    </a:cubicBezTo>
                    <a:cubicBezTo>
                      <a:pt x="86078" y="110701"/>
                      <a:pt x="89182" y="108655"/>
                      <a:pt x="92075" y="106397"/>
                    </a:cubicBezTo>
                    <a:cubicBezTo>
                      <a:pt x="93909" y="104986"/>
                      <a:pt x="95603" y="103505"/>
                      <a:pt x="97296" y="101952"/>
                    </a:cubicBezTo>
                    <a:cubicBezTo>
                      <a:pt x="97719" y="101600"/>
                      <a:pt x="98143" y="101176"/>
                      <a:pt x="98566" y="100753"/>
                    </a:cubicBezTo>
                    <a:cubicBezTo>
                      <a:pt x="100683" y="98778"/>
                      <a:pt x="102658" y="96590"/>
                      <a:pt x="104493" y="94403"/>
                    </a:cubicBezTo>
                    <a:cubicBezTo>
                      <a:pt x="104845" y="94050"/>
                      <a:pt x="105128" y="93627"/>
                      <a:pt x="105480" y="93204"/>
                    </a:cubicBezTo>
                    <a:cubicBezTo>
                      <a:pt x="106327" y="92216"/>
                      <a:pt x="107103" y="91158"/>
                      <a:pt x="107879" y="90099"/>
                    </a:cubicBezTo>
                    <a:cubicBezTo>
                      <a:pt x="108373" y="89464"/>
                      <a:pt x="108797" y="88829"/>
                      <a:pt x="109220" y="88194"/>
                    </a:cubicBezTo>
                    <a:cubicBezTo>
                      <a:pt x="114582" y="80433"/>
                      <a:pt x="118604" y="71684"/>
                      <a:pt x="121073" y="62371"/>
                    </a:cubicBezTo>
                    <a:cubicBezTo>
                      <a:pt x="121285" y="61595"/>
                      <a:pt x="121496" y="60819"/>
                      <a:pt x="121638" y="60042"/>
                    </a:cubicBezTo>
                    <a:cubicBezTo>
                      <a:pt x="121849" y="59266"/>
                      <a:pt x="121990" y="58490"/>
                      <a:pt x="122132" y="57644"/>
                    </a:cubicBezTo>
                    <a:cubicBezTo>
                      <a:pt x="122273" y="56868"/>
                      <a:pt x="122414" y="56091"/>
                      <a:pt x="122555" y="55245"/>
                    </a:cubicBezTo>
                    <a:cubicBezTo>
                      <a:pt x="122555" y="55245"/>
                      <a:pt x="122555" y="55245"/>
                      <a:pt x="122555" y="55174"/>
                    </a:cubicBezTo>
                    <a:cubicBezTo>
                      <a:pt x="122696" y="54257"/>
                      <a:pt x="122837" y="53340"/>
                      <a:pt x="122978" y="52423"/>
                    </a:cubicBezTo>
                    <a:lnTo>
                      <a:pt x="123049" y="52140"/>
                    </a:lnTo>
                    <a:cubicBezTo>
                      <a:pt x="123119" y="51364"/>
                      <a:pt x="123260" y="50659"/>
                      <a:pt x="123331" y="49882"/>
                    </a:cubicBezTo>
                    <a:cubicBezTo>
                      <a:pt x="123331" y="49671"/>
                      <a:pt x="123402" y="49530"/>
                      <a:pt x="123402" y="49318"/>
                    </a:cubicBezTo>
                    <a:cubicBezTo>
                      <a:pt x="123472" y="48683"/>
                      <a:pt x="123543" y="47978"/>
                      <a:pt x="123543" y="47343"/>
                    </a:cubicBezTo>
                    <a:cubicBezTo>
                      <a:pt x="123543" y="47131"/>
                      <a:pt x="123613" y="46919"/>
                      <a:pt x="123613" y="46708"/>
                    </a:cubicBezTo>
                    <a:cubicBezTo>
                      <a:pt x="123684" y="45931"/>
                      <a:pt x="123684" y="45226"/>
                      <a:pt x="123684" y="44450"/>
                    </a:cubicBezTo>
                    <a:cubicBezTo>
                      <a:pt x="123754" y="43391"/>
                      <a:pt x="123754" y="42263"/>
                      <a:pt x="123754" y="41204"/>
                    </a:cubicBezTo>
                    <a:cubicBezTo>
                      <a:pt x="123754" y="40287"/>
                      <a:pt x="123754" y="39440"/>
                      <a:pt x="123684" y="38523"/>
                    </a:cubicBezTo>
                    <a:cubicBezTo>
                      <a:pt x="123684" y="38382"/>
                      <a:pt x="123684" y="38241"/>
                      <a:pt x="123684" y="38100"/>
                    </a:cubicBezTo>
                    <a:cubicBezTo>
                      <a:pt x="123684" y="37465"/>
                      <a:pt x="123613" y="36830"/>
                      <a:pt x="123613" y="36265"/>
                    </a:cubicBezTo>
                    <a:cubicBezTo>
                      <a:pt x="123613" y="35983"/>
                      <a:pt x="123613" y="35630"/>
                      <a:pt x="123543" y="35348"/>
                    </a:cubicBezTo>
                    <a:cubicBezTo>
                      <a:pt x="123472" y="34643"/>
                      <a:pt x="123472" y="34007"/>
                      <a:pt x="123402" y="33373"/>
                    </a:cubicBezTo>
                    <a:cubicBezTo>
                      <a:pt x="123402" y="33231"/>
                      <a:pt x="123402" y="33161"/>
                      <a:pt x="123402" y="33020"/>
                    </a:cubicBezTo>
                    <a:cubicBezTo>
                      <a:pt x="123331" y="32173"/>
                      <a:pt x="123260" y="31397"/>
                      <a:pt x="123119" y="30621"/>
                    </a:cubicBezTo>
                    <a:cubicBezTo>
                      <a:pt x="123049" y="30268"/>
                      <a:pt x="123049" y="29845"/>
                      <a:pt x="122978" y="29492"/>
                    </a:cubicBezTo>
                    <a:cubicBezTo>
                      <a:pt x="122908" y="28857"/>
                      <a:pt x="122767" y="28222"/>
                      <a:pt x="122696" y="27587"/>
                    </a:cubicBezTo>
                    <a:cubicBezTo>
                      <a:pt x="122696" y="27446"/>
                      <a:pt x="122625" y="27305"/>
                      <a:pt x="122625" y="27093"/>
                    </a:cubicBezTo>
                    <a:cubicBezTo>
                      <a:pt x="122555" y="26599"/>
                      <a:pt x="122414" y="26035"/>
                      <a:pt x="122343" y="25541"/>
                    </a:cubicBezTo>
                    <a:cubicBezTo>
                      <a:pt x="122273" y="24977"/>
                      <a:pt x="122132" y="24341"/>
                      <a:pt x="121990" y="23777"/>
                    </a:cubicBezTo>
                    <a:cubicBezTo>
                      <a:pt x="121849" y="23001"/>
                      <a:pt x="121638" y="22154"/>
                      <a:pt x="121426" y="21378"/>
                    </a:cubicBezTo>
                    <a:cubicBezTo>
                      <a:pt x="121426" y="21307"/>
                      <a:pt x="121426" y="21167"/>
                      <a:pt x="121355" y="21096"/>
                    </a:cubicBezTo>
                    <a:cubicBezTo>
                      <a:pt x="121214" y="20320"/>
                      <a:pt x="121003" y="19544"/>
                      <a:pt x="120791" y="18838"/>
                    </a:cubicBezTo>
                    <a:cubicBezTo>
                      <a:pt x="120579" y="17992"/>
                      <a:pt x="120297" y="17215"/>
                      <a:pt x="120085" y="16439"/>
                    </a:cubicBezTo>
                    <a:cubicBezTo>
                      <a:pt x="119803" y="15663"/>
                      <a:pt x="119592" y="14816"/>
                      <a:pt x="119309" y="14040"/>
                    </a:cubicBezTo>
                    <a:cubicBezTo>
                      <a:pt x="118745" y="12488"/>
                      <a:pt x="118181" y="10936"/>
                      <a:pt x="117545" y="9384"/>
                    </a:cubicBezTo>
                    <a:lnTo>
                      <a:pt x="117545" y="9384"/>
                    </a:lnTo>
                    <a:cubicBezTo>
                      <a:pt x="116910" y="7832"/>
                      <a:pt x="116205" y="6350"/>
                      <a:pt x="115499" y="4868"/>
                    </a:cubicBezTo>
                    <a:cubicBezTo>
                      <a:pt x="115288" y="4445"/>
                      <a:pt x="115076" y="4021"/>
                      <a:pt x="114864" y="3598"/>
                    </a:cubicBezTo>
                    <a:cubicBezTo>
                      <a:pt x="114653" y="3175"/>
                      <a:pt x="114370" y="2681"/>
                      <a:pt x="114159" y="2257"/>
                    </a:cubicBezTo>
                    <a:cubicBezTo>
                      <a:pt x="113736" y="1481"/>
                      <a:pt x="113312" y="776"/>
                      <a:pt x="112889" y="0"/>
                    </a:cubicBezTo>
                    <a:cubicBezTo>
                      <a:pt x="116840" y="2257"/>
                      <a:pt x="120579" y="4868"/>
                      <a:pt x="124037" y="7690"/>
                    </a:cubicBezTo>
                    <a:cubicBezTo>
                      <a:pt x="124107" y="7761"/>
                      <a:pt x="124178" y="7761"/>
                      <a:pt x="124248" y="7832"/>
                    </a:cubicBezTo>
                    <a:cubicBezTo>
                      <a:pt x="124319" y="7902"/>
                      <a:pt x="124389" y="7972"/>
                      <a:pt x="124389" y="8043"/>
                    </a:cubicBezTo>
                    <a:cubicBezTo>
                      <a:pt x="130104" y="12771"/>
                      <a:pt x="135184" y="18274"/>
                      <a:pt x="139418" y="24341"/>
                    </a:cubicBezTo>
                    <a:cubicBezTo>
                      <a:pt x="139841" y="24977"/>
                      <a:pt x="140264" y="25541"/>
                      <a:pt x="140688" y="26176"/>
                    </a:cubicBezTo>
                    <a:cubicBezTo>
                      <a:pt x="141040" y="26740"/>
                      <a:pt x="141464" y="27305"/>
                      <a:pt x="141816" y="27940"/>
                    </a:cubicBezTo>
                    <a:cubicBezTo>
                      <a:pt x="141887" y="28081"/>
                      <a:pt x="141958" y="28152"/>
                      <a:pt x="142028" y="28292"/>
                    </a:cubicBezTo>
                    <a:cubicBezTo>
                      <a:pt x="143157" y="30127"/>
                      <a:pt x="144215" y="31961"/>
                      <a:pt x="145203" y="33937"/>
                    </a:cubicBezTo>
                    <a:cubicBezTo>
                      <a:pt x="145486" y="34431"/>
                      <a:pt x="145697" y="34995"/>
                      <a:pt x="145979" y="35489"/>
                    </a:cubicBezTo>
                    <a:cubicBezTo>
                      <a:pt x="146120" y="35771"/>
                      <a:pt x="146262" y="35983"/>
                      <a:pt x="146332" y="36265"/>
                    </a:cubicBezTo>
                    <a:cubicBezTo>
                      <a:pt x="146544" y="36618"/>
                      <a:pt x="146685" y="37042"/>
                      <a:pt x="146897" y="37394"/>
                    </a:cubicBezTo>
                    <a:cubicBezTo>
                      <a:pt x="147038" y="37747"/>
                      <a:pt x="147249" y="38170"/>
                      <a:pt x="147390" y="38523"/>
                    </a:cubicBezTo>
                    <a:cubicBezTo>
                      <a:pt x="147531" y="38876"/>
                      <a:pt x="147673" y="39229"/>
                      <a:pt x="147884" y="39582"/>
                    </a:cubicBezTo>
                    <a:cubicBezTo>
                      <a:pt x="148167" y="40287"/>
                      <a:pt x="148449" y="40993"/>
                      <a:pt x="148731" y="41698"/>
                    </a:cubicBezTo>
                    <a:cubicBezTo>
                      <a:pt x="149084" y="42545"/>
                      <a:pt x="149366" y="43391"/>
                      <a:pt x="149648" y="44238"/>
                    </a:cubicBezTo>
                    <a:cubicBezTo>
                      <a:pt x="149648" y="44238"/>
                      <a:pt x="149648" y="44238"/>
                      <a:pt x="149648" y="44238"/>
                    </a:cubicBezTo>
                    <a:cubicBezTo>
                      <a:pt x="149931" y="45085"/>
                      <a:pt x="150213" y="45931"/>
                      <a:pt x="150495" y="46849"/>
                    </a:cubicBezTo>
                    <a:cubicBezTo>
                      <a:pt x="152541" y="54751"/>
                      <a:pt x="153882" y="63076"/>
                      <a:pt x="153882" y="71684"/>
                    </a:cubicBezTo>
                    <a:close/>
                  </a:path>
                </a:pathLst>
              </a:custGeom>
              <a:solidFill>
                <a:schemeClr val="accent1"/>
              </a:solidFill>
              <a:ln w="7047" cap="flat">
                <a:noFill/>
                <a:prstDash val="solid"/>
                <a:miter/>
              </a:ln>
            </p:spPr>
            <p:txBody>
              <a:bodyPr rtlCol="0" anchor="ctr"/>
              <a:lstStyle/>
              <a:p>
                <a:endParaRPr lang="en-ID">
                  <a:cs typeface="B Nazanin" panose="00000700000000000000" pitchFamily="2" charset="-78"/>
                </a:endParaRPr>
              </a:p>
            </p:txBody>
          </p:sp>
          <p:sp>
            <p:nvSpPr>
              <p:cNvPr id="515" name="Freeform: Shape 514">
                <a:extLst>
                  <a:ext uri="{FF2B5EF4-FFF2-40B4-BE49-F238E27FC236}">
                    <a16:creationId xmlns:a16="http://schemas.microsoft.com/office/drawing/2014/main" id="{FE5583AD-13F3-4887-AA5C-0980168FE20A}"/>
                  </a:ext>
                </a:extLst>
              </p:cNvPr>
              <p:cNvSpPr/>
              <p:nvPr/>
            </p:nvSpPr>
            <p:spPr>
              <a:xfrm>
                <a:off x="5364127" y="3984907"/>
                <a:ext cx="28222" cy="28222"/>
              </a:xfrm>
              <a:custGeom>
                <a:avLst/>
                <a:gdLst>
                  <a:gd name="connsiteX0" fmla="*/ 32173 w 28222"/>
                  <a:gd name="connsiteY0" fmla="*/ 16087 h 28222"/>
                  <a:gd name="connsiteX1" fmla="*/ 16087 w 28222"/>
                  <a:gd name="connsiteY1" fmla="*/ 32174 h 28222"/>
                  <a:gd name="connsiteX2" fmla="*/ 0 w 28222"/>
                  <a:gd name="connsiteY2" fmla="*/ 16087 h 28222"/>
                  <a:gd name="connsiteX3" fmla="*/ 16087 w 28222"/>
                  <a:gd name="connsiteY3" fmla="*/ 0 h 28222"/>
                  <a:gd name="connsiteX4" fmla="*/ 32173 w 28222"/>
                  <a:gd name="connsiteY4" fmla="*/ 16087 h 282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222" h="28222">
                    <a:moveTo>
                      <a:pt x="32173" y="16087"/>
                    </a:moveTo>
                    <a:cubicBezTo>
                      <a:pt x="32173" y="24971"/>
                      <a:pt x="24971" y="32174"/>
                      <a:pt x="16087" y="32174"/>
                    </a:cubicBezTo>
                    <a:cubicBezTo>
                      <a:pt x="7202" y="32174"/>
                      <a:pt x="0" y="24971"/>
                      <a:pt x="0" y="16087"/>
                    </a:cubicBezTo>
                    <a:cubicBezTo>
                      <a:pt x="0" y="7202"/>
                      <a:pt x="7202" y="0"/>
                      <a:pt x="16087" y="0"/>
                    </a:cubicBezTo>
                    <a:cubicBezTo>
                      <a:pt x="24971" y="0"/>
                      <a:pt x="32173" y="7202"/>
                      <a:pt x="32173" y="16087"/>
                    </a:cubicBezTo>
                    <a:close/>
                  </a:path>
                </a:pathLst>
              </a:custGeom>
              <a:solidFill>
                <a:schemeClr val="accent1">
                  <a:lumMod val="40000"/>
                  <a:lumOff val="60000"/>
                </a:schemeClr>
              </a:solidFill>
              <a:ln w="7047" cap="flat">
                <a:noFill/>
                <a:prstDash val="solid"/>
                <a:miter/>
              </a:ln>
            </p:spPr>
            <p:txBody>
              <a:bodyPr rtlCol="0" anchor="ctr"/>
              <a:lstStyle/>
              <a:p>
                <a:endParaRPr lang="en-ID">
                  <a:cs typeface="B Nazanin" panose="00000700000000000000" pitchFamily="2" charset="-78"/>
                </a:endParaRPr>
              </a:p>
            </p:txBody>
          </p:sp>
        </p:grpSp>
        <p:grpSp>
          <p:nvGrpSpPr>
            <p:cNvPr id="429" name="Graphic 3">
              <a:extLst>
                <a:ext uri="{FF2B5EF4-FFF2-40B4-BE49-F238E27FC236}">
                  <a16:creationId xmlns:a16="http://schemas.microsoft.com/office/drawing/2014/main" id="{D7475F97-6294-4574-8B63-F3D5FEA4080A}"/>
                </a:ext>
              </a:extLst>
            </p:cNvPr>
            <p:cNvGrpSpPr/>
            <p:nvPr/>
          </p:nvGrpSpPr>
          <p:grpSpPr>
            <a:xfrm>
              <a:off x="5546443" y="4184791"/>
              <a:ext cx="87560" cy="91299"/>
              <a:chOff x="5546443" y="4184791"/>
              <a:chExt cx="87560" cy="91299"/>
            </a:xfrm>
            <a:solidFill>
              <a:schemeClr val="accent1"/>
            </a:solidFill>
          </p:grpSpPr>
          <p:sp>
            <p:nvSpPr>
              <p:cNvPr id="496" name="Freeform: Shape 495">
                <a:extLst>
                  <a:ext uri="{FF2B5EF4-FFF2-40B4-BE49-F238E27FC236}">
                    <a16:creationId xmlns:a16="http://schemas.microsoft.com/office/drawing/2014/main" id="{F9D7BF29-02E8-4F9B-819B-7AC5176CF5A9}"/>
                  </a:ext>
                </a:extLst>
              </p:cNvPr>
              <p:cNvSpPr/>
              <p:nvPr/>
            </p:nvSpPr>
            <p:spPr>
              <a:xfrm>
                <a:off x="5554768" y="4250831"/>
                <a:ext cx="7056" cy="7056"/>
              </a:xfrm>
              <a:custGeom>
                <a:avLst/>
                <a:gdLst>
                  <a:gd name="connsiteX0" fmla="*/ 635 w 0"/>
                  <a:gd name="connsiteY0" fmla="*/ 282 h 0"/>
                  <a:gd name="connsiteX1" fmla="*/ 0 w 0"/>
                  <a:gd name="connsiteY1" fmla="*/ 0 h 0"/>
                  <a:gd name="connsiteX2" fmla="*/ 0 w 0"/>
                  <a:gd name="connsiteY2" fmla="*/ 0 h 0"/>
                  <a:gd name="connsiteX3" fmla="*/ 635 w 0"/>
                  <a:gd name="connsiteY3" fmla="*/ 282 h 0"/>
                </a:gdLst>
                <a:ahLst/>
                <a:cxnLst>
                  <a:cxn ang="0">
                    <a:pos x="connsiteX0" y="connsiteY0"/>
                  </a:cxn>
                  <a:cxn ang="0">
                    <a:pos x="connsiteX1" y="connsiteY1"/>
                  </a:cxn>
                  <a:cxn ang="0">
                    <a:pos x="connsiteX2" y="connsiteY2"/>
                  </a:cxn>
                  <a:cxn ang="0">
                    <a:pos x="connsiteX3" y="connsiteY3"/>
                  </a:cxn>
                </a:cxnLst>
                <a:rect l="l" t="t" r="r" b="b"/>
                <a:pathLst>
                  <a:path>
                    <a:moveTo>
                      <a:pt x="635" y="282"/>
                    </a:moveTo>
                    <a:cubicBezTo>
                      <a:pt x="423" y="212"/>
                      <a:pt x="212" y="71"/>
                      <a:pt x="0" y="0"/>
                    </a:cubicBezTo>
                    <a:lnTo>
                      <a:pt x="0" y="0"/>
                    </a:lnTo>
                    <a:cubicBezTo>
                      <a:pt x="212" y="71"/>
                      <a:pt x="423" y="141"/>
                      <a:pt x="635" y="282"/>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497" name="Freeform: Shape 496">
                <a:extLst>
                  <a:ext uri="{FF2B5EF4-FFF2-40B4-BE49-F238E27FC236}">
                    <a16:creationId xmlns:a16="http://schemas.microsoft.com/office/drawing/2014/main" id="{263892EC-A62D-465F-A7E0-7193202ED1EA}"/>
                  </a:ext>
                </a:extLst>
              </p:cNvPr>
              <p:cNvSpPr/>
              <p:nvPr/>
            </p:nvSpPr>
            <p:spPr>
              <a:xfrm>
                <a:off x="5552228" y="4249420"/>
                <a:ext cx="21167" cy="14111"/>
              </a:xfrm>
              <a:custGeom>
                <a:avLst/>
                <a:gdLst>
                  <a:gd name="connsiteX0" fmla="*/ 24130 w 21166"/>
                  <a:gd name="connsiteY0" fmla="*/ 19544 h 14111"/>
                  <a:gd name="connsiteX1" fmla="*/ 0 w 21166"/>
                  <a:gd name="connsiteY1" fmla="*/ 0 h 14111"/>
                  <a:gd name="connsiteX2" fmla="*/ 71 w 21166"/>
                  <a:gd name="connsiteY2" fmla="*/ 0 h 14111"/>
                  <a:gd name="connsiteX3" fmla="*/ 9878 w 21166"/>
                  <a:gd name="connsiteY3" fmla="*/ 11641 h 14111"/>
                  <a:gd name="connsiteX4" fmla="*/ 10089 w 21166"/>
                  <a:gd name="connsiteY4" fmla="*/ 11783 h 14111"/>
                  <a:gd name="connsiteX5" fmla="*/ 24059 w 21166"/>
                  <a:gd name="connsiteY5" fmla="*/ 19473 h 14111"/>
                  <a:gd name="connsiteX6" fmla="*/ 24130 w 21166"/>
                  <a:gd name="connsiteY6" fmla="*/ 19544 h 1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166" h="14111">
                    <a:moveTo>
                      <a:pt x="24130" y="19544"/>
                    </a:moveTo>
                    <a:cubicBezTo>
                      <a:pt x="13899" y="16228"/>
                      <a:pt x="5292" y="9172"/>
                      <a:pt x="0" y="0"/>
                    </a:cubicBezTo>
                    <a:cubicBezTo>
                      <a:pt x="0" y="0"/>
                      <a:pt x="0" y="0"/>
                      <a:pt x="71" y="0"/>
                    </a:cubicBezTo>
                    <a:cubicBezTo>
                      <a:pt x="2611" y="4445"/>
                      <a:pt x="5997" y="8396"/>
                      <a:pt x="9878" y="11641"/>
                    </a:cubicBezTo>
                    <a:cubicBezTo>
                      <a:pt x="9948" y="11712"/>
                      <a:pt x="10019" y="11783"/>
                      <a:pt x="10089" y="11783"/>
                    </a:cubicBezTo>
                    <a:cubicBezTo>
                      <a:pt x="14182" y="15169"/>
                      <a:pt x="18909" y="17780"/>
                      <a:pt x="24059" y="19473"/>
                    </a:cubicBezTo>
                    <a:cubicBezTo>
                      <a:pt x="24059" y="19544"/>
                      <a:pt x="24130" y="19544"/>
                      <a:pt x="24130" y="19544"/>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498" name="Freeform: Shape 497">
                <a:extLst>
                  <a:ext uri="{FF2B5EF4-FFF2-40B4-BE49-F238E27FC236}">
                    <a16:creationId xmlns:a16="http://schemas.microsoft.com/office/drawing/2014/main" id="{E9597D00-6E8E-49BB-9AAF-A2DCB5A62D80}"/>
                  </a:ext>
                </a:extLst>
              </p:cNvPr>
              <p:cNvSpPr/>
              <p:nvPr/>
            </p:nvSpPr>
            <p:spPr>
              <a:xfrm>
                <a:off x="5576570" y="4269034"/>
                <a:ext cx="7056" cy="7056"/>
              </a:xfrm>
              <a:custGeom>
                <a:avLst/>
                <a:gdLst>
                  <a:gd name="connsiteX0" fmla="*/ 2963 w 0"/>
                  <a:gd name="connsiteY0" fmla="*/ 847 h 0"/>
                  <a:gd name="connsiteX1" fmla="*/ 0 w 0"/>
                  <a:gd name="connsiteY1" fmla="*/ 0 h 0"/>
                  <a:gd name="connsiteX2" fmla="*/ 71 w 0"/>
                  <a:gd name="connsiteY2" fmla="*/ 0 h 0"/>
                  <a:gd name="connsiteX3" fmla="*/ 2963 w 0"/>
                  <a:gd name="connsiteY3" fmla="*/ 847 h 0"/>
                </a:gdLst>
                <a:ahLst/>
                <a:cxnLst>
                  <a:cxn ang="0">
                    <a:pos x="connsiteX0" y="connsiteY0"/>
                  </a:cxn>
                  <a:cxn ang="0">
                    <a:pos x="connsiteX1" y="connsiteY1"/>
                  </a:cxn>
                  <a:cxn ang="0">
                    <a:pos x="connsiteX2" y="connsiteY2"/>
                  </a:cxn>
                  <a:cxn ang="0">
                    <a:pos x="connsiteX3" y="connsiteY3"/>
                  </a:cxn>
                </a:cxnLst>
                <a:rect l="l" t="t" r="r" b="b"/>
                <a:pathLst>
                  <a:path>
                    <a:moveTo>
                      <a:pt x="2963" y="847"/>
                    </a:moveTo>
                    <a:cubicBezTo>
                      <a:pt x="1976" y="635"/>
                      <a:pt x="988" y="353"/>
                      <a:pt x="0" y="0"/>
                    </a:cubicBezTo>
                    <a:cubicBezTo>
                      <a:pt x="0" y="0"/>
                      <a:pt x="71" y="0"/>
                      <a:pt x="71" y="0"/>
                    </a:cubicBezTo>
                    <a:cubicBezTo>
                      <a:pt x="988" y="353"/>
                      <a:pt x="1976" y="565"/>
                      <a:pt x="2963" y="847"/>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499" name="Freeform: Shape 498">
                <a:extLst>
                  <a:ext uri="{FF2B5EF4-FFF2-40B4-BE49-F238E27FC236}">
                    <a16:creationId xmlns:a16="http://schemas.microsoft.com/office/drawing/2014/main" id="{F551C8AB-2338-496B-B511-46960E884B82}"/>
                  </a:ext>
                </a:extLst>
              </p:cNvPr>
              <p:cNvSpPr/>
              <p:nvPr/>
            </p:nvSpPr>
            <p:spPr>
              <a:xfrm>
                <a:off x="5612553" y="4193046"/>
                <a:ext cx="7056" cy="7056"/>
              </a:xfrm>
              <a:custGeom>
                <a:avLst/>
                <a:gdLst>
                  <a:gd name="connsiteX0" fmla="*/ 1058 w 0"/>
                  <a:gd name="connsiteY0" fmla="*/ 2399 h 0"/>
                  <a:gd name="connsiteX1" fmla="*/ 0 w 0"/>
                  <a:gd name="connsiteY1" fmla="*/ 0 h 0"/>
                  <a:gd name="connsiteX2" fmla="*/ 1058 w 0"/>
                  <a:gd name="connsiteY2" fmla="*/ 2399 h 0"/>
                </a:gdLst>
                <a:ahLst/>
                <a:cxnLst>
                  <a:cxn ang="0">
                    <a:pos x="connsiteX0" y="connsiteY0"/>
                  </a:cxn>
                  <a:cxn ang="0">
                    <a:pos x="connsiteX1" y="connsiteY1"/>
                  </a:cxn>
                  <a:cxn ang="0">
                    <a:pos x="connsiteX2" y="connsiteY2"/>
                  </a:cxn>
                </a:cxnLst>
                <a:rect l="l" t="t" r="r" b="b"/>
                <a:pathLst>
                  <a:path>
                    <a:moveTo>
                      <a:pt x="1058" y="2399"/>
                    </a:moveTo>
                    <a:cubicBezTo>
                      <a:pt x="705" y="1623"/>
                      <a:pt x="353" y="776"/>
                      <a:pt x="0" y="0"/>
                    </a:cubicBezTo>
                    <a:cubicBezTo>
                      <a:pt x="353" y="776"/>
                      <a:pt x="705" y="1552"/>
                      <a:pt x="1058" y="2399"/>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500" name="Freeform: Shape 499">
                <a:extLst>
                  <a:ext uri="{FF2B5EF4-FFF2-40B4-BE49-F238E27FC236}">
                    <a16:creationId xmlns:a16="http://schemas.microsoft.com/office/drawing/2014/main" id="{64FD8AD8-8278-42F0-94AD-8A6454F00243}"/>
                  </a:ext>
                </a:extLst>
              </p:cNvPr>
              <p:cNvSpPr/>
              <p:nvPr/>
            </p:nvSpPr>
            <p:spPr>
              <a:xfrm>
                <a:off x="5606838" y="4261203"/>
                <a:ext cx="7056" cy="7056"/>
              </a:xfrm>
              <a:custGeom>
                <a:avLst/>
                <a:gdLst>
                  <a:gd name="connsiteX0" fmla="*/ 10230 w 7055"/>
                  <a:gd name="connsiteY0" fmla="*/ 0 h 0"/>
                  <a:gd name="connsiteX1" fmla="*/ 0 w 7055"/>
                  <a:gd name="connsiteY1" fmla="*/ 6280 h 0"/>
                  <a:gd name="connsiteX2" fmla="*/ 10160 w 7055"/>
                  <a:gd name="connsiteY2" fmla="*/ 71 h 0"/>
                  <a:gd name="connsiteX3" fmla="*/ 10230 w 7055"/>
                  <a:gd name="connsiteY3" fmla="*/ 0 h 0"/>
                </a:gdLst>
                <a:ahLst/>
                <a:cxnLst>
                  <a:cxn ang="0">
                    <a:pos x="connsiteX0" y="connsiteY0"/>
                  </a:cxn>
                  <a:cxn ang="0">
                    <a:pos x="connsiteX1" y="connsiteY1"/>
                  </a:cxn>
                  <a:cxn ang="0">
                    <a:pos x="connsiteX2" y="connsiteY2"/>
                  </a:cxn>
                  <a:cxn ang="0">
                    <a:pos x="connsiteX3" y="connsiteY3"/>
                  </a:cxn>
                </a:cxnLst>
                <a:rect l="l" t="t" r="r" b="b"/>
                <a:pathLst>
                  <a:path w="7055">
                    <a:moveTo>
                      <a:pt x="10230" y="0"/>
                    </a:moveTo>
                    <a:cubicBezTo>
                      <a:pt x="7126" y="2540"/>
                      <a:pt x="3669" y="4656"/>
                      <a:pt x="0" y="6280"/>
                    </a:cubicBezTo>
                    <a:cubicBezTo>
                      <a:pt x="3669" y="4656"/>
                      <a:pt x="7126" y="2540"/>
                      <a:pt x="10160" y="71"/>
                    </a:cubicBezTo>
                    <a:cubicBezTo>
                      <a:pt x="10160" y="71"/>
                      <a:pt x="10230" y="0"/>
                      <a:pt x="10230" y="0"/>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501" name="Freeform: Shape 500">
                <a:extLst>
                  <a:ext uri="{FF2B5EF4-FFF2-40B4-BE49-F238E27FC236}">
                    <a16:creationId xmlns:a16="http://schemas.microsoft.com/office/drawing/2014/main" id="{4B239A78-91C6-4F92-8A62-E214C4EFE29F}"/>
                  </a:ext>
                </a:extLst>
              </p:cNvPr>
              <p:cNvSpPr/>
              <p:nvPr/>
            </p:nvSpPr>
            <p:spPr>
              <a:xfrm>
                <a:off x="5617069" y="4250620"/>
                <a:ext cx="7056" cy="7056"/>
              </a:xfrm>
              <a:custGeom>
                <a:avLst/>
                <a:gdLst>
                  <a:gd name="connsiteX0" fmla="*/ 9243 w 7055"/>
                  <a:gd name="connsiteY0" fmla="*/ 0 h 7055"/>
                  <a:gd name="connsiteX1" fmla="*/ 0 w 7055"/>
                  <a:gd name="connsiteY1" fmla="*/ 10583 h 7055"/>
                  <a:gd name="connsiteX2" fmla="*/ 71 w 7055"/>
                  <a:gd name="connsiteY2" fmla="*/ 10513 h 7055"/>
                  <a:gd name="connsiteX3" fmla="*/ 9243 w 7055"/>
                  <a:gd name="connsiteY3" fmla="*/ 0 h 7055"/>
                </a:gdLst>
                <a:ahLst/>
                <a:cxnLst>
                  <a:cxn ang="0">
                    <a:pos x="connsiteX0" y="connsiteY0"/>
                  </a:cxn>
                  <a:cxn ang="0">
                    <a:pos x="connsiteX1" y="connsiteY1"/>
                  </a:cxn>
                  <a:cxn ang="0">
                    <a:pos x="connsiteX2" y="connsiteY2"/>
                  </a:cxn>
                  <a:cxn ang="0">
                    <a:pos x="connsiteX3" y="connsiteY3"/>
                  </a:cxn>
                </a:cxnLst>
                <a:rect l="l" t="t" r="r" b="b"/>
                <a:pathLst>
                  <a:path w="7055" h="7055">
                    <a:moveTo>
                      <a:pt x="9243" y="0"/>
                    </a:moveTo>
                    <a:cubicBezTo>
                      <a:pt x="6773" y="4022"/>
                      <a:pt x="3669" y="7549"/>
                      <a:pt x="0" y="10583"/>
                    </a:cubicBezTo>
                    <a:cubicBezTo>
                      <a:pt x="0" y="10583"/>
                      <a:pt x="71" y="10513"/>
                      <a:pt x="71" y="10513"/>
                    </a:cubicBezTo>
                    <a:cubicBezTo>
                      <a:pt x="3669" y="7549"/>
                      <a:pt x="6773" y="3951"/>
                      <a:pt x="9243" y="0"/>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502" name="Freeform: Shape 501">
                <a:extLst>
                  <a:ext uri="{FF2B5EF4-FFF2-40B4-BE49-F238E27FC236}">
                    <a16:creationId xmlns:a16="http://schemas.microsoft.com/office/drawing/2014/main" id="{A5440805-8D07-409C-A662-961875CEB495}"/>
                  </a:ext>
                </a:extLst>
              </p:cNvPr>
              <p:cNvSpPr/>
              <p:nvPr/>
            </p:nvSpPr>
            <p:spPr>
              <a:xfrm>
                <a:off x="5626947" y="4247586"/>
                <a:ext cx="7056" cy="7056"/>
              </a:xfrm>
              <a:custGeom>
                <a:avLst/>
                <a:gdLst>
                  <a:gd name="connsiteX0" fmla="*/ 1129 w 0"/>
                  <a:gd name="connsiteY0" fmla="*/ 0 h 0"/>
                  <a:gd name="connsiteX1" fmla="*/ 0 w 0"/>
                  <a:gd name="connsiteY1" fmla="*/ 2046 h 0"/>
                  <a:gd name="connsiteX2" fmla="*/ 1129 w 0"/>
                  <a:gd name="connsiteY2" fmla="*/ 0 h 0"/>
                </a:gdLst>
                <a:ahLst/>
                <a:cxnLst>
                  <a:cxn ang="0">
                    <a:pos x="connsiteX0" y="connsiteY0"/>
                  </a:cxn>
                  <a:cxn ang="0">
                    <a:pos x="connsiteX1" y="connsiteY1"/>
                  </a:cxn>
                  <a:cxn ang="0">
                    <a:pos x="connsiteX2" y="connsiteY2"/>
                  </a:cxn>
                </a:cxnLst>
                <a:rect l="l" t="t" r="r" b="b"/>
                <a:pathLst>
                  <a:path>
                    <a:moveTo>
                      <a:pt x="1129" y="0"/>
                    </a:moveTo>
                    <a:cubicBezTo>
                      <a:pt x="776" y="705"/>
                      <a:pt x="423" y="1341"/>
                      <a:pt x="0" y="2046"/>
                    </a:cubicBezTo>
                    <a:cubicBezTo>
                      <a:pt x="353" y="1411"/>
                      <a:pt x="776" y="705"/>
                      <a:pt x="1129" y="0"/>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503" name="Freeform: Shape 502">
                <a:extLst>
                  <a:ext uri="{FF2B5EF4-FFF2-40B4-BE49-F238E27FC236}">
                    <a16:creationId xmlns:a16="http://schemas.microsoft.com/office/drawing/2014/main" id="{C7C89CDC-DCA8-46CC-9921-D832D453CD37}"/>
                  </a:ext>
                </a:extLst>
              </p:cNvPr>
              <p:cNvSpPr/>
              <p:nvPr/>
            </p:nvSpPr>
            <p:spPr>
              <a:xfrm>
                <a:off x="5546443" y="4184791"/>
                <a:ext cx="63500" cy="63500"/>
              </a:xfrm>
              <a:custGeom>
                <a:avLst/>
                <a:gdLst>
                  <a:gd name="connsiteX0" fmla="*/ 70415 w 63499"/>
                  <a:gd name="connsiteY0" fmla="*/ 27234 h 63500"/>
                  <a:gd name="connsiteX1" fmla="*/ 70344 w 63499"/>
                  <a:gd name="connsiteY1" fmla="*/ 28928 h 63500"/>
                  <a:gd name="connsiteX2" fmla="*/ 70273 w 63499"/>
                  <a:gd name="connsiteY2" fmla="*/ 30127 h 63500"/>
                  <a:gd name="connsiteX3" fmla="*/ 70273 w 63499"/>
                  <a:gd name="connsiteY3" fmla="*/ 30480 h 63500"/>
                  <a:gd name="connsiteX4" fmla="*/ 70203 w 63499"/>
                  <a:gd name="connsiteY4" fmla="*/ 31539 h 63500"/>
                  <a:gd name="connsiteX5" fmla="*/ 70203 w 63499"/>
                  <a:gd name="connsiteY5" fmla="*/ 31821 h 63500"/>
                  <a:gd name="connsiteX6" fmla="*/ 70062 w 63499"/>
                  <a:gd name="connsiteY6" fmla="*/ 33020 h 63500"/>
                  <a:gd name="connsiteX7" fmla="*/ 70062 w 63499"/>
                  <a:gd name="connsiteY7" fmla="*/ 33161 h 63500"/>
                  <a:gd name="connsiteX8" fmla="*/ 69850 w 63499"/>
                  <a:gd name="connsiteY8" fmla="*/ 34572 h 63500"/>
                  <a:gd name="connsiteX9" fmla="*/ 69850 w 63499"/>
                  <a:gd name="connsiteY9" fmla="*/ 34572 h 63500"/>
                  <a:gd name="connsiteX10" fmla="*/ 69639 w 63499"/>
                  <a:gd name="connsiteY10" fmla="*/ 35842 h 63500"/>
                  <a:gd name="connsiteX11" fmla="*/ 69356 w 63499"/>
                  <a:gd name="connsiteY11" fmla="*/ 37112 h 63500"/>
                  <a:gd name="connsiteX12" fmla="*/ 69074 w 63499"/>
                  <a:gd name="connsiteY12" fmla="*/ 38312 h 63500"/>
                  <a:gd name="connsiteX13" fmla="*/ 62865 w 63499"/>
                  <a:gd name="connsiteY13" fmla="*/ 51788 h 63500"/>
                  <a:gd name="connsiteX14" fmla="*/ 62160 w 63499"/>
                  <a:gd name="connsiteY14" fmla="*/ 52775 h 63500"/>
                  <a:gd name="connsiteX15" fmla="*/ 60889 w 63499"/>
                  <a:gd name="connsiteY15" fmla="*/ 54398 h 63500"/>
                  <a:gd name="connsiteX16" fmla="*/ 60396 w 63499"/>
                  <a:gd name="connsiteY16" fmla="*/ 55033 h 63500"/>
                  <a:gd name="connsiteX17" fmla="*/ 57291 w 63499"/>
                  <a:gd name="connsiteY17" fmla="*/ 58350 h 63500"/>
                  <a:gd name="connsiteX18" fmla="*/ 56656 w 63499"/>
                  <a:gd name="connsiteY18" fmla="*/ 58984 h 63500"/>
                  <a:gd name="connsiteX19" fmla="*/ 53905 w 63499"/>
                  <a:gd name="connsiteY19" fmla="*/ 61313 h 63500"/>
                  <a:gd name="connsiteX20" fmla="*/ 49107 w 63499"/>
                  <a:gd name="connsiteY20" fmla="*/ 64559 h 63500"/>
                  <a:gd name="connsiteX21" fmla="*/ 48119 w 63499"/>
                  <a:gd name="connsiteY21" fmla="*/ 65123 h 63500"/>
                  <a:gd name="connsiteX22" fmla="*/ 45861 w 63499"/>
                  <a:gd name="connsiteY22" fmla="*/ 66322 h 63500"/>
                  <a:gd name="connsiteX23" fmla="*/ 44309 w 63499"/>
                  <a:gd name="connsiteY23" fmla="*/ 67028 h 63500"/>
                  <a:gd name="connsiteX24" fmla="*/ 43886 w 63499"/>
                  <a:gd name="connsiteY24" fmla="*/ 67240 h 63500"/>
                  <a:gd name="connsiteX25" fmla="*/ 42898 w 63499"/>
                  <a:gd name="connsiteY25" fmla="*/ 67592 h 63500"/>
                  <a:gd name="connsiteX26" fmla="*/ 41840 w 63499"/>
                  <a:gd name="connsiteY26" fmla="*/ 67945 h 63500"/>
                  <a:gd name="connsiteX27" fmla="*/ 41769 w 63499"/>
                  <a:gd name="connsiteY27" fmla="*/ 67945 h 63500"/>
                  <a:gd name="connsiteX28" fmla="*/ 40640 w 63499"/>
                  <a:gd name="connsiteY28" fmla="*/ 68298 h 63500"/>
                  <a:gd name="connsiteX29" fmla="*/ 38665 w 63499"/>
                  <a:gd name="connsiteY29" fmla="*/ 68862 h 63500"/>
                  <a:gd name="connsiteX30" fmla="*/ 37677 w 63499"/>
                  <a:gd name="connsiteY30" fmla="*/ 69144 h 63500"/>
                  <a:gd name="connsiteX31" fmla="*/ 37465 w 63499"/>
                  <a:gd name="connsiteY31" fmla="*/ 69215 h 63500"/>
                  <a:gd name="connsiteX32" fmla="*/ 37254 w 63499"/>
                  <a:gd name="connsiteY32" fmla="*/ 69286 h 63500"/>
                  <a:gd name="connsiteX33" fmla="*/ 35419 w 63499"/>
                  <a:gd name="connsiteY33" fmla="*/ 69638 h 63500"/>
                  <a:gd name="connsiteX34" fmla="*/ 33796 w 63499"/>
                  <a:gd name="connsiteY34" fmla="*/ 69921 h 63500"/>
                  <a:gd name="connsiteX35" fmla="*/ 33020 w 63499"/>
                  <a:gd name="connsiteY35" fmla="*/ 70062 h 63500"/>
                  <a:gd name="connsiteX36" fmla="*/ 30903 w 63499"/>
                  <a:gd name="connsiteY36" fmla="*/ 70273 h 63500"/>
                  <a:gd name="connsiteX37" fmla="*/ 29774 w 63499"/>
                  <a:gd name="connsiteY37" fmla="*/ 70344 h 63500"/>
                  <a:gd name="connsiteX38" fmla="*/ 28505 w 63499"/>
                  <a:gd name="connsiteY38" fmla="*/ 70414 h 63500"/>
                  <a:gd name="connsiteX39" fmla="*/ 27235 w 63499"/>
                  <a:gd name="connsiteY39" fmla="*/ 70414 h 63500"/>
                  <a:gd name="connsiteX40" fmla="*/ 25753 w 63499"/>
                  <a:gd name="connsiteY40" fmla="*/ 70414 h 63500"/>
                  <a:gd name="connsiteX41" fmla="*/ 24483 w 63499"/>
                  <a:gd name="connsiteY41" fmla="*/ 70344 h 63500"/>
                  <a:gd name="connsiteX42" fmla="*/ 23918 w 63499"/>
                  <a:gd name="connsiteY42" fmla="*/ 70273 h 63500"/>
                  <a:gd name="connsiteX43" fmla="*/ 22860 w 63499"/>
                  <a:gd name="connsiteY43" fmla="*/ 70203 h 63500"/>
                  <a:gd name="connsiteX44" fmla="*/ 21449 w 63499"/>
                  <a:gd name="connsiteY44" fmla="*/ 70062 h 63500"/>
                  <a:gd name="connsiteX45" fmla="*/ 21449 w 63499"/>
                  <a:gd name="connsiteY45" fmla="*/ 70062 h 63500"/>
                  <a:gd name="connsiteX46" fmla="*/ 20179 w 63499"/>
                  <a:gd name="connsiteY46" fmla="*/ 69850 h 63500"/>
                  <a:gd name="connsiteX47" fmla="*/ 19826 w 63499"/>
                  <a:gd name="connsiteY47" fmla="*/ 69780 h 63500"/>
                  <a:gd name="connsiteX48" fmla="*/ 19191 w 63499"/>
                  <a:gd name="connsiteY48" fmla="*/ 69638 h 63500"/>
                  <a:gd name="connsiteX49" fmla="*/ 18203 w 63499"/>
                  <a:gd name="connsiteY49" fmla="*/ 69427 h 63500"/>
                  <a:gd name="connsiteX50" fmla="*/ 18133 w 63499"/>
                  <a:gd name="connsiteY50" fmla="*/ 69427 h 63500"/>
                  <a:gd name="connsiteX51" fmla="*/ 16934 w 63499"/>
                  <a:gd name="connsiteY51" fmla="*/ 69144 h 63500"/>
                  <a:gd name="connsiteX52" fmla="*/ 15522 w 63499"/>
                  <a:gd name="connsiteY52" fmla="*/ 68792 h 63500"/>
                  <a:gd name="connsiteX53" fmla="*/ 13899 w 63499"/>
                  <a:gd name="connsiteY53" fmla="*/ 68298 h 63500"/>
                  <a:gd name="connsiteX54" fmla="*/ 13547 w 63499"/>
                  <a:gd name="connsiteY54" fmla="*/ 68157 h 63500"/>
                  <a:gd name="connsiteX55" fmla="*/ 12771 w 63499"/>
                  <a:gd name="connsiteY55" fmla="*/ 67874 h 63500"/>
                  <a:gd name="connsiteX56" fmla="*/ 11853 w 63499"/>
                  <a:gd name="connsiteY56" fmla="*/ 67522 h 63500"/>
                  <a:gd name="connsiteX57" fmla="*/ 10583 w 63499"/>
                  <a:gd name="connsiteY57" fmla="*/ 67028 h 63500"/>
                  <a:gd name="connsiteX58" fmla="*/ 9666 w 63499"/>
                  <a:gd name="connsiteY58" fmla="*/ 66604 h 63500"/>
                  <a:gd name="connsiteX59" fmla="*/ 8961 w 63499"/>
                  <a:gd name="connsiteY59" fmla="*/ 66322 h 63500"/>
                  <a:gd name="connsiteX60" fmla="*/ 8326 w 63499"/>
                  <a:gd name="connsiteY60" fmla="*/ 66040 h 63500"/>
                  <a:gd name="connsiteX61" fmla="*/ 8326 w 63499"/>
                  <a:gd name="connsiteY61" fmla="*/ 66040 h 63500"/>
                  <a:gd name="connsiteX62" fmla="*/ 7056 w 63499"/>
                  <a:gd name="connsiteY62" fmla="*/ 65405 h 63500"/>
                  <a:gd name="connsiteX63" fmla="*/ 5856 w 63499"/>
                  <a:gd name="connsiteY63" fmla="*/ 64770 h 63500"/>
                  <a:gd name="connsiteX64" fmla="*/ 5786 w 63499"/>
                  <a:gd name="connsiteY64" fmla="*/ 64699 h 63500"/>
                  <a:gd name="connsiteX65" fmla="*/ 5715 w 63499"/>
                  <a:gd name="connsiteY65" fmla="*/ 64699 h 63500"/>
                  <a:gd name="connsiteX66" fmla="*/ 0 w 63499"/>
                  <a:gd name="connsiteY66" fmla="*/ 43180 h 63500"/>
                  <a:gd name="connsiteX67" fmla="*/ 43180 w 63499"/>
                  <a:gd name="connsiteY67" fmla="*/ 0 h 63500"/>
                  <a:gd name="connsiteX68" fmla="*/ 64700 w 63499"/>
                  <a:gd name="connsiteY68" fmla="*/ 5715 h 63500"/>
                  <a:gd name="connsiteX69" fmla="*/ 64700 w 63499"/>
                  <a:gd name="connsiteY69" fmla="*/ 5786 h 63500"/>
                  <a:gd name="connsiteX70" fmla="*/ 65335 w 63499"/>
                  <a:gd name="connsiteY70" fmla="*/ 6914 h 63500"/>
                  <a:gd name="connsiteX71" fmla="*/ 65687 w 63499"/>
                  <a:gd name="connsiteY71" fmla="*/ 7620 h 63500"/>
                  <a:gd name="connsiteX72" fmla="*/ 66040 w 63499"/>
                  <a:gd name="connsiteY72" fmla="*/ 8255 h 63500"/>
                  <a:gd name="connsiteX73" fmla="*/ 67098 w 63499"/>
                  <a:gd name="connsiteY73" fmla="*/ 10654 h 63500"/>
                  <a:gd name="connsiteX74" fmla="*/ 67098 w 63499"/>
                  <a:gd name="connsiteY74" fmla="*/ 10654 h 63500"/>
                  <a:gd name="connsiteX75" fmla="*/ 68016 w 63499"/>
                  <a:gd name="connsiteY75" fmla="*/ 13053 h 63500"/>
                  <a:gd name="connsiteX76" fmla="*/ 68439 w 63499"/>
                  <a:gd name="connsiteY76" fmla="*/ 14323 h 63500"/>
                  <a:gd name="connsiteX77" fmla="*/ 68792 w 63499"/>
                  <a:gd name="connsiteY77" fmla="*/ 15593 h 63500"/>
                  <a:gd name="connsiteX78" fmla="*/ 69074 w 63499"/>
                  <a:gd name="connsiteY78" fmla="*/ 16792 h 63500"/>
                  <a:gd name="connsiteX79" fmla="*/ 69074 w 63499"/>
                  <a:gd name="connsiteY79" fmla="*/ 16934 h 63500"/>
                  <a:gd name="connsiteX80" fmla="*/ 69356 w 63499"/>
                  <a:gd name="connsiteY80" fmla="*/ 18203 h 63500"/>
                  <a:gd name="connsiteX81" fmla="*/ 69568 w 63499"/>
                  <a:gd name="connsiteY81" fmla="*/ 19121 h 63500"/>
                  <a:gd name="connsiteX82" fmla="*/ 69709 w 63499"/>
                  <a:gd name="connsiteY82" fmla="*/ 19897 h 63500"/>
                  <a:gd name="connsiteX83" fmla="*/ 69780 w 63499"/>
                  <a:gd name="connsiteY83" fmla="*/ 20108 h 63500"/>
                  <a:gd name="connsiteX84" fmla="*/ 69921 w 63499"/>
                  <a:gd name="connsiteY84" fmla="*/ 21096 h 63500"/>
                  <a:gd name="connsiteX85" fmla="*/ 69991 w 63499"/>
                  <a:gd name="connsiteY85" fmla="*/ 21661 h 63500"/>
                  <a:gd name="connsiteX86" fmla="*/ 70132 w 63499"/>
                  <a:gd name="connsiteY86" fmla="*/ 22931 h 63500"/>
                  <a:gd name="connsiteX87" fmla="*/ 70132 w 63499"/>
                  <a:gd name="connsiteY87" fmla="*/ 23072 h 63500"/>
                  <a:gd name="connsiteX88" fmla="*/ 70203 w 63499"/>
                  <a:gd name="connsiteY88" fmla="*/ 24130 h 63500"/>
                  <a:gd name="connsiteX89" fmla="*/ 70203 w 63499"/>
                  <a:gd name="connsiteY89" fmla="*/ 24624 h 63500"/>
                  <a:gd name="connsiteX90" fmla="*/ 70273 w 63499"/>
                  <a:gd name="connsiteY90" fmla="*/ 25612 h 63500"/>
                  <a:gd name="connsiteX91" fmla="*/ 70273 w 63499"/>
                  <a:gd name="connsiteY91" fmla="*/ 25824 h 63500"/>
                  <a:gd name="connsiteX92" fmla="*/ 70415 w 63499"/>
                  <a:gd name="connsiteY92" fmla="*/ 27234 h 6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63499" h="63500">
                    <a:moveTo>
                      <a:pt x="70415" y="27234"/>
                    </a:moveTo>
                    <a:cubicBezTo>
                      <a:pt x="70415" y="27799"/>
                      <a:pt x="70415" y="28363"/>
                      <a:pt x="70344" y="28928"/>
                    </a:cubicBezTo>
                    <a:cubicBezTo>
                      <a:pt x="70344" y="29351"/>
                      <a:pt x="70344" y="29704"/>
                      <a:pt x="70273" y="30127"/>
                    </a:cubicBezTo>
                    <a:cubicBezTo>
                      <a:pt x="70273" y="30268"/>
                      <a:pt x="70273" y="30339"/>
                      <a:pt x="70273" y="30480"/>
                    </a:cubicBezTo>
                    <a:cubicBezTo>
                      <a:pt x="70273" y="30833"/>
                      <a:pt x="70203" y="31185"/>
                      <a:pt x="70203" y="31539"/>
                    </a:cubicBezTo>
                    <a:cubicBezTo>
                      <a:pt x="70203" y="31609"/>
                      <a:pt x="70203" y="31750"/>
                      <a:pt x="70203" y="31821"/>
                    </a:cubicBezTo>
                    <a:cubicBezTo>
                      <a:pt x="70132" y="32244"/>
                      <a:pt x="70132" y="32597"/>
                      <a:pt x="70062" y="33020"/>
                    </a:cubicBezTo>
                    <a:lnTo>
                      <a:pt x="70062" y="33161"/>
                    </a:lnTo>
                    <a:cubicBezTo>
                      <a:pt x="69991" y="33655"/>
                      <a:pt x="69921" y="34149"/>
                      <a:pt x="69850" y="34572"/>
                    </a:cubicBezTo>
                    <a:cubicBezTo>
                      <a:pt x="69850" y="34572"/>
                      <a:pt x="69850" y="34572"/>
                      <a:pt x="69850" y="34572"/>
                    </a:cubicBezTo>
                    <a:cubicBezTo>
                      <a:pt x="69780" y="34996"/>
                      <a:pt x="69709" y="35419"/>
                      <a:pt x="69639" y="35842"/>
                    </a:cubicBezTo>
                    <a:cubicBezTo>
                      <a:pt x="69568" y="36266"/>
                      <a:pt x="69497" y="36689"/>
                      <a:pt x="69356" y="37112"/>
                    </a:cubicBezTo>
                    <a:cubicBezTo>
                      <a:pt x="69286" y="37536"/>
                      <a:pt x="69145" y="37888"/>
                      <a:pt x="69074" y="38312"/>
                    </a:cubicBezTo>
                    <a:cubicBezTo>
                      <a:pt x="67804" y="43180"/>
                      <a:pt x="65687" y="47766"/>
                      <a:pt x="62865" y="51788"/>
                    </a:cubicBezTo>
                    <a:cubicBezTo>
                      <a:pt x="62653" y="52141"/>
                      <a:pt x="62371" y="52493"/>
                      <a:pt x="62160" y="52775"/>
                    </a:cubicBezTo>
                    <a:cubicBezTo>
                      <a:pt x="61736" y="53340"/>
                      <a:pt x="61383" y="53834"/>
                      <a:pt x="60889" y="54398"/>
                    </a:cubicBezTo>
                    <a:cubicBezTo>
                      <a:pt x="60748" y="54610"/>
                      <a:pt x="60537" y="54822"/>
                      <a:pt x="60396" y="55033"/>
                    </a:cubicBezTo>
                    <a:cubicBezTo>
                      <a:pt x="59408" y="56233"/>
                      <a:pt x="58420" y="57291"/>
                      <a:pt x="57291" y="58350"/>
                    </a:cubicBezTo>
                    <a:cubicBezTo>
                      <a:pt x="57080" y="58561"/>
                      <a:pt x="56868" y="58773"/>
                      <a:pt x="56656" y="58984"/>
                    </a:cubicBezTo>
                    <a:cubicBezTo>
                      <a:pt x="55809" y="59831"/>
                      <a:pt x="54892" y="60607"/>
                      <a:pt x="53905" y="61313"/>
                    </a:cubicBezTo>
                    <a:cubicBezTo>
                      <a:pt x="52352" y="62512"/>
                      <a:pt x="50800" y="63571"/>
                      <a:pt x="49107" y="64559"/>
                    </a:cubicBezTo>
                    <a:cubicBezTo>
                      <a:pt x="48825" y="64770"/>
                      <a:pt x="48472" y="64911"/>
                      <a:pt x="48119" y="65123"/>
                    </a:cubicBezTo>
                    <a:cubicBezTo>
                      <a:pt x="47343" y="65546"/>
                      <a:pt x="46637" y="65899"/>
                      <a:pt x="45861" y="66322"/>
                    </a:cubicBezTo>
                    <a:cubicBezTo>
                      <a:pt x="45367" y="66604"/>
                      <a:pt x="44803" y="66816"/>
                      <a:pt x="44309" y="67028"/>
                    </a:cubicBezTo>
                    <a:cubicBezTo>
                      <a:pt x="44168" y="67098"/>
                      <a:pt x="44027" y="67169"/>
                      <a:pt x="43886" y="67240"/>
                    </a:cubicBezTo>
                    <a:cubicBezTo>
                      <a:pt x="43603" y="67380"/>
                      <a:pt x="43251" y="67522"/>
                      <a:pt x="42898" y="67592"/>
                    </a:cubicBezTo>
                    <a:cubicBezTo>
                      <a:pt x="42545" y="67733"/>
                      <a:pt x="42192" y="67874"/>
                      <a:pt x="41840" y="67945"/>
                    </a:cubicBezTo>
                    <a:cubicBezTo>
                      <a:pt x="41840" y="67945"/>
                      <a:pt x="41769" y="67945"/>
                      <a:pt x="41769" y="67945"/>
                    </a:cubicBezTo>
                    <a:cubicBezTo>
                      <a:pt x="41416" y="68086"/>
                      <a:pt x="41063" y="68227"/>
                      <a:pt x="40640" y="68298"/>
                    </a:cubicBezTo>
                    <a:cubicBezTo>
                      <a:pt x="40005" y="68510"/>
                      <a:pt x="39299" y="68721"/>
                      <a:pt x="38665" y="68862"/>
                    </a:cubicBezTo>
                    <a:cubicBezTo>
                      <a:pt x="38312" y="68933"/>
                      <a:pt x="38030" y="69004"/>
                      <a:pt x="37677" y="69144"/>
                    </a:cubicBezTo>
                    <a:cubicBezTo>
                      <a:pt x="37606" y="69144"/>
                      <a:pt x="37536" y="69215"/>
                      <a:pt x="37465" y="69215"/>
                    </a:cubicBezTo>
                    <a:cubicBezTo>
                      <a:pt x="37395" y="69215"/>
                      <a:pt x="37324" y="69286"/>
                      <a:pt x="37254" y="69286"/>
                    </a:cubicBezTo>
                    <a:cubicBezTo>
                      <a:pt x="36618" y="69427"/>
                      <a:pt x="36054" y="69568"/>
                      <a:pt x="35419" y="69638"/>
                    </a:cubicBezTo>
                    <a:cubicBezTo>
                      <a:pt x="34854" y="69780"/>
                      <a:pt x="34361" y="69850"/>
                      <a:pt x="33796" y="69921"/>
                    </a:cubicBezTo>
                    <a:cubicBezTo>
                      <a:pt x="33514" y="69991"/>
                      <a:pt x="33302" y="69991"/>
                      <a:pt x="33020" y="70062"/>
                    </a:cubicBezTo>
                    <a:cubicBezTo>
                      <a:pt x="32315" y="70132"/>
                      <a:pt x="31609" y="70203"/>
                      <a:pt x="30903" y="70273"/>
                    </a:cubicBezTo>
                    <a:cubicBezTo>
                      <a:pt x="30551" y="70273"/>
                      <a:pt x="30127" y="70344"/>
                      <a:pt x="29774" y="70344"/>
                    </a:cubicBezTo>
                    <a:cubicBezTo>
                      <a:pt x="29351" y="70344"/>
                      <a:pt x="28928" y="70414"/>
                      <a:pt x="28505" y="70414"/>
                    </a:cubicBezTo>
                    <a:cubicBezTo>
                      <a:pt x="28081" y="70414"/>
                      <a:pt x="27658" y="70414"/>
                      <a:pt x="27235" y="70414"/>
                    </a:cubicBezTo>
                    <a:cubicBezTo>
                      <a:pt x="26741" y="70414"/>
                      <a:pt x="26247" y="70414"/>
                      <a:pt x="25753" y="70414"/>
                    </a:cubicBezTo>
                    <a:cubicBezTo>
                      <a:pt x="25330" y="70414"/>
                      <a:pt x="24906" y="70414"/>
                      <a:pt x="24483" y="70344"/>
                    </a:cubicBezTo>
                    <a:cubicBezTo>
                      <a:pt x="24271" y="70344"/>
                      <a:pt x="24130" y="70344"/>
                      <a:pt x="23918" y="70273"/>
                    </a:cubicBezTo>
                    <a:cubicBezTo>
                      <a:pt x="23566" y="70273"/>
                      <a:pt x="23213" y="70203"/>
                      <a:pt x="22860" y="70203"/>
                    </a:cubicBezTo>
                    <a:cubicBezTo>
                      <a:pt x="22366" y="70132"/>
                      <a:pt x="21872" y="70132"/>
                      <a:pt x="21449" y="70062"/>
                    </a:cubicBezTo>
                    <a:cubicBezTo>
                      <a:pt x="21449" y="70062"/>
                      <a:pt x="21449" y="70062"/>
                      <a:pt x="21449" y="70062"/>
                    </a:cubicBezTo>
                    <a:cubicBezTo>
                      <a:pt x="21026" y="69991"/>
                      <a:pt x="20602" y="69921"/>
                      <a:pt x="20179" y="69850"/>
                    </a:cubicBezTo>
                    <a:cubicBezTo>
                      <a:pt x="20038" y="69850"/>
                      <a:pt x="19897" y="69780"/>
                      <a:pt x="19826" y="69780"/>
                    </a:cubicBezTo>
                    <a:cubicBezTo>
                      <a:pt x="19615" y="69780"/>
                      <a:pt x="19403" y="69709"/>
                      <a:pt x="19191" y="69638"/>
                    </a:cubicBezTo>
                    <a:cubicBezTo>
                      <a:pt x="18838" y="69568"/>
                      <a:pt x="18556" y="69497"/>
                      <a:pt x="18203" y="69427"/>
                    </a:cubicBezTo>
                    <a:cubicBezTo>
                      <a:pt x="18203" y="69427"/>
                      <a:pt x="18133" y="69427"/>
                      <a:pt x="18133" y="69427"/>
                    </a:cubicBezTo>
                    <a:cubicBezTo>
                      <a:pt x="17710" y="69356"/>
                      <a:pt x="17357" y="69215"/>
                      <a:pt x="16934" y="69144"/>
                    </a:cubicBezTo>
                    <a:cubicBezTo>
                      <a:pt x="16440" y="69004"/>
                      <a:pt x="15946" y="68933"/>
                      <a:pt x="15522" y="68792"/>
                    </a:cubicBezTo>
                    <a:cubicBezTo>
                      <a:pt x="14958" y="68650"/>
                      <a:pt x="14464" y="68510"/>
                      <a:pt x="13899" y="68298"/>
                    </a:cubicBezTo>
                    <a:cubicBezTo>
                      <a:pt x="13758" y="68298"/>
                      <a:pt x="13688" y="68227"/>
                      <a:pt x="13547" y="68157"/>
                    </a:cubicBezTo>
                    <a:cubicBezTo>
                      <a:pt x="13264" y="68086"/>
                      <a:pt x="12982" y="67945"/>
                      <a:pt x="12771" y="67874"/>
                    </a:cubicBezTo>
                    <a:cubicBezTo>
                      <a:pt x="12488" y="67804"/>
                      <a:pt x="12206" y="67663"/>
                      <a:pt x="11853" y="67522"/>
                    </a:cubicBezTo>
                    <a:cubicBezTo>
                      <a:pt x="11430" y="67380"/>
                      <a:pt x="11007" y="67169"/>
                      <a:pt x="10583" y="67028"/>
                    </a:cubicBezTo>
                    <a:cubicBezTo>
                      <a:pt x="10301" y="66887"/>
                      <a:pt x="9948" y="66746"/>
                      <a:pt x="9666" y="66604"/>
                    </a:cubicBezTo>
                    <a:cubicBezTo>
                      <a:pt x="9455" y="66534"/>
                      <a:pt x="9172" y="66393"/>
                      <a:pt x="8961" y="66322"/>
                    </a:cubicBezTo>
                    <a:cubicBezTo>
                      <a:pt x="8749" y="66252"/>
                      <a:pt x="8537" y="66111"/>
                      <a:pt x="8326" y="66040"/>
                    </a:cubicBezTo>
                    <a:lnTo>
                      <a:pt x="8326" y="66040"/>
                    </a:lnTo>
                    <a:cubicBezTo>
                      <a:pt x="7902" y="65828"/>
                      <a:pt x="7479" y="65617"/>
                      <a:pt x="7056" y="65405"/>
                    </a:cubicBezTo>
                    <a:cubicBezTo>
                      <a:pt x="6632" y="65193"/>
                      <a:pt x="6280" y="64982"/>
                      <a:pt x="5856" y="64770"/>
                    </a:cubicBezTo>
                    <a:cubicBezTo>
                      <a:pt x="5856" y="64770"/>
                      <a:pt x="5786" y="64770"/>
                      <a:pt x="5786" y="64699"/>
                    </a:cubicBezTo>
                    <a:cubicBezTo>
                      <a:pt x="5786" y="64699"/>
                      <a:pt x="5786" y="64699"/>
                      <a:pt x="5715" y="64699"/>
                    </a:cubicBezTo>
                    <a:cubicBezTo>
                      <a:pt x="2046" y="58350"/>
                      <a:pt x="0" y="51012"/>
                      <a:pt x="0" y="43180"/>
                    </a:cubicBezTo>
                    <a:cubicBezTo>
                      <a:pt x="0" y="19332"/>
                      <a:pt x="19332" y="0"/>
                      <a:pt x="43180" y="0"/>
                    </a:cubicBezTo>
                    <a:cubicBezTo>
                      <a:pt x="51012" y="0"/>
                      <a:pt x="58350" y="2046"/>
                      <a:pt x="64700" y="5715"/>
                    </a:cubicBezTo>
                    <a:cubicBezTo>
                      <a:pt x="64700" y="5715"/>
                      <a:pt x="64700" y="5715"/>
                      <a:pt x="64700" y="5786"/>
                    </a:cubicBezTo>
                    <a:cubicBezTo>
                      <a:pt x="64911" y="6138"/>
                      <a:pt x="65123" y="6562"/>
                      <a:pt x="65335" y="6914"/>
                    </a:cubicBezTo>
                    <a:cubicBezTo>
                      <a:pt x="65476" y="7126"/>
                      <a:pt x="65617" y="7408"/>
                      <a:pt x="65687" y="7620"/>
                    </a:cubicBezTo>
                    <a:cubicBezTo>
                      <a:pt x="65828" y="7832"/>
                      <a:pt x="65899" y="8043"/>
                      <a:pt x="66040" y="8255"/>
                    </a:cubicBezTo>
                    <a:cubicBezTo>
                      <a:pt x="66393" y="9031"/>
                      <a:pt x="66816" y="9807"/>
                      <a:pt x="67098" y="10654"/>
                    </a:cubicBezTo>
                    <a:lnTo>
                      <a:pt x="67098" y="10654"/>
                    </a:lnTo>
                    <a:cubicBezTo>
                      <a:pt x="67451" y="11430"/>
                      <a:pt x="67733" y="12277"/>
                      <a:pt x="68016" y="13053"/>
                    </a:cubicBezTo>
                    <a:cubicBezTo>
                      <a:pt x="68157" y="13476"/>
                      <a:pt x="68298" y="13900"/>
                      <a:pt x="68439" y="14323"/>
                    </a:cubicBezTo>
                    <a:cubicBezTo>
                      <a:pt x="68580" y="14746"/>
                      <a:pt x="68721" y="15170"/>
                      <a:pt x="68792" y="15593"/>
                    </a:cubicBezTo>
                    <a:cubicBezTo>
                      <a:pt x="68933" y="16016"/>
                      <a:pt x="69004" y="16369"/>
                      <a:pt x="69074" y="16792"/>
                    </a:cubicBezTo>
                    <a:cubicBezTo>
                      <a:pt x="69074" y="16863"/>
                      <a:pt x="69074" y="16863"/>
                      <a:pt x="69074" y="16934"/>
                    </a:cubicBezTo>
                    <a:cubicBezTo>
                      <a:pt x="69145" y="17357"/>
                      <a:pt x="69286" y="17780"/>
                      <a:pt x="69356" y="18203"/>
                    </a:cubicBezTo>
                    <a:cubicBezTo>
                      <a:pt x="69427" y="18486"/>
                      <a:pt x="69497" y="18838"/>
                      <a:pt x="69568" y="19121"/>
                    </a:cubicBezTo>
                    <a:cubicBezTo>
                      <a:pt x="69639" y="19403"/>
                      <a:pt x="69639" y="19685"/>
                      <a:pt x="69709" y="19897"/>
                    </a:cubicBezTo>
                    <a:cubicBezTo>
                      <a:pt x="69709" y="19967"/>
                      <a:pt x="69709" y="20038"/>
                      <a:pt x="69780" y="20108"/>
                    </a:cubicBezTo>
                    <a:cubicBezTo>
                      <a:pt x="69850" y="20461"/>
                      <a:pt x="69850" y="20743"/>
                      <a:pt x="69921" y="21096"/>
                    </a:cubicBezTo>
                    <a:cubicBezTo>
                      <a:pt x="69921" y="21308"/>
                      <a:pt x="69991" y="21519"/>
                      <a:pt x="69991" y="21661"/>
                    </a:cubicBezTo>
                    <a:cubicBezTo>
                      <a:pt x="70062" y="22084"/>
                      <a:pt x="70062" y="22507"/>
                      <a:pt x="70132" y="22931"/>
                    </a:cubicBezTo>
                    <a:cubicBezTo>
                      <a:pt x="70132" y="23001"/>
                      <a:pt x="70132" y="23072"/>
                      <a:pt x="70132" y="23072"/>
                    </a:cubicBezTo>
                    <a:cubicBezTo>
                      <a:pt x="70203" y="23424"/>
                      <a:pt x="70203" y="23777"/>
                      <a:pt x="70203" y="24130"/>
                    </a:cubicBezTo>
                    <a:cubicBezTo>
                      <a:pt x="70203" y="24271"/>
                      <a:pt x="70203" y="24412"/>
                      <a:pt x="70203" y="24624"/>
                    </a:cubicBezTo>
                    <a:cubicBezTo>
                      <a:pt x="70203" y="24906"/>
                      <a:pt x="70273" y="25259"/>
                      <a:pt x="70273" y="25612"/>
                    </a:cubicBezTo>
                    <a:cubicBezTo>
                      <a:pt x="70273" y="25682"/>
                      <a:pt x="70273" y="25753"/>
                      <a:pt x="70273" y="25824"/>
                    </a:cubicBezTo>
                    <a:cubicBezTo>
                      <a:pt x="70415" y="26317"/>
                      <a:pt x="70415" y="26740"/>
                      <a:pt x="70415" y="27234"/>
                    </a:cubicBezTo>
                    <a:close/>
                  </a:path>
                </a:pathLst>
              </a:custGeom>
              <a:solidFill>
                <a:schemeClr val="accent1">
                  <a:lumMod val="60000"/>
                  <a:lumOff val="40000"/>
                </a:schemeClr>
              </a:solidFill>
              <a:ln w="7047" cap="flat">
                <a:noFill/>
                <a:prstDash val="solid"/>
                <a:miter/>
              </a:ln>
            </p:spPr>
            <p:txBody>
              <a:bodyPr rtlCol="0" anchor="ctr"/>
              <a:lstStyle/>
              <a:p>
                <a:endParaRPr lang="en-ID">
                  <a:cs typeface="B Nazanin" panose="00000700000000000000" pitchFamily="2" charset="-78"/>
                </a:endParaRPr>
              </a:p>
            </p:txBody>
          </p:sp>
          <p:sp>
            <p:nvSpPr>
              <p:cNvPr id="504" name="Freeform: Shape 503">
                <a:extLst>
                  <a:ext uri="{FF2B5EF4-FFF2-40B4-BE49-F238E27FC236}">
                    <a16:creationId xmlns:a16="http://schemas.microsoft.com/office/drawing/2014/main" id="{AAAC5158-1EE8-47A9-A737-E0A5E927DEB0}"/>
                  </a:ext>
                </a:extLst>
              </p:cNvPr>
              <p:cNvSpPr/>
              <p:nvPr/>
            </p:nvSpPr>
            <p:spPr>
              <a:xfrm>
                <a:off x="5552511" y="4190506"/>
                <a:ext cx="77611" cy="77611"/>
              </a:xfrm>
              <a:custGeom>
                <a:avLst/>
                <a:gdLst>
                  <a:gd name="connsiteX0" fmla="*/ 80292 w 77611"/>
                  <a:gd name="connsiteY0" fmla="*/ 37394 h 77611"/>
                  <a:gd name="connsiteX1" fmla="*/ 80081 w 77611"/>
                  <a:gd name="connsiteY1" fmla="*/ 41839 h 77611"/>
                  <a:gd name="connsiteX2" fmla="*/ 78669 w 77611"/>
                  <a:gd name="connsiteY2" fmla="*/ 49248 h 77611"/>
                  <a:gd name="connsiteX3" fmla="*/ 78317 w 77611"/>
                  <a:gd name="connsiteY3" fmla="*/ 50377 h 77611"/>
                  <a:gd name="connsiteX4" fmla="*/ 78034 w 77611"/>
                  <a:gd name="connsiteY4" fmla="*/ 51294 h 77611"/>
                  <a:gd name="connsiteX5" fmla="*/ 77682 w 77611"/>
                  <a:gd name="connsiteY5" fmla="*/ 52282 h 77611"/>
                  <a:gd name="connsiteX6" fmla="*/ 77682 w 77611"/>
                  <a:gd name="connsiteY6" fmla="*/ 52352 h 77611"/>
                  <a:gd name="connsiteX7" fmla="*/ 77329 w 77611"/>
                  <a:gd name="connsiteY7" fmla="*/ 53340 h 77611"/>
                  <a:gd name="connsiteX8" fmla="*/ 76906 w 77611"/>
                  <a:gd name="connsiteY8" fmla="*/ 54328 h 77611"/>
                  <a:gd name="connsiteX9" fmla="*/ 76059 w 77611"/>
                  <a:gd name="connsiteY9" fmla="*/ 56162 h 77611"/>
                  <a:gd name="connsiteX10" fmla="*/ 75565 w 77611"/>
                  <a:gd name="connsiteY10" fmla="*/ 57220 h 77611"/>
                  <a:gd name="connsiteX11" fmla="*/ 74436 w 77611"/>
                  <a:gd name="connsiteY11" fmla="*/ 59267 h 77611"/>
                  <a:gd name="connsiteX12" fmla="*/ 73801 w 77611"/>
                  <a:gd name="connsiteY12" fmla="*/ 60254 h 77611"/>
                  <a:gd name="connsiteX13" fmla="*/ 64700 w 77611"/>
                  <a:gd name="connsiteY13" fmla="*/ 70697 h 77611"/>
                  <a:gd name="connsiteX14" fmla="*/ 64629 w 77611"/>
                  <a:gd name="connsiteY14" fmla="*/ 70767 h 77611"/>
                  <a:gd name="connsiteX15" fmla="*/ 64629 w 77611"/>
                  <a:gd name="connsiteY15" fmla="*/ 70767 h 77611"/>
                  <a:gd name="connsiteX16" fmla="*/ 64558 w 77611"/>
                  <a:gd name="connsiteY16" fmla="*/ 70838 h 77611"/>
                  <a:gd name="connsiteX17" fmla="*/ 54398 w 77611"/>
                  <a:gd name="connsiteY17" fmla="*/ 77047 h 77611"/>
                  <a:gd name="connsiteX18" fmla="*/ 51788 w 77611"/>
                  <a:gd name="connsiteY18" fmla="*/ 78105 h 77611"/>
                  <a:gd name="connsiteX19" fmla="*/ 51788 w 77611"/>
                  <a:gd name="connsiteY19" fmla="*/ 78105 h 77611"/>
                  <a:gd name="connsiteX20" fmla="*/ 50729 w 77611"/>
                  <a:gd name="connsiteY20" fmla="*/ 78458 h 77611"/>
                  <a:gd name="connsiteX21" fmla="*/ 48542 w 77611"/>
                  <a:gd name="connsiteY21" fmla="*/ 79093 h 77611"/>
                  <a:gd name="connsiteX22" fmla="*/ 46778 w 77611"/>
                  <a:gd name="connsiteY22" fmla="*/ 79516 h 77611"/>
                  <a:gd name="connsiteX23" fmla="*/ 45649 w 77611"/>
                  <a:gd name="connsiteY23" fmla="*/ 79728 h 77611"/>
                  <a:gd name="connsiteX24" fmla="*/ 43886 w 77611"/>
                  <a:gd name="connsiteY24" fmla="*/ 80010 h 77611"/>
                  <a:gd name="connsiteX25" fmla="*/ 42968 w 77611"/>
                  <a:gd name="connsiteY25" fmla="*/ 80151 h 77611"/>
                  <a:gd name="connsiteX26" fmla="*/ 41063 w 77611"/>
                  <a:gd name="connsiteY26" fmla="*/ 80363 h 77611"/>
                  <a:gd name="connsiteX27" fmla="*/ 40217 w 77611"/>
                  <a:gd name="connsiteY27" fmla="*/ 80434 h 77611"/>
                  <a:gd name="connsiteX28" fmla="*/ 38806 w 77611"/>
                  <a:gd name="connsiteY28" fmla="*/ 80504 h 77611"/>
                  <a:gd name="connsiteX29" fmla="*/ 38241 w 77611"/>
                  <a:gd name="connsiteY29" fmla="*/ 80504 h 77611"/>
                  <a:gd name="connsiteX30" fmla="*/ 37253 w 77611"/>
                  <a:gd name="connsiteY30" fmla="*/ 80504 h 77611"/>
                  <a:gd name="connsiteX31" fmla="*/ 37253 w 77611"/>
                  <a:gd name="connsiteY31" fmla="*/ 80504 h 77611"/>
                  <a:gd name="connsiteX32" fmla="*/ 35772 w 77611"/>
                  <a:gd name="connsiteY32" fmla="*/ 80504 h 77611"/>
                  <a:gd name="connsiteX33" fmla="*/ 35560 w 77611"/>
                  <a:gd name="connsiteY33" fmla="*/ 80504 h 77611"/>
                  <a:gd name="connsiteX34" fmla="*/ 34361 w 77611"/>
                  <a:gd name="connsiteY34" fmla="*/ 80434 h 77611"/>
                  <a:gd name="connsiteX35" fmla="*/ 34219 w 77611"/>
                  <a:gd name="connsiteY35" fmla="*/ 80434 h 77611"/>
                  <a:gd name="connsiteX36" fmla="*/ 33091 w 77611"/>
                  <a:gd name="connsiteY36" fmla="*/ 80363 h 77611"/>
                  <a:gd name="connsiteX37" fmla="*/ 33020 w 77611"/>
                  <a:gd name="connsiteY37" fmla="*/ 80363 h 77611"/>
                  <a:gd name="connsiteX38" fmla="*/ 32385 w 77611"/>
                  <a:gd name="connsiteY38" fmla="*/ 80292 h 77611"/>
                  <a:gd name="connsiteX39" fmla="*/ 31962 w 77611"/>
                  <a:gd name="connsiteY39" fmla="*/ 80222 h 77611"/>
                  <a:gd name="connsiteX40" fmla="*/ 30903 w 77611"/>
                  <a:gd name="connsiteY40" fmla="*/ 80081 h 77611"/>
                  <a:gd name="connsiteX41" fmla="*/ 30409 w 77611"/>
                  <a:gd name="connsiteY41" fmla="*/ 80010 h 77611"/>
                  <a:gd name="connsiteX42" fmla="*/ 28998 w 77611"/>
                  <a:gd name="connsiteY42" fmla="*/ 79728 h 77611"/>
                  <a:gd name="connsiteX43" fmla="*/ 28222 w 77611"/>
                  <a:gd name="connsiteY43" fmla="*/ 79587 h 77611"/>
                  <a:gd name="connsiteX44" fmla="*/ 27234 w 77611"/>
                  <a:gd name="connsiteY44" fmla="*/ 79375 h 77611"/>
                  <a:gd name="connsiteX45" fmla="*/ 24342 w 77611"/>
                  <a:gd name="connsiteY45" fmla="*/ 78528 h 77611"/>
                  <a:gd name="connsiteX46" fmla="*/ 24271 w 77611"/>
                  <a:gd name="connsiteY46" fmla="*/ 78528 h 77611"/>
                  <a:gd name="connsiteX47" fmla="*/ 24059 w 77611"/>
                  <a:gd name="connsiteY47" fmla="*/ 78458 h 77611"/>
                  <a:gd name="connsiteX48" fmla="*/ 23989 w 77611"/>
                  <a:gd name="connsiteY48" fmla="*/ 78387 h 77611"/>
                  <a:gd name="connsiteX49" fmla="*/ 10019 w 77611"/>
                  <a:gd name="connsiteY49" fmla="*/ 70697 h 77611"/>
                  <a:gd name="connsiteX50" fmla="*/ 9807 w 77611"/>
                  <a:gd name="connsiteY50" fmla="*/ 70556 h 77611"/>
                  <a:gd name="connsiteX51" fmla="*/ 0 w 77611"/>
                  <a:gd name="connsiteY51" fmla="*/ 58914 h 77611"/>
                  <a:gd name="connsiteX52" fmla="*/ 71 w 77611"/>
                  <a:gd name="connsiteY52" fmla="*/ 58984 h 77611"/>
                  <a:gd name="connsiteX53" fmla="*/ 1270 w 77611"/>
                  <a:gd name="connsiteY53" fmla="*/ 59620 h 77611"/>
                  <a:gd name="connsiteX54" fmla="*/ 2540 w 77611"/>
                  <a:gd name="connsiteY54" fmla="*/ 60254 h 77611"/>
                  <a:gd name="connsiteX55" fmla="*/ 2540 w 77611"/>
                  <a:gd name="connsiteY55" fmla="*/ 60254 h 77611"/>
                  <a:gd name="connsiteX56" fmla="*/ 3175 w 77611"/>
                  <a:gd name="connsiteY56" fmla="*/ 60537 h 77611"/>
                  <a:gd name="connsiteX57" fmla="*/ 3880 w 77611"/>
                  <a:gd name="connsiteY57" fmla="*/ 60819 h 77611"/>
                  <a:gd name="connsiteX58" fmla="*/ 4798 w 77611"/>
                  <a:gd name="connsiteY58" fmla="*/ 61242 h 77611"/>
                  <a:gd name="connsiteX59" fmla="*/ 6068 w 77611"/>
                  <a:gd name="connsiteY59" fmla="*/ 61736 h 77611"/>
                  <a:gd name="connsiteX60" fmla="*/ 6985 w 77611"/>
                  <a:gd name="connsiteY60" fmla="*/ 62089 h 77611"/>
                  <a:gd name="connsiteX61" fmla="*/ 7761 w 77611"/>
                  <a:gd name="connsiteY61" fmla="*/ 62371 h 77611"/>
                  <a:gd name="connsiteX62" fmla="*/ 8114 w 77611"/>
                  <a:gd name="connsiteY62" fmla="*/ 62512 h 77611"/>
                  <a:gd name="connsiteX63" fmla="*/ 9737 w 77611"/>
                  <a:gd name="connsiteY63" fmla="*/ 63006 h 77611"/>
                  <a:gd name="connsiteX64" fmla="*/ 11148 w 77611"/>
                  <a:gd name="connsiteY64" fmla="*/ 63359 h 77611"/>
                  <a:gd name="connsiteX65" fmla="*/ 12347 w 77611"/>
                  <a:gd name="connsiteY65" fmla="*/ 63641 h 77611"/>
                  <a:gd name="connsiteX66" fmla="*/ 12418 w 77611"/>
                  <a:gd name="connsiteY66" fmla="*/ 63641 h 77611"/>
                  <a:gd name="connsiteX67" fmla="*/ 13406 w 77611"/>
                  <a:gd name="connsiteY67" fmla="*/ 63853 h 77611"/>
                  <a:gd name="connsiteX68" fmla="*/ 14040 w 77611"/>
                  <a:gd name="connsiteY68" fmla="*/ 63994 h 77611"/>
                  <a:gd name="connsiteX69" fmla="*/ 14393 w 77611"/>
                  <a:gd name="connsiteY69" fmla="*/ 64065 h 77611"/>
                  <a:gd name="connsiteX70" fmla="*/ 15663 w 77611"/>
                  <a:gd name="connsiteY70" fmla="*/ 64276 h 77611"/>
                  <a:gd name="connsiteX71" fmla="*/ 15663 w 77611"/>
                  <a:gd name="connsiteY71" fmla="*/ 64276 h 77611"/>
                  <a:gd name="connsiteX72" fmla="*/ 17075 w 77611"/>
                  <a:gd name="connsiteY72" fmla="*/ 64417 h 77611"/>
                  <a:gd name="connsiteX73" fmla="*/ 18133 w 77611"/>
                  <a:gd name="connsiteY73" fmla="*/ 64488 h 77611"/>
                  <a:gd name="connsiteX74" fmla="*/ 18697 w 77611"/>
                  <a:gd name="connsiteY74" fmla="*/ 64559 h 77611"/>
                  <a:gd name="connsiteX75" fmla="*/ 19967 w 77611"/>
                  <a:gd name="connsiteY75" fmla="*/ 64629 h 77611"/>
                  <a:gd name="connsiteX76" fmla="*/ 21449 w 77611"/>
                  <a:gd name="connsiteY76" fmla="*/ 64629 h 77611"/>
                  <a:gd name="connsiteX77" fmla="*/ 22719 w 77611"/>
                  <a:gd name="connsiteY77" fmla="*/ 64629 h 77611"/>
                  <a:gd name="connsiteX78" fmla="*/ 23989 w 77611"/>
                  <a:gd name="connsiteY78" fmla="*/ 64559 h 77611"/>
                  <a:gd name="connsiteX79" fmla="*/ 25118 w 77611"/>
                  <a:gd name="connsiteY79" fmla="*/ 64488 h 77611"/>
                  <a:gd name="connsiteX80" fmla="*/ 27234 w 77611"/>
                  <a:gd name="connsiteY80" fmla="*/ 64276 h 77611"/>
                  <a:gd name="connsiteX81" fmla="*/ 28011 w 77611"/>
                  <a:gd name="connsiteY81" fmla="*/ 64135 h 77611"/>
                  <a:gd name="connsiteX82" fmla="*/ 29633 w 77611"/>
                  <a:gd name="connsiteY82" fmla="*/ 63853 h 77611"/>
                  <a:gd name="connsiteX83" fmla="*/ 31468 w 77611"/>
                  <a:gd name="connsiteY83" fmla="*/ 63500 h 77611"/>
                  <a:gd name="connsiteX84" fmla="*/ 31679 w 77611"/>
                  <a:gd name="connsiteY84" fmla="*/ 63429 h 77611"/>
                  <a:gd name="connsiteX85" fmla="*/ 31891 w 77611"/>
                  <a:gd name="connsiteY85" fmla="*/ 63359 h 77611"/>
                  <a:gd name="connsiteX86" fmla="*/ 32879 w 77611"/>
                  <a:gd name="connsiteY86" fmla="*/ 63077 h 77611"/>
                  <a:gd name="connsiteX87" fmla="*/ 34854 w 77611"/>
                  <a:gd name="connsiteY87" fmla="*/ 62512 h 77611"/>
                  <a:gd name="connsiteX88" fmla="*/ 35983 w 77611"/>
                  <a:gd name="connsiteY88" fmla="*/ 62159 h 77611"/>
                  <a:gd name="connsiteX89" fmla="*/ 36054 w 77611"/>
                  <a:gd name="connsiteY89" fmla="*/ 62159 h 77611"/>
                  <a:gd name="connsiteX90" fmla="*/ 37112 w 77611"/>
                  <a:gd name="connsiteY90" fmla="*/ 61807 h 77611"/>
                  <a:gd name="connsiteX91" fmla="*/ 38100 w 77611"/>
                  <a:gd name="connsiteY91" fmla="*/ 61454 h 77611"/>
                  <a:gd name="connsiteX92" fmla="*/ 38523 w 77611"/>
                  <a:gd name="connsiteY92" fmla="*/ 61242 h 77611"/>
                  <a:gd name="connsiteX93" fmla="*/ 40076 w 77611"/>
                  <a:gd name="connsiteY93" fmla="*/ 60537 h 77611"/>
                  <a:gd name="connsiteX94" fmla="*/ 42333 w 77611"/>
                  <a:gd name="connsiteY94" fmla="*/ 59337 h 77611"/>
                  <a:gd name="connsiteX95" fmla="*/ 43321 w 77611"/>
                  <a:gd name="connsiteY95" fmla="*/ 58773 h 77611"/>
                  <a:gd name="connsiteX96" fmla="*/ 48119 w 77611"/>
                  <a:gd name="connsiteY96" fmla="*/ 55527 h 77611"/>
                  <a:gd name="connsiteX97" fmla="*/ 50870 w 77611"/>
                  <a:gd name="connsiteY97" fmla="*/ 53199 h 77611"/>
                  <a:gd name="connsiteX98" fmla="*/ 51505 w 77611"/>
                  <a:gd name="connsiteY98" fmla="*/ 52564 h 77611"/>
                  <a:gd name="connsiteX99" fmla="*/ 54610 w 77611"/>
                  <a:gd name="connsiteY99" fmla="*/ 49248 h 77611"/>
                  <a:gd name="connsiteX100" fmla="*/ 55104 w 77611"/>
                  <a:gd name="connsiteY100" fmla="*/ 48613 h 77611"/>
                  <a:gd name="connsiteX101" fmla="*/ 56374 w 77611"/>
                  <a:gd name="connsiteY101" fmla="*/ 46990 h 77611"/>
                  <a:gd name="connsiteX102" fmla="*/ 57079 w 77611"/>
                  <a:gd name="connsiteY102" fmla="*/ 46002 h 77611"/>
                  <a:gd name="connsiteX103" fmla="*/ 63288 w 77611"/>
                  <a:gd name="connsiteY103" fmla="*/ 32526 h 77611"/>
                  <a:gd name="connsiteX104" fmla="*/ 63571 w 77611"/>
                  <a:gd name="connsiteY104" fmla="*/ 31327 h 77611"/>
                  <a:gd name="connsiteX105" fmla="*/ 63853 w 77611"/>
                  <a:gd name="connsiteY105" fmla="*/ 30057 h 77611"/>
                  <a:gd name="connsiteX106" fmla="*/ 64064 w 77611"/>
                  <a:gd name="connsiteY106" fmla="*/ 28787 h 77611"/>
                  <a:gd name="connsiteX107" fmla="*/ 64064 w 77611"/>
                  <a:gd name="connsiteY107" fmla="*/ 28787 h 77611"/>
                  <a:gd name="connsiteX108" fmla="*/ 64276 w 77611"/>
                  <a:gd name="connsiteY108" fmla="*/ 27376 h 77611"/>
                  <a:gd name="connsiteX109" fmla="*/ 64276 w 77611"/>
                  <a:gd name="connsiteY109" fmla="*/ 27234 h 77611"/>
                  <a:gd name="connsiteX110" fmla="*/ 64417 w 77611"/>
                  <a:gd name="connsiteY110" fmla="*/ 26035 h 77611"/>
                  <a:gd name="connsiteX111" fmla="*/ 64417 w 77611"/>
                  <a:gd name="connsiteY111" fmla="*/ 25753 h 77611"/>
                  <a:gd name="connsiteX112" fmla="*/ 64488 w 77611"/>
                  <a:gd name="connsiteY112" fmla="*/ 24694 h 77611"/>
                  <a:gd name="connsiteX113" fmla="*/ 64488 w 77611"/>
                  <a:gd name="connsiteY113" fmla="*/ 24342 h 77611"/>
                  <a:gd name="connsiteX114" fmla="*/ 64558 w 77611"/>
                  <a:gd name="connsiteY114" fmla="*/ 23142 h 77611"/>
                  <a:gd name="connsiteX115" fmla="*/ 64629 w 77611"/>
                  <a:gd name="connsiteY115" fmla="*/ 21449 h 77611"/>
                  <a:gd name="connsiteX116" fmla="*/ 64629 w 77611"/>
                  <a:gd name="connsiteY116" fmla="*/ 20038 h 77611"/>
                  <a:gd name="connsiteX117" fmla="*/ 64629 w 77611"/>
                  <a:gd name="connsiteY117" fmla="*/ 19826 h 77611"/>
                  <a:gd name="connsiteX118" fmla="*/ 64558 w 77611"/>
                  <a:gd name="connsiteY118" fmla="*/ 18838 h 77611"/>
                  <a:gd name="connsiteX119" fmla="*/ 64558 w 77611"/>
                  <a:gd name="connsiteY119" fmla="*/ 18345 h 77611"/>
                  <a:gd name="connsiteX120" fmla="*/ 64488 w 77611"/>
                  <a:gd name="connsiteY120" fmla="*/ 17286 h 77611"/>
                  <a:gd name="connsiteX121" fmla="*/ 64488 w 77611"/>
                  <a:gd name="connsiteY121" fmla="*/ 17145 h 77611"/>
                  <a:gd name="connsiteX122" fmla="*/ 64347 w 77611"/>
                  <a:gd name="connsiteY122" fmla="*/ 15875 h 77611"/>
                  <a:gd name="connsiteX123" fmla="*/ 64276 w 77611"/>
                  <a:gd name="connsiteY123" fmla="*/ 15310 h 77611"/>
                  <a:gd name="connsiteX124" fmla="*/ 64135 w 77611"/>
                  <a:gd name="connsiteY124" fmla="*/ 14323 h 77611"/>
                  <a:gd name="connsiteX125" fmla="*/ 64064 w 77611"/>
                  <a:gd name="connsiteY125" fmla="*/ 14111 h 77611"/>
                  <a:gd name="connsiteX126" fmla="*/ 63923 w 77611"/>
                  <a:gd name="connsiteY126" fmla="*/ 13335 h 77611"/>
                  <a:gd name="connsiteX127" fmla="*/ 63712 w 77611"/>
                  <a:gd name="connsiteY127" fmla="*/ 12418 h 77611"/>
                  <a:gd name="connsiteX128" fmla="*/ 63429 w 77611"/>
                  <a:gd name="connsiteY128" fmla="*/ 11148 h 77611"/>
                  <a:gd name="connsiteX129" fmla="*/ 63429 w 77611"/>
                  <a:gd name="connsiteY129" fmla="*/ 11007 h 77611"/>
                  <a:gd name="connsiteX130" fmla="*/ 63147 w 77611"/>
                  <a:gd name="connsiteY130" fmla="*/ 9807 h 77611"/>
                  <a:gd name="connsiteX131" fmla="*/ 62794 w 77611"/>
                  <a:gd name="connsiteY131" fmla="*/ 8537 h 77611"/>
                  <a:gd name="connsiteX132" fmla="*/ 62371 w 77611"/>
                  <a:gd name="connsiteY132" fmla="*/ 7267 h 77611"/>
                  <a:gd name="connsiteX133" fmla="*/ 61454 w 77611"/>
                  <a:gd name="connsiteY133" fmla="*/ 4868 h 77611"/>
                  <a:gd name="connsiteX134" fmla="*/ 61454 w 77611"/>
                  <a:gd name="connsiteY134" fmla="*/ 4868 h 77611"/>
                  <a:gd name="connsiteX135" fmla="*/ 60396 w 77611"/>
                  <a:gd name="connsiteY135" fmla="*/ 2470 h 77611"/>
                  <a:gd name="connsiteX136" fmla="*/ 60043 w 77611"/>
                  <a:gd name="connsiteY136" fmla="*/ 1835 h 77611"/>
                  <a:gd name="connsiteX137" fmla="*/ 59690 w 77611"/>
                  <a:gd name="connsiteY137" fmla="*/ 1129 h 77611"/>
                  <a:gd name="connsiteX138" fmla="*/ 59055 w 77611"/>
                  <a:gd name="connsiteY138" fmla="*/ 0 h 77611"/>
                  <a:gd name="connsiteX139" fmla="*/ 64911 w 77611"/>
                  <a:gd name="connsiteY139" fmla="*/ 4022 h 77611"/>
                  <a:gd name="connsiteX140" fmla="*/ 65052 w 77611"/>
                  <a:gd name="connsiteY140" fmla="*/ 4092 h 77611"/>
                  <a:gd name="connsiteX141" fmla="*/ 65123 w 77611"/>
                  <a:gd name="connsiteY141" fmla="*/ 4163 h 77611"/>
                  <a:gd name="connsiteX142" fmla="*/ 72954 w 77611"/>
                  <a:gd name="connsiteY142" fmla="*/ 12700 h 77611"/>
                  <a:gd name="connsiteX143" fmla="*/ 73589 w 77611"/>
                  <a:gd name="connsiteY143" fmla="*/ 13688 h 77611"/>
                  <a:gd name="connsiteX144" fmla="*/ 74154 w 77611"/>
                  <a:gd name="connsiteY144" fmla="*/ 14605 h 77611"/>
                  <a:gd name="connsiteX145" fmla="*/ 74295 w 77611"/>
                  <a:gd name="connsiteY145" fmla="*/ 14817 h 77611"/>
                  <a:gd name="connsiteX146" fmla="*/ 75918 w 77611"/>
                  <a:gd name="connsiteY146" fmla="*/ 17710 h 77611"/>
                  <a:gd name="connsiteX147" fmla="*/ 76341 w 77611"/>
                  <a:gd name="connsiteY147" fmla="*/ 18486 h 77611"/>
                  <a:gd name="connsiteX148" fmla="*/ 76553 w 77611"/>
                  <a:gd name="connsiteY148" fmla="*/ 18909 h 77611"/>
                  <a:gd name="connsiteX149" fmla="*/ 76835 w 77611"/>
                  <a:gd name="connsiteY149" fmla="*/ 19473 h 77611"/>
                  <a:gd name="connsiteX150" fmla="*/ 77117 w 77611"/>
                  <a:gd name="connsiteY150" fmla="*/ 20038 h 77611"/>
                  <a:gd name="connsiteX151" fmla="*/ 77329 w 77611"/>
                  <a:gd name="connsiteY151" fmla="*/ 20602 h 77611"/>
                  <a:gd name="connsiteX152" fmla="*/ 77752 w 77611"/>
                  <a:gd name="connsiteY152" fmla="*/ 21731 h 77611"/>
                  <a:gd name="connsiteX153" fmla="*/ 78246 w 77611"/>
                  <a:gd name="connsiteY153" fmla="*/ 23072 h 77611"/>
                  <a:gd name="connsiteX154" fmla="*/ 78246 w 77611"/>
                  <a:gd name="connsiteY154" fmla="*/ 23072 h 77611"/>
                  <a:gd name="connsiteX155" fmla="*/ 78669 w 77611"/>
                  <a:gd name="connsiteY155" fmla="*/ 24412 h 77611"/>
                  <a:gd name="connsiteX156" fmla="*/ 80292 w 77611"/>
                  <a:gd name="connsiteY156" fmla="*/ 37394 h 77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Lst>
                <a:rect l="l" t="t" r="r" b="b"/>
                <a:pathLst>
                  <a:path w="77611" h="77611">
                    <a:moveTo>
                      <a:pt x="80292" y="37394"/>
                    </a:moveTo>
                    <a:cubicBezTo>
                      <a:pt x="80292" y="38876"/>
                      <a:pt x="80222" y="40358"/>
                      <a:pt x="80081" y="41839"/>
                    </a:cubicBezTo>
                    <a:cubicBezTo>
                      <a:pt x="79798" y="44379"/>
                      <a:pt x="79375" y="46849"/>
                      <a:pt x="78669" y="49248"/>
                    </a:cubicBezTo>
                    <a:cubicBezTo>
                      <a:pt x="78599" y="49601"/>
                      <a:pt x="78458" y="50024"/>
                      <a:pt x="78317" y="50377"/>
                    </a:cubicBezTo>
                    <a:cubicBezTo>
                      <a:pt x="78246" y="50659"/>
                      <a:pt x="78105" y="51012"/>
                      <a:pt x="78034" y="51294"/>
                    </a:cubicBezTo>
                    <a:cubicBezTo>
                      <a:pt x="77893" y="51647"/>
                      <a:pt x="77823" y="51929"/>
                      <a:pt x="77682" y="52282"/>
                    </a:cubicBezTo>
                    <a:cubicBezTo>
                      <a:pt x="77682" y="52282"/>
                      <a:pt x="77682" y="52282"/>
                      <a:pt x="77682" y="52352"/>
                    </a:cubicBezTo>
                    <a:cubicBezTo>
                      <a:pt x="77540" y="52705"/>
                      <a:pt x="77470" y="52987"/>
                      <a:pt x="77329" y="53340"/>
                    </a:cubicBezTo>
                    <a:cubicBezTo>
                      <a:pt x="77188" y="53693"/>
                      <a:pt x="77047" y="53975"/>
                      <a:pt x="76906" y="54328"/>
                    </a:cubicBezTo>
                    <a:cubicBezTo>
                      <a:pt x="76623" y="54963"/>
                      <a:pt x="76341" y="55527"/>
                      <a:pt x="76059" y="56162"/>
                    </a:cubicBezTo>
                    <a:cubicBezTo>
                      <a:pt x="75918" y="56515"/>
                      <a:pt x="75706" y="56868"/>
                      <a:pt x="75565" y="57220"/>
                    </a:cubicBezTo>
                    <a:cubicBezTo>
                      <a:pt x="75212" y="57926"/>
                      <a:pt x="74859" y="58561"/>
                      <a:pt x="74436" y="59267"/>
                    </a:cubicBezTo>
                    <a:cubicBezTo>
                      <a:pt x="74224" y="59620"/>
                      <a:pt x="74013" y="59972"/>
                      <a:pt x="73801" y="60254"/>
                    </a:cubicBezTo>
                    <a:cubicBezTo>
                      <a:pt x="71332" y="64206"/>
                      <a:pt x="68227" y="67734"/>
                      <a:pt x="64700" y="70697"/>
                    </a:cubicBezTo>
                    <a:cubicBezTo>
                      <a:pt x="64700" y="70697"/>
                      <a:pt x="64629" y="70767"/>
                      <a:pt x="64629" y="70767"/>
                    </a:cubicBezTo>
                    <a:cubicBezTo>
                      <a:pt x="64629" y="70767"/>
                      <a:pt x="64629" y="70767"/>
                      <a:pt x="64629" y="70767"/>
                    </a:cubicBezTo>
                    <a:cubicBezTo>
                      <a:pt x="64629" y="70767"/>
                      <a:pt x="64558" y="70838"/>
                      <a:pt x="64558" y="70838"/>
                    </a:cubicBezTo>
                    <a:cubicBezTo>
                      <a:pt x="61524" y="73378"/>
                      <a:pt x="58067" y="75424"/>
                      <a:pt x="54398" y="77047"/>
                    </a:cubicBezTo>
                    <a:cubicBezTo>
                      <a:pt x="53552" y="77400"/>
                      <a:pt x="52634" y="77752"/>
                      <a:pt x="51788" y="78105"/>
                    </a:cubicBezTo>
                    <a:cubicBezTo>
                      <a:pt x="51788" y="78105"/>
                      <a:pt x="51788" y="78105"/>
                      <a:pt x="51788" y="78105"/>
                    </a:cubicBezTo>
                    <a:cubicBezTo>
                      <a:pt x="51435" y="78246"/>
                      <a:pt x="51082" y="78387"/>
                      <a:pt x="50729" y="78458"/>
                    </a:cubicBezTo>
                    <a:cubicBezTo>
                      <a:pt x="50024" y="78670"/>
                      <a:pt x="49248" y="78952"/>
                      <a:pt x="48542" y="79093"/>
                    </a:cubicBezTo>
                    <a:cubicBezTo>
                      <a:pt x="47978" y="79234"/>
                      <a:pt x="47413" y="79375"/>
                      <a:pt x="46778" y="79516"/>
                    </a:cubicBezTo>
                    <a:cubicBezTo>
                      <a:pt x="46425" y="79587"/>
                      <a:pt x="46073" y="79657"/>
                      <a:pt x="45649" y="79728"/>
                    </a:cubicBezTo>
                    <a:cubicBezTo>
                      <a:pt x="45085" y="79869"/>
                      <a:pt x="44521" y="79940"/>
                      <a:pt x="43886" y="80010"/>
                    </a:cubicBezTo>
                    <a:cubicBezTo>
                      <a:pt x="43603" y="80081"/>
                      <a:pt x="43251" y="80081"/>
                      <a:pt x="42968" y="80151"/>
                    </a:cubicBezTo>
                    <a:cubicBezTo>
                      <a:pt x="42333" y="80222"/>
                      <a:pt x="41698" y="80292"/>
                      <a:pt x="41063" y="80363"/>
                    </a:cubicBezTo>
                    <a:cubicBezTo>
                      <a:pt x="40781" y="80363"/>
                      <a:pt x="40499" y="80434"/>
                      <a:pt x="40217" y="80434"/>
                    </a:cubicBezTo>
                    <a:cubicBezTo>
                      <a:pt x="39723" y="80434"/>
                      <a:pt x="39299" y="80504"/>
                      <a:pt x="38806" y="80504"/>
                    </a:cubicBezTo>
                    <a:cubicBezTo>
                      <a:pt x="38594" y="80504"/>
                      <a:pt x="38382" y="80504"/>
                      <a:pt x="38241" y="80504"/>
                    </a:cubicBezTo>
                    <a:cubicBezTo>
                      <a:pt x="37888" y="80504"/>
                      <a:pt x="37606" y="80504"/>
                      <a:pt x="37253" y="80504"/>
                    </a:cubicBezTo>
                    <a:cubicBezTo>
                      <a:pt x="37253" y="80504"/>
                      <a:pt x="37253" y="80504"/>
                      <a:pt x="37253" y="80504"/>
                    </a:cubicBezTo>
                    <a:cubicBezTo>
                      <a:pt x="36759" y="80504"/>
                      <a:pt x="36265" y="80504"/>
                      <a:pt x="35772" y="80504"/>
                    </a:cubicBezTo>
                    <a:cubicBezTo>
                      <a:pt x="35701" y="80504"/>
                      <a:pt x="35630" y="80504"/>
                      <a:pt x="35560" y="80504"/>
                    </a:cubicBezTo>
                    <a:cubicBezTo>
                      <a:pt x="35137" y="80504"/>
                      <a:pt x="34784" y="80504"/>
                      <a:pt x="34361" y="80434"/>
                    </a:cubicBezTo>
                    <a:cubicBezTo>
                      <a:pt x="34290" y="80434"/>
                      <a:pt x="34290" y="80434"/>
                      <a:pt x="34219" y="80434"/>
                    </a:cubicBezTo>
                    <a:cubicBezTo>
                      <a:pt x="33796" y="80434"/>
                      <a:pt x="33443" y="80363"/>
                      <a:pt x="33091" y="80363"/>
                    </a:cubicBezTo>
                    <a:cubicBezTo>
                      <a:pt x="33091" y="80363"/>
                      <a:pt x="33091" y="80363"/>
                      <a:pt x="33020" y="80363"/>
                    </a:cubicBezTo>
                    <a:cubicBezTo>
                      <a:pt x="32808" y="80363"/>
                      <a:pt x="32597" y="80363"/>
                      <a:pt x="32385" y="80292"/>
                    </a:cubicBezTo>
                    <a:cubicBezTo>
                      <a:pt x="32244" y="80292"/>
                      <a:pt x="32103" y="80292"/>
                      <a:pt x="31962" y="80222"/>
                    </a:cubicBezTo>
                    <a:cubicBezTo>
                      <a:pt x="31609" y="80222"/>
                      <a:pt x="31256" y="80151"/>
                      <a:pt x="30903" y="80081"/>
                    </a:cubicBezTo>
                    <a:cubicBezTo>
                      <a:pt x="30762" y="80081"/>
                      <a:pt x="30550" y="80010"/>
                      <a:pt x="30409" y="80010"/>
                    </a:cubicBezTo>
                    <a:cubicBezTo>
                      <a:pt x="29915" y="79940"/>
                      <a:pt x="29422" y="79869"/>
                      <a:pt x="28998" y="79728"/>
                    </a:cubicBezTo>
                    <a:cubicBezTo>
                      <a:pt x="28716" y="79657"/>
                      <a:pt x="28434" y="79587"/>
                      <a:pt x="28222" y="79587"/>
                    </a:cubicBezTo>
                    <a:cubicBezTo>
                      <a:pt x="27870" y="79516"/>
                      <a:pt x="27517" y="79446"/>
                      <a:pt x="27234" y="79375"/>
                    </a:cubicBezTo>
                    <a:cubicBezTo>
                      <a:pt x="26247" y="79093"/>
                      <a:pt x="25259" y="78881"/>
                      <a:pt x="24342" y="78528"/>
                    </a:cubicBezTo>
                    <a:cubicBezTo>
                      <a:pt x="24342" y="78528"/>
                      <a:pt x="24271" y="78528"/>
                      <a:pt x="24271" y="78528"/>
                    </a:cubicBezTo>
                    <a:cubicBezTo>
                      <a:pt x="24201" y="78528"/>
                      <a:pt x="24130" y="78528"/>
                      <a:pt x="24059" y="78458"/>
                    </a:cubicBezTo>
                    <a:cubicBezTo>
                      <a:pt x="24059" y="78458"/>
                      <a:pt x="23989" y="78458"/>
                      <a:pt x="23989" y="78387"/>
                    </a:cubicBezTo>
                    <a:cubicBezTo>
                      <a:pt x="18838" y="76694"/>
                      <a:pt x="14111" y="74083"/>
                      <a:pt x="10019" y="70697"/>
                    </a:cubicBezTo>
                    <a:cubicBezTo>
                      <a:pt x="9948" y="70626"/>
                      <a:pt x="9878" y="70626"/>
                      <a:pt x="9807" y="70556"/>
                    </a:cubicBezTo>
                    <a:cubicBezTo>
                      <a:pt x="5856" y="67310"/>
                      <a:pt x="2540" y="63359"/>
                      <a:pt x="0" y="58914"/>
                    </a:cubicBezTo>
                    <a:cubicBezTo>
                      <a:pt x="0" y="58914"/>
                      <a:pt x="71" y="58914"/>
                      <a:pt x="71" y="58984"/>
                    </a:cubicBezTo>
                    <a:cubicBezTo>
                      <a:pt x="423" y="59196"/>
                      <a:pt x="847" y="59408"/>
                      <a:pt x="1270" y="59620"/>
                    </a:cubicBezTo>
                    <a:cubicBezTo>
                      <a:pt x="1693" y="59831"/>
                      <a:pt x="2117" y="60043"/>
                      <a:pt x="2540" y="60254"/>
                    </a:cubicBezTo>
                    <a:lnTo>
                      <a:pt x="2540" y="60254"/>
                    </a:lnTo>
                    <a:cubicBezTo>
                      <a:pt x="2752" y="60325"/>
                      <a:pt x="2963" y="60466"/>
                      <a:pt x="3175" y="60537"/>
                    </a:cubicBezTo>
                    <a:cubicBezTo>
                      <a:pt x="3387" y="60678"/>
                      <a:pt x="3669" y="60748"/>
                      <a:pt x="3880" y="60819"/>
                    </a:cubicBezTo>
                    <a:cubicBezTo>
                      <a:pt x="4163" y="60960"/>
                      <a:pt x="4515" y="61101"/>
                      <a:pt x="4798" y="61242"/>
                    </a:cubicBezTo>
                    <a:cubicBezTo>
                      <a:pt x="5221" y="61383"/>
                      <a:pt x="5644" y="61595"/>
                      <a:pt x="6068" y="61736"/>
                    </a:cubicBezTo>
                    <a:cubicBezTo>
                      <a:pt x="6350" y="61877"/>
                      <a:pt x="6632" y="61948"/>
                      <a:pt x="6985" y="62089"/>
                    </a:cubicBezTo>
                    <a:cubicBezTo>
                      <a:pt x="7267" y="62159"/>
                      <a:pt x="7549" y="62301"/>
                      <a:pt x="7761" y="62371"/>
                    </a:cubicBezTo>
                    <a:cubicBezTo>
                      <a:pt x="7902" y="62442"/>
                      <a:pt x="7973" y="62442"/>
                      <a:pt x="8114" y="62512"/>
                    </a:cubicBezTo>
                    <a:cubicBezTo>
                      <a:pt x="8678" y="62724"/>
                      <a:pt x="9172" y="62865"/>
                      <a:pt x="9737" y="63006"/>
                    </a:cubicBezTo>
                    <a:cubicBezTo>
                      <a:pt x="10231" y="63147"/>
                      <a:pt x="10724" y="63289"/>
                      <a:pt x="11148" y="63359"/>
                    </a:cubicBezTo>
                    <a:cubicBezTo>
                      <a:pt x="11571" y="63429"/>
                      <a:pt x="11924" y="63571"/>
                      <a:pt x="12347" y="63641"/>
                    </a:cubicBezTo>
                    <a:cubicBezTo>
                      <a:pt x="12347" y="63641"/>
                      <a:pt x="12418" y="63641"/>
                      <a:pt x="12418" y="63641"/>
                    </a:cubicBezTo>
                    <a:cubicBezTo>
                      <a:pt x="12771" y="63712"/>
                      <a:pt x="13053" y="63782"/>
                      <a:pt x="13406" y="63853"/>
                    </a:cubicBezTo>
                    <a:cubicBezTo>
                      <a:pt x="13617" y="63923"/>
                      <a:pt x="13829" y="63923"/>
                      <a:pt x="14040" y="63994"/>
                    </a:cubicBezTo>
                    <a:cubicBezTo>
                      <a:pt x="14182" y="63994"/>
                      <a:pt x="14323" y="64065"/>
                      <a:pt x="14393" y="64065"/>
                    </a:cubicBezTo>
                    <a:cubicBezTo>
                      <a:pt x="14817" y="64135"/>
                      <a:pt x="15240" y="64206"/>
                      <a:pt x="15663" y="64276"/>
                    </a:cubicBezTo>
                    <a:cubicBezTo>
                      <a:pt x="15663" y="64276"/>
                      <a:pt x="15663" y="64276"/>
                      <a:pt x="15663" y="64276"/>
                    </a:cubicBezTo>
                    <a:cubicBezTo>
                      <a:pt x="16157" y="64347"/>
                      <a:pt x="16581" y="64417"/>
                      <a:pt x="17075" y="64417"/>
                    </a:cubicBezTo>
                    <a:cubicBezTo>
                      <a:pt x="17427" y="64488"/>
                      <a:pt x="17780" y="64488"/>
                      <a:pt x="18133" y="64488"/>
                    </a:cubicBezTo>
                    <a:cubicBezTo>
                      <a:pt x="18344" y="64488"/>
                      <a:pt x="18486" y="64488"/>
                      <a:pt x="18697" y="64559"/>
                    </a:cubicBezTo>
                    <a:cubicBezTo>
                      <a:pt x="19120" y="64559"/>
                      <a:pt x="19544" y="64629"/>
                      <a:pt x="19967" y="64629"/>
                    </a:cubicBezTo>
                    <a:cubicBezTo>
                      <a:pt x="20461" y="64629"/>
                      <a:pt x="20955" y="64629"/>
                      <a:pt x="21449" y="64629"/>
                    </a:cubicBezTo>
                    <a:cubicBezTo>
                      <a:pt x="21872" y="64629"/>
                      <a:pt x="22296" y="64629"/>
                      <a:pt x="22719" y="64629"/>
                    </a:cubicBezTo>
                    <a:cubicBezTo>
                      <a:pt x="23142" y="64629"/>
                      <a:pt x="23566" y="64629"/>
                      <a:pt x="23989" y="64559"/>
                    </a:cubicBezTo>
                    <a:cubicBezTo>
                      <a:pt x="24342" y="64559"/>
                      <a:pt x="24765" y="64488"/>
                      <a:pt x="25118" y="64488"/>
                    </a:cubicBezTo>
                    <a:cubicBezTo>
                      <a:pt x="25823" y="64417"/>
                      <a:pt x="26529" y="64347"/>
                      <a:pt x="27234" y="64276"/>
                    </a:cubicBezTo>
                    <a:cubicBezTo>
                      <a:pt x="27517" y="64276"/>
                      <a:pt x="27728" y="64206"/>
                      <a:pt x="28011" y="64135"/>
                    </a:cubicBezTo>
                    <a:cubicBezTo>
                      <a:pt x="28575" y="64065"/>
                      <a:pt x="29069" y="63994"/>
                      <a:pt x="29633" y="63853"/>
                    </a:cubicBezTo>
                    <a:cubicBezTo>
                      <a:pt x="30268" y="63712"/>
                      <a:pt x="30833" y="63641"/>
                      <a:pt x="31468" y="63500"/>
                    </a:cubicBezTo>
                    <a:cubicBezTo>
                      <a:pt x="31538" y="63500"/>
                      <a:pt x="31609" y="63500"/>
                      <a:pt x="31679" y="63429"/>
                    </a:cubicBezTo>
                    <a:cubicBezTo>
                      <a:pt x="31750" y="63429"/>
                      <a:pt x="31821" y="63429"/>
                      <a:pt x="31891" y="63359"/>
                    </a:cubicBezTo>
                    <a:cubicBezTo>
                      <a:pt x="32244" y="63289"/>
                      <a:pt x="32526" y="63218"/>
                      <a:pt x="32879" y="63077"/>
                    </a:cubicBezTo>
                    <a:cubicBezTo>
                      <a:pt x="33514" y="62935"/>
                      <a:pt x="34219" y="62724"/>
                      <a:pt x="34854" y="62512"/>
                    </a:cubicBezTo>
                    <a:cubicBezTo>
                      <a:pt x="35207" y="62371"/>
                      <a:pt x="35630" y="62230"/>
                      <a:pt x="35983" y="62159"/>
                    </a:cubicBezTo>
                    <a:cubicBezTo>
                      <a:pt x="35983" y="62159"/>
                      <a:pt x="36054" y="62159"/>
                      <a:pt x="36054" y="62159"/>
                    </a:cubicBezTo>
                    <a:cubicBezTo>
                      <a:pt x="36407" y="62018"/>
                      <a:pt x="36759" y="61877"/>
                      <a:pt x="37112" y="61807"/>
                    </a:cubicBezTo>
                    <a:cubicBezTo>
                      <a:pt x="37465" y="61665"/>
                      <a:pt x="37747" y="61525"/>
                      <a:pt x="38100" y="61454"/>
                    </a:cubicBezTo>
                    <a:cubicBezTo>
                      <a:pt x="38241" y="61383"/>
                      <a:pt x="38382" y="61313"/>
                      <a:pt x="38523" y="61242"/>
                    </a:cubicBezTo>
                    <a:cubicBezTo>
                      <a:pt x="39088" y="61031"/>
                      <a:pt x="39582" y="60748"/>
                      <a:pt x="40076" y="60537"/>
                    </a:cubicBezTo>
                    <a:cubicBezTo>
                      <a:pt x="40852" y="60184"/>
                      <a:pt x="41628" y="59761"/>
                      <a:pt x="42333" y="59337"/>
                    </a:cubicBezTo>
                    <a:cubicBezTo>
                      <a:pt x="42686" y="59126"/>
                      <a:pt x="42968" y="58984"/>
                      <a:pt x="43321" y="58773"/>
                    </a:cubicBezTo>
                    <a:cubicBezTo>
                      <a:pt x="45014" y="57785"/>
                      <a:pt x="46567" y="56727"/>
                      <a:pt x="48119" y="55527"/>
                    </a:cubicBezTo>
                    <a:cubicBezTo>
                      <a:pt x="49036" y="54751"/>
                      <a:pt x="49953" y="53975"/>
                      <a:pt x="50870" y="53199"/>
                    </a:cubicBezTo>
                    <a:cubicBezTo>
                      <a:pt x="51082" y="52987"/>
                      <a:pt x="51294" y="52775"/>
                      <a:pt x="51505" y="52564"/>
                    </a:cubicBezTo>
                    <a:cubicBezTo>
                      <a:pt x="52564" y="51505"/>
                      <a:pt x="53622" y="50377"/>
                      <a:pt x="54610" y="49248"/>
                    </a:cubicBezTo>
                    <a:cubicBezTo>
                      <a:pt x="54751" y="49036"/>
                      <a:pt x="54963" y="48824"/>
                      <a:pt x="55104" y="48613"/>
                    </a:cubicBezTo>
                    <a:cubicBezTo>
                      <a:pt x="55527" y="48048"/>
                      <a:pt x="55951" y="47554"/>
                      <a:pt x="56374" y="46990"/>
                    </a:cubicBezTo>
                    <a:cubicBezTo>
                      <a:pt x="56656" y="46637"/>
                      <a:pt x="56868" y="46355"/>
                      <a:pt x="57079" y="46002"/>
                    </a:cubicBezTo>
                    <a:cubicBezTo>
                      <a:pt x="59902" y="41981"/>
                      <a:pt x="62018" y="37394"/>
                      <a:pt x="63288" y="32526"/>
                    </a:cubicBezTo>
                    <a:cubicBezTo>
                      <a:pt x="63429" y="32103"/>
                      <a:pt x="63500" y="31750"/>
                      <a:pt x="63571" y="31327"/>
                    </a:cubicBezTo>
                    <a:cubicBezTo>
                      <a:pt x="63641" y="30903"/>
                      <a:pt x="63782" y="30480"/>
                      <a:pt x="63853" y="30057"/>
                    </a:cubicBezTo>
                    <a:cubicBezTo>
                      <a:pt x="63923" y="29633"/>
                      <a:pt x="63994" y="29210"/>
                      <a:pt x="64064" y="28787"/>
                    </a:cubicBezTo>
                    <a:cubicBezTo>
                      <a:pt x="64064" y="28787"/>
                      <a:pt x="64064" y="28787"/>
                      <a:pt x="64064" y="28787"/>
                    </a:cubicBezTo>
                    <a:cubicBezTo>
                      <a:pt x="64135" y="28293"/>
                      <a:pt x="64206" y="27870"/>
                      <a:pt x="64276" y="27376"/>
                    </a:cubicBezTo>
                    <a:lnTo>
                      <a:pt x="64276" y="27234"/>
                    </a:lnTo>
                    <a:cubicBezTo>
                      <a:pt x="64347" y="26811"/>
                      <a:pt x="64347" y="26458"/>
                      <a:pt x="64417" y="26035"/>
                    </a:cubicBezTo>
                    <a:cubicBezTo>
                      <a:pt x="64417" y="25964"/>
                      <a:pt x="64417" y="25824"/>
                      <a:pt x="64417" y="25753"/>
                    </a:cubicBezTo>
                    <a:cubicBezTo>
                      <a:pt x="64488" y="25400"/>
                      <a:pt x="64488" y="25047"/>
                      <a:pt x="64488" y="24694"/>
                    </a:cubicBezTo>
                    <a:cubicBezTo>
                      <a:pt x="64488" y="24553"/>
                      <a:pt x="64488" y="24483"/>
                      <a:pt x="64488" y="24342"/>
                    </a:cubicBezTo>
                    <a:cubicBezTo>
                      <a:pt x="64488" y="23918"/>
                      <a:pt x="64558" y="23566"/>
                      <a:pt x="64558" y="23142"/>
                    </a:cubicBezTo>
                    <a:cubicBezTo>
                      <a:pt x="64558" y="22578"/>
                      <a:pt x="64629" y="22013"/>
                      <a:pt x="64629" y="21449"/>
                    </a:cubicBezTo>
                    <a:cubicBezTo>
                      <a:pt x="64629" y="20955"/>
                      <a:pt x="64629" y="20532"/>
                      <a:pt x="64629" y="20038"/>
                    </a:cubicBezTo>
                    <a:cubicBezTo>
                      <a:pt x="64629" y="19967"/>
                      <a:pt x="64629" y="19897"/>
                      <a:pt x="64629" y="19826"/>
                    </a:cubicBezTo>
                    <a:cubicBezTo>
                      <a:pt x="64629" y="19473"/>
                      <a:pt x="64629" y="19191"/>
                      <a:pt x="64558" y="18838"/>
                    </a:cubicBezTo>
                    <a:cubicBezTo>
                      <a:pt x="64558" y="18697"/>
                      <a:pt x="64558" y="18556"/>
                      <a:pt x="64558" y="18345"/>
                    </a:cubicBezTo>
                    <a:cubicBezTo>
                      <a:pt x="64558" y="17992"/>
                      <a:pt x="64488" y="17639"/>
                      <a:pt x="64488" y="17286"/>
                    </a:cubicBezTo>
                    <a:cubicBezTo>
                      <a:pt x="64488" y="17216"/>
                      <a:pt x="64488" y="17145"/>
                      <a:pt x="64488" y="17145"/>
                    </a:cubicBezTo>
                    <a:cubicBezTo>
                      <a:pt x="64417" y="16722"/>
                      <a:pt x="64417" y="16298"/>
                      <a:pt x="64347" y="15875"/>
                    </a:cubicBezTo>
                    <a:cubicBezTo>
                      <a:pt x="64347" y="15664"/>
                      <a:pt x="64276" y="15452"/>
                      <a:pt x="64276" y="15310"/>
                    </a:cubicBezTo>
                    <a:cubicBezTo>
                      <a:pt x="64206" y="14958"/>
                      <a:pt x="64206" y="14676"/>
                      <a:pt x="64135" y="14323"/>
                    </a:cubicBezTo>
                    <a:cubicBezTo>
                      <a:pt x="64135" y="14252"/>
                      <a:pt x="64135" y="14182"/>
                      <a:pt x="64064" y="14111"/>
                    </a:cubicBezTo>
                    <a:cubicBezTo>
                      <a:pt x="63994" y="13829"/>
                      <a:pt x="63994" y="13547"/>
                      <a:pt x="63923" y="13335"/>
                    </a:cubicBezTo>
                    <a:cubicBezTo>
                      <a:pt x="63853" y="13053"/>
                      <a:pt x="63782" y="12700"/>
                      <a:pt x="63712" y="12418"/>
                    </a:cubicBezTo>
                    <a:cubicBezTo>
                      <a:pt x="63641" y="11995"/>
                      <a:pt x="63500" y="11571"/>
                      <a:pt x="63429" y="11148"/>
                    </a:cubicBezTo>
                    <a:cubicBezTo>
                      <a:pt x="63429" y="11077"/>
                      <a:pt x="63429" y="11077"/>
                      <a:pt x="63429" y="11007"/>
                    </a:cubicBezTo>
                    <a:cubicBezTo>
                      <a:pt x="63359" y="10583"/>
                      <a:pt x="63218" y="10231"/>
                      <a:pt x="63147" y="9807"/>
                    </a:cubicBezTo>
                    <a:cubicBezTo>
                      <a:pt x="63006" y="9384"/>
                      <a:pt x="62936" y="8961"/>
                      <a:pt x="62794" y="8537"/>
                    </a:cubicBezTo>
                    <a:cubicBezTo>
                      <a:pt x="62653" y="8114"/>
                      <a:pt x="62512" y="7691"/>
                      <a:pt x="62371" y="7267"/>
                    </a:cubicBezTo>
                    <a:cubicBezTo>
                      <a:pt x="62089" y="6421"/>
                      <a:pt x="61807" y="5644"/>
                      <a:pt x="61454" y="4868"/>
                    </a:cubicBezTo>
                    <a:lnTo>
                      <a:pt x="61454" y="4868"/>
                    </a:lnTo>
                    <a:cubicBezTo>
                      <a:pt x="61101" y="4092"/>
                      <a:pt x="60748" y="3246"/>
                      <a:pt x="60396" y="2470"/>
                    </a:cubicBezTo>
                    <a:cubicBezTo>
                      <a:pt x="60325" y="2258"/>
                      <a:pt x="60184" y="2046"/>
                      <a:pt x="60043" y="1835"/>
                    </a:cubicBezTo>
                    <a:cubicBezTo>
                      <a:pt x="59902" y="1623"/>
                      <a:pt x="59831" y="1341"/>
                      <a:pt x="59690" y="1129"/>
                    </a:cubicBezTo>
                    <a:cubicBezTo>
                      <a:pt x="59478" y="706"/>
                      <a:pt x="59267" y="353"/>
                      <a:pt x="59055" y="0"/>
                    </a:cubicBezTo>
                    <a:cubicBezTo>
                      <a:pt x="61101" y="1199"/>
                      <a:pt x="63077" y="2540"/>
                      <a:pt x="64911" y="4022"/>
                    </a:cubicBezTo>
                    <a:cubicBezTo>
                      <a:pt x="64911" y="4022"/>
                      <a:pt x="64982" y="4092"/>
                      <a:pt x="65052" y="4092"/>
                    </a:cubicBezTo>
                    <a:cubicBezTo>
                      <a:pt x="65123" y="4092"/>
                      <a:pt x="65123" y="4163"/>
                      <a:pt x="65123" y="4163"/>
                    </a:cubicBezTo>
                    <a:cubicBezTo>
                      <a:pt x="68086" y="6632"/>
                      <a:pt x="70767" y="9525"/>
                      <a:pt x="72954" y="12700"/>
                    </a:cubicBezTo>
                    <a:cubicBezTo>
                      <a:pt x="73166" y="13053"/>
                      <a:pt x="73378" y="13335"/>
                      <a:pt x="73589" y="13688"/>
                    </a:cubicBezTo>
                    <a:cubicBezTo>
                      <a:pt x="73801" y="13970"/>
                      <a:pt x="74013" y="14323"/>
                      <a:pt x="74154" y="14605"/>
                    </a:cubicBezTo>
                    <a:cubicBezTo>
                      <a:pt x="74154" y="14676"/>
                      <a:pt x="74224" y="14746"/>
                      <a:pt x="74295" y="14817"/>
                    </a:cubicBezTo>
                    <a:cubicBezTo>
                      <a:pt x="74859" y="15804"/>
                      <a:pt x="75424" y="16722"/>
                      <a:pt x="75918" y="17710"/>
                    </a:cubicBezTo>
                    <a:cubicBezTo>
                      <a:pt x="76059" y="17992"/>
                      <a:pt x="76200" y="18274"/>
                      <a:pt x="76341" y="18486"/>
                    </a:cubicBezTo>
                    <a:cubicBezTo>
                      <a:pt x="76412" y="18627"/>
                      <a:pt x="76482" y="18768"/>
                      <a:pt x="76553" y="18909"/>
                    </a:cubicBezTo>
                    <a:cubicBezTo>
                      <a:pt x="76623" y="19121"/>
                      <a:pt x="76764" y="19332"/>
                      <a:pt x="76835" y="19473"/>
                    </a:cubicBezTo>
                    <a:cubicBezTo>
                      <a:pt x="76906" y="19685"/>
                      <a:pt x="77047" y="19897"/>
                      <a:pt x="77117" y="20038"/>
                    </a:cubicBezTo>
                    <a:cubicBezTo>
                      <a:pt x="77188" y="20249"/>
                      <a:pt x="77258" y="20391"/>
                      <a:pt x="77329" y="20602"/>
                    </a:cubicBezTo>
                    <a:cubicBezTo>
                      <a:pt x="77470" y="20955"/>
                      <a:pt x="77611" y="21379"/>
                      <a:pt x="77752" y="21731"/>
                    </a:cubicBezTo>
                    <a:cubicBezTo>
                      <a:pt x="77893" y="22155"/>
                      <a:pt x="78105" y="22578"/>
                      <a:pt x="78246" y="23072"/>
                    </a:cubicBezTo>
                    <a:cubicBezTo>
                      <a:pt x="78246" y="23072"/>
                      <a:pt x="78246" y="23072"/>
                      <a:pt x="78246" y="23072"/>
                    </a:cubicBezTo>
                    <a:cubicBezTo>
                      <a:pt x="78387" y="23495"/>
                      <a:pt x="78528" y="23989"/>
                      <a:pt x="78669" y="24412"/>
                    </a:cubicBezTo>
                    <a:cubicBezTo>
                      <a:pt x="79587" y="28575"/>
                      <a:pt x="80292" y="32949"/>
                      <a:pt x="80292" y="37394"/>
                    </a:cubicBezTo>
                    <a:close/>
                  </a:path>
                </a:pathLst>
              </a:custGeom>
              <a:solidFill>
                <a:schemeClr val="accent1"/>
              </a:solidFill>
              <a:ln w="7047" cap="flat">
                <a:noFill/>
                <a:prstDash val="solid"/>
                <a:miter/>
              </a:ln>
            </p:spPr>
            <p:txBody>
              <a:bodyPr rtlCol="0" anchor="ctr"/>
              <a:lstStyle/>
              <a:p>
                <a:endParaRPr lang="en-ID">
                  <a:cs typeface="B Nazanin" panose="00000700000000000000" pitchFamily="2" charset="-78"/>
                </a:endParaRPr>
              </a:p>
            </p:txBody>
          </p:sp>
          <p:sp>
            <p:nvSpPr>
              <p:cNvPr id="505" name="Freeform: Shape 504">
                <a:extLst>
                  <a:ext uri="{FF2B5EF4-FFF2-40B4-BE49-F238E27FC236}">
                    <a16:creationId xmlns:a16="http://schemas.microsoft.com/office/drawing/2014/main" id="{FE3BCCA9-94EA-4536-B33C-D5568F689C3E}"/>
                  </a:ext>
                </a:extLst>
              </p:cNvPr>
              <p:cNvSpPr/>
              <p:nvPr/>
            </p:nvSpPr>
            <p:spPr>
              <a:xfrm>
                <a:off x="5565846" y="4194246"/>
                <a:ext cx="14111" cy="14111"/>
              </a:xfrm>
              <a:custGeom>
                <a:avLst/>
                <a:gdLst>
                  <a:gd name="connsiteX0" fmla="*/ 16792 w 14111"/>
                  <a:gd name="connsiteY0" fmla="*/ 8396 h 14111"/>
                  <a:gd name="connsiteX1" fmla="*/ 8396 w 14111"/>
                  <a:gd name="connsiteY1" fmla="*/ 16792 h 14111"/>
                  <a:gd name="connsiteX2" fmla="*/ 0 w 14111"/>
                  <a:gd name="connsiteY2" fmla="*/ 8396 h 14111"/>
                  <a:gd name="connsiteX3" fmla="*/ 8396 w 14111"/>
                  <a:gd name="connsiteY3" fmla="*/ 0 h 14111"/>
                  <a:gd name="connsiteX4" fmla="*/ 16792 w 14111"/>
                  <a:gd name="connsiteY4" fmla="*/ 8396 h 141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11" h="14111">
                    <a:moveTo>
                      <a:pt x="16792" y="8396"/>
                    </a:moveTo>
                    <a:cubicBezTo>
                      <a:pt x="16792" y="13033"/>
                      <a:pt x="13033" y="16792"/>
                      <a:pt x="8396" y="16792"/>
                    </a:cubicBezTo>
                    <a:cubicBezTo>
                      <a:pt x="3759" y="16792"/>
                      <a:pt x="0" y="13033"/>
                      <a:pt x="0" y="8396"/>
                    </a:cubicBezTo>
                    <a:cubicBezTo>
                      <a:pt x="0" y="3759"/>
                      <a:pt x="3759" y="0"/>
                      <a:pt x="8396" y="0"/>
                    </a:cubicBezTo>
                    <a:cubicBezTo>
                      <a:pt x="13033" y="0"/>
                      <a:pt x="16792" y="3759"/>
                      <a:pt x="16792" y="8396"/>
                    </a:cubicBezTo>
                    <a:close/>
                  </a:path>
                </a:pathLst>
              </a:custGeom>
              <a:solidFill>
                <a:schemeClr val="accent1">
                  <a:lumMod val="40000"/>
                  <a:lumOff val="60000"/>
                </a:schemeClr>
              </a:solidFill>
              <a:ln w="7047" cap="flat">
                <a:noFill/>
                <a:prstDash val="solid"/>
                <a:miter/>
              </a:ln>
            </p:spPr>
            <p:txBody>
              <a:bodyPr rtlCol="0" anchor="ctr"/>
              <a:lstStyle/>
              <a:p>
                <a:endParaRPr lang="en-ID">
                  <a:cs typeface="B Nazanin" panose="00000700000000000000" pitchFamily="2" charset="-78"/>
                </a:endParaRPr>
              </a:p>
            </p:txBody>
          </p:sp>
        </p:grpSp>
        <p:grpSp>
          <p:nvGrpSpPr>
            <p:cNvPr id="430" name="Graphic 3">
              <a:extLst>
                <a:ext uri="{FF2B5EF4-FFF2-40B4-BE49-F238E27FC236}">
                  <a16:creationId xmlns:a16="http://schemas.microsoft.com/office/drawing/2014/main" id="{11923288-2B19-43DA-8B16-E5E029AEE9FE}"/>
                </a:ext>
              </a:extLst>
            </p:cNvPr>
            <p:cNvGrpSpPr/>
            <p:nvPr/>
          </p:nvGrpSpPr>
          <p:grpSpPr>
            <a:xfrm>
              <a:off x="5556250" y="3675592"/>
              <a:ext cx="69709" cy="72249"/>
              <a:chOff x="5556250" y="3675592"/>
              <a:chExt cx="69709" cy="72249"/>
            </a:xfrm>
            <a:solidFill>
              <a:schemeClr val="accent1"/>
            </a:solidFill>
          </p:grpSpPr>
          <p:sp>
            <p:nvSpPr>
              <p:cNvPr id="486" name="Freeform: Shape 485">
                <a:extLst>
                  <a:ext uri="{FF2B5EF4-FFF2-40B4-BE49-F238E27FC236}">
                    <a16:creationId xmlns:a16="http://schemas.microsoft.com/office/drawing/2014/main" id="{0A8EC65D-971F-47ED-963C-DE4F9D86A0A7}"/>
                  </a:ext>
                </a:extLst>
              </p:cNvPr>
              <p:cNvSpPr/>
              <p:nvPr/>
            </p:nvSpPr>
            <p:spPr>
              <a:xfrm>
                <a:off x="5562812" y="3726603"/>
                <a:ext cx="7056" cy="7056"/>
              </a:xfrm>
              <a:custGeom>
                <a:avLst/>
                <a:gdLst>
                  <a:gd name="connsiteX0" fmla="*/ 494 w 0"/>
                  <a:gd name="connsiteY0" fmla="*/ 212 h 0"/>
                  <a:gd name="connsiteX1" fmla="*/ 0 w 0"/>
                  <a:gd name="connsiteY1" fmla="*/ 0 h 0"/>
                  <a:gd name="connsiteX2" fmla="*/ 0 w 0"/>
                  <a:gd name="connsiteY2" fmla="*/ 0 h 0"/>
                  <a:gd name="connsiteX3" fmla="*/ 494 w 0"/>
                  <a:gd name="connsiteY3" fmla="*/ 212 h 0"/>
                </a:gdLst>
                <a:ahLst/>
                <a:cxnLst>
                  <a:cxn ang="0">
                    <a:pos x="connsiteX0" y="connsiteY0"/>
                  </a:cxn>
                  <a:cxn ang="0">
                    <a:pos x="connsiteX1" y="connsiteY1"/>
                  </a:cxn>
                  <a:cxn ang="0">
                    <a:pos x="connsiteX2" y="connsiteY2"/>
                  </a:cxn>
                  <a:cxn ang="0">
                    <a:pos x="connsiteX3" y="connsiteY3"/>
                  </a:cxn>
                </a:cxnLst>
                <a:rect l="l" t="t" r="r" b="b"/>
                <a:pathLst>
                  <a:path>
                    <a:moveTo>
                      <a:pt x="494" y="212"/>
                    </a:moveTo>
                    <a:cubicBezTo>
                      <a:pt x="353" y="141"/>
                      <a:pt x="141" y="71"/>
                      <a:pt x="0" y="0"/>
                    </a:cubicBezTo>
                    <a:lnTo>
                      <a:pt x="0" y="0"/>
                    </a:lnTo>
                    <a:cubicBezTo>
                      <a:pt x="141" y="71"/>
                      <a:pt x="282" y="141"/>
                      <a:pt x="494" y="212"/>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487" name="Freeform: Shape 486">
                <a:extLst>
                  <a:ext uri="{FF2B5EF4-FFF2-40B4-BE49-F238E27FC236}">
                    <a16:creationId xmlns:a16="http://schemas.microsoft.com/office/drawing/2014/main" id="{FB3C6929-FE29-4B84-94E2-71B9719314FE}"/>
                  </a:ext>
                </a:extLst>
              </p:cNvPr>
              <p:cNvSpPr/>
              <p:nvPr/>
            </p:nvSpPr>
            <p:spPr>
              <a:xfrm>
                <a:off x="5560766" y="3725545"/>
                <a:ext cx="14111" cy="14111"/>
              </a:xfrm>
              <a:custGeom>
                <a:avLst/>
                <a:gdLst>
                  <a:gd name="connsiteX0" fmla="*/ 18768 w 14111"/>
                  <a:gd name="connsiteY0" fmla="*/ 15169 h 14111"/>
                  <a:gd name="connsiteX1" fmla="*/ 0 w 14111"/>
                  <a:gd name="connsiteY1" fmla="*/ 0 h 14111"/>
                  <a:gd name="connsiteX2" fmla="*/ 70 w 14111"/>
                  <a:gd name="connsiteY2" fmla="*/ 0 h 14111"/>
                  <a:gd name="connsiteX3" fmla="*/ 7691 w 14111"/>
                  <a:gd name="connsiteY3" fmla="*/ 9031 h 14111"/>
                  <a:gd name="connsiteX4" fmla="*/ 7832 w 14111"/>
                  <a:gd name="connsiteY4" fmla="*/ 9172 h 14111"/>
                  <a:gd name="connsiteX5" fmla="*/ 18768 w 14111"/>
                  <a:gd name="connsiteY5" fmla="*/ 15169 h 14111"/>
                  <a:gd name="connsiteX6" fmla="*/ 18768 w 14111"/>
                  <a:gd name="connsiteY6" fmla="*/ 15169 h 1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111" h="14111">
                    <a:moveTo>
                      <a:pt x="18768" y="15169"/>
                    </a:moveTo>
                    <a:cubicBezTo>
                      <a:pt x="10795" y="12559"/>
                      <a:pt x="4163" y="7126"/>
                      <a:pt x="0" y="0"/>
                    </a:cubicBezTo>
                    <a:cubicBezTo>
                      <a:pt x="0" y="0"/>
                      <a:pt x="0" y="0"/>
                      <a:pt x="70" y="0"/>
                    </a:cubicBezTo>
                    <a:cubicBezTo>
                      <a:pt x="2046" y="3457"/>
                      <a:pt x="4656" y="6491"/>
                      <a:pt x="7691" y="9031"/>
                    </a:cubicBezTo>
                    <a:cubicBezTo>
                      <a:pt x="7761" y="9102"/>
                      <a:pt x="7761" y="9102"/>
                      <a:pt x="7832" y="9172"/>
                    </a:cubicBezTo>
                    <a:cubicBezTo>
                      <a:pt x="11077" y="11853"/>
                      <a:pt x="14746" y="13829"/>
                      <a:pt x="18768" y="15169"/>
                    </a:cubicBezTo>
                    <a:cubicBezTo>
                      <a:pt x="18768" y="15169"/>
                      <a:pt x="18768" y="15169"/>
                      <a:pt x="18768" y="15169"/>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488" name="Freeform: Shape 487">
                <a:extLst>
                  <a:ext uri="{FF2B5EF4-FFF2-40B4-BE49-F238E27FC236}">
                    <a16:creationId xmlns:a16="http://schemas.microsoft.com/office/drawing/2014/main" id="{42724DC7-F98B-4363-992D-68F23E819655}"/>
                  </a:ext>
                </a:extLst>
              </p:cNvPr>
              <p:cNvSpPr/>
              <p:nvPr/>
            </p:nvSpPr>
            <p:spPr>
              <a:xfrm>
                <a:off x="5579675" y="3740785"/>
                <a:ext cx="7056" cy="7056"/>
              </a:xfrm>
              <a:custGeom>
                <a:avLst/>
                <a:gdLst>
                  <a:gd name="connsiteX0" fmla="*/ 2328 w 0"/>
                  <a:gd name="connsiteY0" fmla="*/ 635 h 0"/>
                  <a:gd name="connsiteX1" fmla="*/ 0 w 0"/>
                  <a:gd name="connsiteY1" fmla="*/ 0 h 0"/>
                  <a:gd name="connsiteX2" fmla="*/ 70 w 0"/>
                  <a:gd name="connsiteY2" fmla="*/ 0 h 0"/>
                  <a:gd name="connsiteX3" fmla="*/ 2328 w 0"/>
                  <a:gd name="connsiteY3" fmla="*/ 635 h 0"/>
                </a:gdLst>
                <a:ahLst/>
                <a:cxnLst>
                  <a:cxn ang="0">
                    <a:pos x="connsiteX0" y="connsiteY0"/>
                  </a:cxn>
                  <a:cxn ang="0">
                    <a:pos x="connsiteX1" y="connsiteY1"/>
                  </a:cxn>
                  <a:cxn ang="0">
                    <a:pos x="connsiteX2" y="connsiteY2"/>
                  </a:cxn>
                  <a:cxn ang="0">
                    <a:pos x="connsiteX3" y="connsiteY3"/>
                  </a:cxn>
                </a:cxnLst>
                <a:rect l="l" t="t" r="r" b="b"/>
                <a:pathLst>
                  <a:path>
                    <a:moveTo>
                      <a:pt x="2328" y="635"/>
                    </a:moveTo>
                    <a:cubicBezTo>
                      <a:pt x="1552" y="423"/>
                      <a:pt x="776" y="211"/>
                      <a:pt x="0" y="0"/>
                    </a:cubicBezTo>
                    <a:cubicBezTo>
                      <a:pt x="0" y="0"/>
                      <a:pt x="0" y="0"/>
                      <a:pt x="70" y="0"/>
                    </a:cubicBezTo>
                    <a:cubicBezTo>
                      <a:pt x="847" y="211"/>
                      <a:pt x="1552" y="494"/>
                      <a:pt x="2328" y="635"/>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489" name="Freeform: Shape 488">
                <a:extLst>
                  <a:ext uri="{FF2B5EF4-FFF2-40B4-BE49-F238E27FC236}">
                    <a16:creationId xmlns:a16="http://schemas.microsoft.com/office/drawing/2014/main" id="{8B66D2D7-006B-48AF-B7E4-A539666F25BA}"/>
                  </a:ext>
                </a:extLst>
              </p:cNvPr>
              <p:cNvSpPr/>
              <p:nvPr/>
            </p:nvSpPr>
            <p:spPr>
              <a:xfrm>
                <a:off x="5607685" y="3681730"/>
                <a:ext cx="7056" cy="7056"/>
              </a:xfrm>
              <a:custGeom>
                <a:avLst/>
                <a:gdLst>
                  <a:gd name="connsiteX0" fmla="*/ 847 w 0"/>
                  <a:gd name="connsiteY0" fmla="*/ 1835 h 0"/>
                  <a:gd name="connsiteX1" fmla="*/ 0 w 0"/>
                  <a:gd name="connsiteY1" fmla="*/ 0 h 0"/>
                  <a:gd name="connsiteX2" fmla="*/ 847 w 0"/>
                  <a:gd name="connsiteY2" fmla="*/ 1835 h 0"/>
                </a:gdLst>
                <a:ahLst/>
                <a:cxnLst>
                  <a:cxn ang="0">
                    <a:pos x="connsiteX0" y="connsiteY0"/>
                  </a:cxn>
                  <a:cxn ang="0">
                    <a:pos x="connsiteX1" y="connsiteY1"/>
                  </a:cxn>
                  <a:cxn ang="0">
                    <a:pos x="connsiteX2" y="connsiteY2"/>
                  </a:cxn>
                </a:cxnLst>
                <a:rect l="l" t="t" r="r" b="b"/>
                <a:pathLst>
                  <a:path>
                    <a:moveTo>
                      <a:pt x="847" y="1835"/>
                    </a:moveTo>
                    <a:cubicBezTo>
                      <a:pt x="564" y="1199"/>
                      <a:pt x="282" y="565"/>
                      <a:pt x="0" y="0"/>
                    </a:cubicBezTo>
                    <a:cubicBezTo>
                      <a:pt x="282" y="565"/>
                      <a:pt x="564" y="1199"/>
                      <a:pt x="847" y="1835"/>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490" name="Freeform: Shape 489">
                <a:extLst>
                  <a:ext uri="{FF2B5EF4-FFF2-40B4-BE49-F238E27FC236}">
                    <a16:creationId xmlns:a16="http://schemas.microsoft.com/office/drawing/2014/main" id="{5E30F9C2-3B37-4930-9684-DED4DC738761}"/>
                  </a:ext>
                </a:extLst>
              </p:cNvPr>
              <p:cNvSpPr/>
              <p:nvPr/>
            </p:nvSpPr>
            <p:spPr>
              <a:xfrm>
                <a:off x="5603240" y="3734717"/>
                <a:ext cx="7056" cy="7056"/>
              </a:xfrm>
              <a:custGeom>
                <a:avLst/>
                <a:gdLst>
                  <a:gd name="connsiteX0" fmla="*/ 7973 w 7055"/>
                  <a:gd name="connsiteY0" fmla="*/ 0 h 0"/>
                  <a:gd name="connsiteX1" fmla="*/ 0 w 7055"/>
                  <a:gd name="connsiteY1" fmla="*/ 4868 h 0"/>
                  <a:gd name="connsiteX2" fmla="*/ 7902 w 7055"/>
                  <a:gd name="connsiteY2" fmla="*/ 0 h 0"/>
                  <a:gd name="connsiteX3" fmla="*/ 7973 w 7055"/>
                  <a:gd name="connsiteY3" fmla="*/ 0 h 0"/>
                </a:gdLst>
                <a:ahLst/>
                <a:cxnLst>
                  <a:cxn ang="0">
                    <a:pos x="connsiteX0" y="connsiteY0"/>
                  </a:cxn>
                  <a:cxn ang="0">
                    <a:pos x="connsiteX1" y="connsiteY1"/>
                  </a:cxn>
                  <a:cxn ang="0">
                    <a:pos x="connsiteX2" y="connsiteY2"/>
                  </a:cxn>
                  <a:cxn ang="0">
                    <a:pos x="connsiteX3" y="connsiteY3"/>
                  </a:cxn>
                </a:cxnLst>
                <a:rect l="l" t="t" r="r" b="b"/>
                <a:pathLst>
                  <a:path w="7055">
                    <a:moveTo>
                      <a:pt x="7973" y="0"/>
                    </a:moveTo>
                    <a:cubicBezTo>
                      <a:pt x="5574" y="1975"/>
                      <a:pt x="2893" y="3669"/>
                      <a:pt x="0" y="4868"/>
                    </a:cubicBezTo>
                    <a:cubicBezTo>
                      <a:pt x="2893" y="3598"/>
                      <a:pt x="5503" y="1975"/>
                      <a:pt x="7902" y="0"/>
                    </a:cubicBezTo>
                    <a:cubicBezTo>
                      <a:pt x="7902" y="0"/>
                      <a:pt x="7973" y="0"/>
                      <a:pt x="7973" y="0"/>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491" name="Freeform: Shape 490">
                <a:extLst>
                  <a:ext uri="{FF2B5EF4-FFF2-40B4-BE49-F238E27FC236}">
                    <a16:creationId xmlns:a16="http://schemas.microsoft.com/office/drawing/2014/main" id="{72F7E365-8820-4747-9EB5-BDF5F46B7EC1}"/>
                  </a:ext>
                </a:extLst>
              </p:cNvPr>
              <p:cNvSpPr/>
              <p:nvPr/>
            </p:nvSpPr>
            <p:spPr>
              <a:xfrm>
                <a:off x="5611213" y="3726462"/>
                <a:ext cx="7056" cy="7056"/>
              </a:xfrm>
              <a:custGeom>
                <a:avLst/>
                <a:gdLst>
                  <a:gd name="connsiteX0" fmla="*/ 7197 w 7055"/>
                  <a:gd name="connsiteY0" fmla="*/ 0 h 7055"/>
                  <a:gd name="connsiteX1" fmla="*/ 0 w 7055"/>
                  <a:gd name="connsiteY1" fmla="*/ 8185 h 7055"/>
                  <a:gd name="connsiteX2" fmla="*/ 70 w 7055"/>
                  <a:gd name="connsiteY2" fmla="*/ 8114 h 7055"/>
                  <a:gd name="connsiteX3" fmla="*/ 7197 w 7055"/>
                  <a:gd name="connsiteY3" fmla="*/ 0 h 7055"/>
                </a:gdLst>
                <a:ahLst/>
                <a:cxnLst>
                  <a:cxn ang="0">
                    <a:pos x="connsiteX0" y="connsiteY0"/>
                  </a:cxn>
                  <a:cxn ang="0">
                    <a:pos x="connsiteX1" y="connsiteY1"/>
                  </a:cxn>
                  <a:cxn ang="0">
                    <a:pos x="connsiteX2" y="connsiteY2"/>
                  </a:cxn>
                  <a:cxn ang="0">
                    <a:pos x="connsiteX3" y="connsiteY3"/>
                  </a:cxn>
                </a:cxnLst>
                <a:rect l="l" t="t" r="r" b="b"/>
                <a:pathLst>
                  <a:path w="7055" h="7055">
                    <a:moveTo>
                      <a:pt x="7197" y="0"/>
                    </a:moveTo>
                    <a:cubicBezTo>
                      <a:pt x="5292" y="3104"/>
                      <a:pt x="2822" y="5856"/>
                      <a:pt x="0" y="8185"/>
                    </a:cubicBezTo>
                    <a:cubicBezTo>
                      <a:pt x="0" y="8185"/>
                      <a:pt x="70" y="8114"/>
                      <a:pt x="70" y="8114"/>
                    </a:cubicBezTo>
                    <a:cubicBezTo>
                      <a:pt x="2893" y="5856"/>
                      <a:pt x="5292" y="3104"/>
                      <a:pt x="7197" y="0"/>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492" name="Freeform: Shape 491">
                <a:extLst>
                  <a:ext uri="{FF2B5EF4-FFF2-40B4-BE49-F238E27FC236}">
                    <a16:creationId xmlns:a16="http://schemas.microsoft.com/office/drawing/2014/main" id="{419CDD0B-909C-4E9C-A45A-76FB35911A7A}"/>
                  </a:ext>
                </a:extLst>
              </p:cNvPr>
              <p:cNvSpPr/>
              <p:nvPr/>
            </p:nvSpPr>
            <p:spPr>
              <a:xfrm>
                <a:off x="5618903" y="3724134"/>
                <a:ext cx="7056" cy="7056"/>
              </a:xfrm>
              <a:custGeom>
                <a:avLst/>
                <a:gdLst>
                  <a:gd name="connsiteX0" fmla="*/ 847 w 0"/>
                  <a:gd name="connsiteY0" fmla="*/ 0 h 0"/>
                  <a:gd name="connsiteX1" fmla="*/ 0 w 0"/>
                  <a:gd name="connsiteY1" fmla="*/ 1623 h 0"/>
                  <a:gd name="connsiteX2" fmla="*/ 847 w 0"/>
                  <a:gd name="connsiteY2" fmla="*/ 0 h 0"/>
                </a:gdLst>
                <a:ahLst/>
                <a:cxnLst>
                  <a:cxn ang="0">
                    <a:pos x="connsiteX0" y="connsiteY0"/>
                  </a:cxn>
                  <a:cxn ang="0">
                    <a:pos x="connsiteX1" y="connsiteY1"/>
                  </a:cxn>
                  <a:cxn ang="0">
                    <a:pos x="connsiteX2" y="connsiteY2"/>
                  </a:cxn>
                </a:cxnLst>
                <a:rect l="l" t="t" r="r" b="b"/>
                <a:pathLst>
                  <a:path>
                    <a:moveTo>
                      <a:pt x="847" y="0"/>
                    </a:moveTo>
                    <a:cubicBezTo>
                      <a:pt x="564" y="564"/>
                      <a:pt x="282" y="1058"/>
                      <a:pt x="0" y="1623"/>
                    </a:cubicBezTo>
                    <a:cubicBezTo>
                      <a:pt x="282" y="1058"/>
                      <a:pt x="564" y="494"/>
                      <a:pt x="847" y="0"/>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493" name="Freeform: Shape 492">
                <a:extLst>
                  <a:ext uri="{FF2B5EF4-FFF2-40B4-BE49-F238E27FC236}">
                    <a16:creationId xmlns:a16="http://schemas.microsoft.com/office/drawing/2014/main" id="{C235F972-A464-4FB9-BABD-ED2C5BAB562B}"/>
                  </a:ext>
                </a:extLst>
              </p:cNvPr>
              <p:cNvSpPr/>
              <p:nvPr/>
            </p:nvSpPr>
            <p:spPr>
              <a:xfrm>
                <a:off x="5556250" y="3675592"/>
                <a:ext cx="49389" cy="49389"/>
              </a:xfrm>
              <a:custGeom>
                <a:avLst/>
                <a:gdLst>
                  <a:gd name="connsiteX0" fmla="*/ 54822 w 49388"/>
                  <a:gd name="connsiteY0" fmla="*/ 20884 h 49388"/>
                  <a:gd name="connsiteX1" fmla="*/ 54822 w 49388"/>
                  <a:gd name="connsiteY1" fmla="*/ 22225 h 49388"/>
                  <a:gd name="connsiteX2" fmla="*/ 54751 w 49388"/>
                  <a:gd name="connsiteY2" fmla="*/ 23142 h 49388"/>
                  <a:gd name="connsiteX3" fmla="*/ 54751 w 49388"/>
                  <a:gd name="connsiteY3" fmla="*/ 23424 h 49388"/>
                  <a:gd name="connsiteX4" fmla="*/ 54681 w 49388"/>
                  <a:gd name="connsiteY4" fmla="*/ 24201 h 49388"/>
                  <a:gd name="connsiteX5" fmla="*/ 54681 w 49388"/>
                  <a:gd name="connsiteY5" fmla="*/ 24412 h 49388"/>
                  <a:gd name="connsiteX6" fmla="*/ 54540 w 49388"/>
                  <a:gd name="connsiteY6" fmla="*/ 25329 h 49388"/>
                  <a:gd name="connsiteX7" fmla="*/ 54540 w 49388"/>
                  <a:gd name="connsiteY7" fmla="*/ 25470 h 49388"/>
                  <a:gd name="connsiteX8" fmla="*/ 54398 w 49388"/>
                  <a:gd name="connsiteY8" fmla="*/ 26599 h 49388"/>
                  <a:gd name="connsiteX9" fmla="*/ 54398 w 49388"/>
                  <a:gd name="connsiteY9" fmla="*/ 26599 h 49388"/>
                  <a:gd name="connsiteX10" fmla="*/ 54257 w 49388"/>
                  <a:gd name="connsiteY10" fmla="*/ 27587 h 49388"/>
                  <a:gd name="connsiteX11" fmla="*/ 54046 w 49388"/>
                  <a:gd name="connsiteY11" fmla="*/ 28575 h 49388"/>
                  <a:gd name="connsiteX12" fmla="*/ 53834 w 49388"/>
                  <a:gd name="connsiteY12" fmla="*/ 29492 h 49388"/>
                  <a:gd name="connsiteX13" fmla="*/ 49036 w 49388"/>
                  <a:gd name="connsiteY13" fmla="*/ 40005 h 49388"/>
                  <a:gd name="connsiteX14" fmla="*/ 48472 w 49388"/>
                  <a:gd name="connsiteY14" fmla="*/ 40781 h 49388"/>
                  <a:gd name="connsiteX15" fmla="*/ 47484 w 49388"/>
                  <a:gd name="connsiteY15" fmla="*/ 42051 h 49388"/>
                  <a:gd name="connsiteX16" fmla="*/ 47061 w 49388"/>
                  <a:gd name="connsiteY16" fmla="*/ 42545 h 49388"/>
                  <a:gd name="connsiteX17" fmla="*/ 44662 w 49388"/>
                  <a:gd name="connsiteY17" fmla="*/ 45155 h 49388"/>
                  <a:gd name="connsiteX18" fmla="*/ 44168 w 49388"/>
                  <a:gd name="connsiteY18" fmla="*/ 45649 h 49388"/>
                  <a:gd name="connsiteX19" fmla="*/ 42051 w 49388"/>
                  <a:gd name="connsiteY19" fmla="*/ 47484 h 49388"/>
                  <a:gd name="connsiteX20" fmla="*/ 38312 w 49388"/>
                  <a:gd name="connsiteY20" fmla="*/ 50024 h 49388"/>
                  <a:gd name="connsiteX21" fmla="*/ 37536 w 49388"/>
                  <a:gd name="connsiteY21" fmla="*/ 50447 h 49388"/>
                  <a:gd name="connsiteX22" fmla="*/ 35772 w 49388"/>
                  <a:gd name="connsiteY22" fmla="*/ 51364 h 49388"/>
                  <a:gd name="connsiteX23" fmla="*/ 34572 w 49388"/>
                  <a:gd name="connsiteY23" fmla="*/ 51929 h 49388"/>
                  <a:gd name="connsiteX24" fmla="*/ 34219 w 49388"/>
                  <a:gd name="connsiteY24" fmla="*/ 52070 h 49388"/>
                  <a:gd name="connsiteX25" fmla="*/ 33443 w 49388"/>
                  <a:gd name="connsiteY25" fmla="*/ 52352 h 49388"/>
                  <a:gd name="connsiteX26" fmla="*/ 32667 w 49388"/>
                  <a:gd name="connsiteY26" fmla="*/ 52634 h 49388"/>
                  <a:gd name="connsiteX27" fmla="*/ 32597 w 49388"/>
                  <a:gd name="connsiteY27" fmla="*/ 52634 h 49388"/>
                  <a:gd name="connsiteX28" fmla="*/ 31750 w 49388"/>
                  <a:gd name="connsiteY28" fmla="*/ 52917 h 49388"/>
                  <a:gd name="connsiteX29" fmla="*/ 30198 w 49388"/>
                  <a:gd name="connsiteY29" fmla="*/ 53340 h 49388"/>
                  <a:gd name="connsiteX30" fmla="*/ 29422 w 49388"/>
                  <a:gd name="connsiteY30" fmla="*/ 53551 h 49388"/>
                  <a:gd name="connsiteX31" fmla="*/ 29281 w 49388"/>
                  <a:gd name="connsiteY31" fmla="*/ 53622 h 49388"/>
                  <a:gd name="connsiteX32" fmla="*/ 29069 w 49388"/>
                  <a:gd name="connsiteY32" fmla="*/ 53693 h 49388"/>
                  <a:gd name="connsiteX33" fmla="*/ 27658 w 49388"/>
                  <a:gd name="connsiteY33" fmla="*/ 53975 h 49388"/>
                  <a:gd name="connsiteX34" fmla="*/ 26388 w 49388"/>
                  <a:gd name="connsiteY34" fmla="*/ 54187 h 49388"/>
                  <a:gd name="connsiteX35" fmla="*/ 25823 w 49388"/>
                  <a:gd name="connsiteY35" fmla="*/ 54257 h 49388"/>
                  <a:gd name="connsiteX36" fmla="*/ 24201 w 49388"/>
                  <a:gd name="connsiteY36" fmla="*/ 54398 h 49388"/>
                  <a:gd name="connsiteX37" fmla="*/ 23283 w 49388"/>
                  <a:gd name="connsiteY37" fmla="*/ 54469 h 49388"/>
                  <a:gd name="connsiteX38" fmla="*/ 22296 w 49388"/>
                  <a:gd name="connsiteY38" fmla="*/ 54539 h 49388"/>
                  <a:gd name="connsiteX39" fmla="*/ 21308 w 49388"/>
                  <a:gd name="connsiteY39" fmla="*/ 54539 h 49388"/>
                  <a:gd name="connsiteX40" fmla="*/ 20179 w 49388"/>
                  <a:gd name="connsiteY40" fmla="*/ 54539 h 49388"/>
                  <a:gd name="connsiteX41" fmla="*/ 19191 w 49388"/>
                  <a:gd name="connsiteY41" fmla="*/ 54469 h 49388"/>
                  <a:gd name="connsiteX42" fmla="*/ 18768 w 49388"/>
                  <a:gd name="connsiteY42" fmla="*/ 54469 h 49388"/>
                  <a:gd name="connsiteX43" fmla="*/ 17921 w 49388"/>
                  <a:gd name="connsiteY43" fmla="*/ 54398 h 49388"/>
                  <a:gd name="connsiteX44" fmla="*/ 16792 w 49388"/>
                  <a:gd name="connsiteY44" fmla="*/ 54257 h 49388"/>
                  <a:gd name="connsiteX45" fmla="*/ 16792 w 49388"/>
                  <a:gd name="connsiteY45" fmla="*/ 54257 h 49388"/>
                  <a:gd name="connsiteX46" fmla="*/ 15804 w 49388"/>
                  <a:gd name="connsiteY46" fmla="*/ 54116 h 49388"/>
                  <a:gd name="connsiteX47" fmla="*/ 15522 w 49388"/>
                  <a:gd name="connsiteY47" fmla="*/ 54045 h 49388"/>
                  <a:gd name="connsiteX48" fmla="*/ 15028 w 49388"/>
                  <a:gd name="connsiteY48" fmla="*/ 53975 h 49388"/>
                  <a:gd name="connsiteX49" fmla="*/ 14252 w 49388"/>
                  <a:gd name="connsiteY49" fmla="*/ 53834 h 49388"/>
                  <a:gd name="connsiteX50" fmla="*/ 14182 w 49388"/>
                  <a:gd name="connsiteY50" fmla="*/ 53834 h 49388"/>
                  <a:gd name="connsiteX51" fmla="*/ 13264 w 49388"/>
                  <a:gd name="connsiteY51" fmla="*/ 53622 h 49388"/>
                  <a:gd name="connsiteX52" fmla="*/ 12136 w 49388"/>
                  <a:gd name="connsiteY52" fmla="*/ 53340 h 49388"/>
                  <a:gd name="connsiteX53" fmla="*/ 10866 w 49388"/>
                  <a:gd name="connsiteY53" fmla="*/ 52987 h 49388"/>
                  <a:gd name="connsiteX54" fmla="*/ 10583 w 49388"/>
                  <a:gd name="connsiteY54" fmla="*/ 52917 h 49388"/>
                  <a:gd name="connsiteX55" fmla="*/ 9948 w 49388"/>
                  <a:gd name="connsiteY55" fmla="*/ 52705 h 49388"/>
                  <a:gd name="connsiteX56" fmla="*/ 9243 w 49388"/>
                  <a:gd name="connsiteY56" fmla="*/ 52423 h 49388"/>
                  <a:gd name="connsiteX57" fmla="*/ 8255 w 49388"/>
                  <a:gd name="connsiteY57" fmla="*/ 52070 h 49388"/>
                  <a:gd name="connsiteX58" fmla="*/ 7549 w 49388"/>
                  <a:gd name="connsiteY58" fmla="*/ 51788 h 49388"/>
                  <a:gd name="connsiteX59" fmla="*/ 6985 w 49388"/>
                  <a:gd name="connsiteY59" fmla="*/ 51576 h 49388"/>
                  <a:gd name="connsiteX60" fmla="*/ 6491 w 49388"/>
                  <a:gd name="connsiteY60" fmla="*/ 51364 h 49388"/>
                  <a:gd name="connsiteX61" fmla="*/ 6491 w 49388"/>
                  <a:gd name="connsiteY61" fmla="*/ 51364 h 49388"/>
                  <a:gd name="connsiteX62" fmla="*/ 5503 w 49388"/>
                  <a:gd name="connsiteY62" fmla="*/ 50870 h 49388"/>
                  <a:gd name="connsiteX63" fmla="*/ 4586 w 49388"/>
                  <a:gd name="connsiteY63" fmla="*/ 50377 h 49388"/>
                  <a:gd name="connsiteX64" fmla="*/ 4516 w 49388"/>
                  <a:gd name="connsiteY64" fmla="*/ 50306 h 49388"/>
                  <a:gd name="connsiteX65" fmla="*/ 4445 w 49388"/>
                  <a:gd name="connsiteY65" fmla="*/ 50306 h 49388"/>
                  <a:gd name="connsiteX66" fmla="*/ 0 w 49388"/>
                  <a:gd name="connsiteY66" fmla="*/ 33585 h 49388"/>
                  <a:gd name="connsiteX67" fmla="*/ 33585 w 49388"/>
                  <a:gd name="connsiteY67" fmla="*/ 0 h 49388"/>
                  <a:gd name="connsiteX68" fmla="*/ 50306 w 49388"/>
                  <a:gd name="connsiteY68" fmla="*/ 4445 h 49388"/>
                  <a:gd name="connsiteX69" fmla="*/ 50306 w 49388"/>
                  <a:gd name="connsiteY69" fmla="*/ 4445 h 49388"/>
                  <a:gd name="connsiteX70" fmla="*/ 50800 w 49388"/>
                  <a:gd name="connsiteY70" fmla="*/ 5362 h 49388"/>
                  <a:gd name="connsiteX71" fmla="*/ 51082 w 49388"/>
                  <a:gd name="connsiteY71" fmla="*/ 5926 h 49388"/>
                  <a:gd name="connsiteX72" fmla="*/ 51364 w 49388"/>
                  <a:gd name="connsiteY72" fmla="*/ 6420 h 49388"/>
                  <a:gd name="connsiteX73" fmla="*/ 52211 w 49388"/>
                  <a:gd name="connsiteY73" fmla="*/ 8255 h 49388"/>
                  <a:gd name="connsiteX74" fmla="*/ 52211 w 49388"/>
                  <a:gd name="connsiteY74" fmla="*/ 8255 h 49388"/>
                  <a:gd name="connsiteX75" fmla="*/ 52917 w 49388"/>
                  <a:gd name="connsiteY75" fmla="*/ 10160 h 49388"/>
                  <a:gd name="connsiteX76" fmla="*/ 53269 w 49388"/>
                  <a:gd name="connsiteY76" fmla="*/ 11148 h 49388"/>
                  <a:gd name="connsiteX77" fmla="*/ 53552 w 49388"/>
                  <a:gd name="connsiteY77" fmla="*/ 12135 h 49388"/>
                  <a:gd name="connsiteX78" fmla="*/ 53763 w 49388"/>
                  <a:gd name="connsiteY78" fmla="*/ 13053 h 49388"/>
                  <a:gd name="connsiteX79" fmla="*/ 53763 w 49388"/>
                  <a:gd name="connsiteY79" fmla="*/ 13194 h 49388"/>
                  <a:gd name="connsiteX80" fmla="*/ 53975 w 49388"/>
                  <a:gd name="connsiteY80" fmla="*/ 14182 h 49388"/>
                  <a:gd name="connsiteX81" fmla="*/ 54116 w 49388"/>
                  <a:gd name="connsiteY81" fmla="*/ 14887 h 49388"/>
                  <a:gd name="connsiteX82" fmla="*/ 54257 w 49388"/>
                  <a:gd name="connsiteY82" fmla="*/ 15522 h 49388"/>
                  <a:gd name="connsiteX83" fmla="*/ 54257 w 49388"/>
                  <a:gd name="connsiteY83" fmla="*/ 15734 h 49388"/>
                  <a:gd name="connsiteX84" fmla="*/ 54398 w 49388"/>
                  <a:gd name="connsiteY84" fmla="*/ 16510 h 49388"/>
                  <a:gd name="connsiteX85" fmla="*/ 54469 w 49388"/>
                  <a:gd name="connsiteY85" fmla="*/ 16933 h 49388"/>
                  <a:gd name="connsiteX86" fmla="*/ 54610 w 49388"/>
                  <a:gd name="connsiteY86" fmla="*/ 17921 h 49388"/>
                  <a:gd name="connsiteX87" fmla="*/ 54610 w 49388"/>
                  <a:gd name="connsiteY87" fmla="*/ 18062 h 49388"/>
                  <a:gd name="connsiteX88" fmla="*/ 54681 w 49388"/>
                  <a:gd name="connsiteY88" fmla="*/ 18838 h 49388"/>
                  <a:gd name="connsiteX89" fmla="*/ 54681 w 49388"/>
                  <a:gd name="connsiteY89" fmla="*/ 19191 h 49388"/>
                  <a:gd name="connsiteX90" fmla="*/ 54751 w 49388"/>
                  <a:gd name="connsiteY90" fmla="*/ 19967 h 49388"/>
                  <a:gd name="connsiteX91" fmla="*/ 54751 w 49388"/>
                  <a:gd name="connsiteY91" fmla="*/ 20108 h 49388"/>
                  <a:gd name="connsiteX92" fmla="*/ 54822 w 49388"/>
                  <a:gd name="connsiteY92" fmla="*/ 20884 h 49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49388" h="49388">
                    <a:moveTo>
                      <a:pt x="54822" y="20884"/>
                    </a:moveTo>
                    <a:cubicBezTo>
                      <a:pt x="54822" y="21307"/>
                      <a:pt x="54822" y="21731"/>
                      <a:pt x="54822" y="22225"/>
                    </a:cubicBezTo>
                    <a:cubicBezTo>
                      <a:pt x="54822" y="22507"/>
                      <a:pt x="54822" y="22860"/>
                      <a:pt x="54751" y="23142"/>
                    </a:cubicBezTo>
                    <a:cubicBezTo>
                      <a:pt x="54751" y="23213"/>
                      <a:pt x="54751" y="23283"/>
                      <a:pt x="54751" y="23424"/>
                    </a:cubicBezTo>
                    <a:cubicBezTo>
                      <a:pt x="54751" y="23707"/>
                      <a:pt x="54681" y="23989"/>
                      <a:pt x="54681" y="24201"/>
                    </a:cubicBezTo>
                    <a:cubicBezTo>
                      <a:pt x="54681" y="24271"/>
                      <a:pt x="54681" y="24342"/>
                      <a:pt x="54681" y="24412"/>
                    </a:cubicBezTo>
                    <a:cubicBezTo>
                      <a:pt x="54681" y="24694"/>
                      <a:pt x="54610" y="25047"/>
                      <a:pt x="54540" y="25329"/>
                    </a:cubicBezTo>
                    <a:lnTo>
                      <a:pt x="54540" y="25470"/>
                    </a:lnTo>
                    <a:cubicBezTo>
                      <a:pt x="54469" y="25823"/>
                      <a:pt x="54398" y="26246"/>
                      <a:pt x="54398" y="26599"/>
                    </a:cubicBezTo>
                    <a:cubicBezTo>
                      <a:pt x="54398" y="26599"/>
                      <a:pt x="54398" y="26599"/>
                      <a:pt x="54398" y="26599"/>
                    </a:cubicBezTo>
                    <a:cubicBezTo>
                      <a:pt x="54328" y="26952"/>
                      <a:pt x="54257" y="27234"/>
                      <a:pt x="54257" y="27587"/>
                    </a:cubicBezTo>
                    <a:cubicBezTo>
                      <a:pt x="54187" y="27940"/>
                      <a:pt x="54116" y="28222"/>
                      <a:pt x="54046" y="28575"/>
                    </a:cubicBezTo>
                    <a:cubicBezTo>
                      <a:pt x="53975" y="28857"/>
                      <a:pt x="53905" y="29210"/>
                      <a:pt x="53834" y="29492"/>
                    </a:cubicBezTo>
                    <a:cubicBezTo>
                      <a:pt x="52846" y="33302"/>
                      <a:pt x="51223" y="36830"/>
                      <a:pt x="49036" y="40005"/>
                    </a:cubicBezTo>
                    <a:cubicBezTo>
                      <a:pt x="48825" y="40287"/>
                      <a:pt x="48683" y="40499"/>
                      <a:pt x="48472" y="40781"/>
                    </a:cubicBezTo>
                    <a:cubicBezTo>
                      <a:pt x="48189" y="41204"/>
                      <a:pt x="47837" y="41628"/>
                      <a:pt x="47484" y="42051"/>
                    </a:cubicBezTo>
                    <a:cubicBezTo>
                      <a:pt x="47343" y="42192"/>
                      <a:pt x="47202" y="42404"/>
                      <a:pt x="47061" y="42545"/>
                    </a:cubicBezTo>
                    <a:cubicBezTo>
                      <a:pt x="46284" y="43462"/>
                      <a:pt x="45508" y="44309"/>
                      <a:pt x="44662" y="45155"/>
                    </a:cubicBezTo>
                    <a:cubicBezTo>
                      <a:pt x="44521" y="45297"/>
                      <a:pt x="44309" y="45508"/>
                      <a:pt x="44168" y="45649"/>
                    </a:cubicBezTo>
                    <a:cubicBezTo>
                      <a:pt x="43462" y="46284"/>
                      <a:pt x="42757" y="46919"/>
                      <a:pt x="42051" y="47484"/>
                    </a:cubicBezTo>
                    <a:cubicBezTo>
                      <a:pt x="40852" y="48401"/>
                      <a:pt x="39652" y="49248"/>
                      <a:pt x="38312" y="50024"/>
                    </a:cubicBezTo>
                    <a:cubicBezTo>
                      <a:pt x="38100" y="50165"/>
                      <a:pt x="37818" y="50306"/>
                      <a:pt x="37536" y="50447"/>
                    </a:cubicBezTo>
                    <a:cubicBezTo>
                      <a:pt x="36971" y="50800"/>
                      <a:pt x="36336" y="51082"/>
                      <a:pt x="35772" y="51364"/>
                    </a:cubicBezTo>
                    <a:cubicBezTo>
                      <a:pt x="35348" y="51576"/>
                      <a:pt x="34925" y="51717"/>
                      <a:pt x="34572" y="51929"/>
                    </a:cubicBezTo>
                    <a:cubicBezTo>
                      <a:pt x="34431" y="51999"/>
                      <a:pt x="34361" y="51999"/>
                      <a:pt x="34219" y="52070"/>
                    </a:cubicBezTo>
                    <a:cubicBezTo>
                      <a:pt x="34008" y="52211"/>
                      <a:pt x="33726" y="52281"/>
                      <a:pt x="33443" y="52352"/>
                    </a:cubicBezTo>
                    <a:cubicBezTo>
                      <a:pt x="33161" y="52493"/>
                      <a:pt x="32950" y="52564"/>
                      <a:pt x="32667" y="52634"/>
                    </a:cubicBezTo>
                    <a:cubicBezTo>
                      <a:pt x="32667" y="52634"/>
                      <a:pt x="32597" y="52634"/>
                      <a:pt x="32597" y="52634"/>
                    </a:cubicBezTo>
                    <a:cubicBezTo>
                      <a:pt x="32314" y="52705"/>
                      <a:pt x="32032" y="52846"/>
                      <a:pt x="31750" y="52917"/>
                    </a:cubicBezTo>
                    <a:cubicBezTo>
                      <a:pt x="31256" y="53057"/>
                      <a:pt x="30762" y="53269"/>
                      <a:pt x="30198" y="53340"/>
                    </a:cubicBezTo>
                    <a:cubicBezTo>
                      <a:pt x="29915" y="53411"/>
                      <a:pt x="29704" y="53481"/>
                      <a:pt x="29422" y="53551"/>
                    </a:cubicBezTo>
                    <a:cubicBezTo>
                      <a:pt x="29351" y="53551"/>
                      <a:pt x="29281" y="53551"/>
                      <a:pt x="29281" y="53622"/>
                    </a:cubicBezTo>
                    <a:cubicBezTo>
                      <a:pt x="29210" y="53622"/>
                      <a:pt x="29139" y="53622"/>
                      <a:pt x="29069" y="53693"/>
                    </a:cubicBezTo>
                    <a:cubicBezTo>
                      <a:pt x="28575" y="53834"/>
                      <a:pt x="28152" y="53905"/>
                      <a:pt x="27658" y="53975"/>
                    </a:cubicBezTo>
                    <a:cubicBezTo>
                      <a:pt x="27234" y="54045"/>
                      <a:pt x="26811" y="54116"/>
                      <a:pt x="26388" y="54187"/>
                    </a:cubicBezTo>
                    <a:cubicBezTo>
                      <a:pt x="26176" y="54187"/>
                      <a:pt x="25964" y="54257"/>
                      <a:pt x="25823" y="54257"/>
                    </a:cubicBezTo>
                    <a:cubicBezTo>
                      <a:pt x="25259" y="54328"/>
                      <a:pt x="24765" y="54398"/>
                      <a:pt x="24201" y="54398"/>
                    </a:cubicBezTo>
                    <a:cubicBezTo>
                      <a:pt x="23918" y="54398"/>
                      <a:pt x="23636" y="54469"/>
                      <a:pt x="23283" y="54469"/>
                    </a:cubicBezTo>
                    <a:cubicBezTo>
                      <a:pt x="22931" y="54469"/>
                      <a:pt x="22648" y="54539"/>
                      <a:pt x="22296" y="54539"/>
                    </a:cubicBezTo>
                    <a:cubicBezTo>
                      <a:pt x="21943" y="54539"/>
                      <a:pt x="21661" y="54539"/>
                      <a:pt x="21308" y="54539"/>
                    </a:cubicBezTo>
                    <a:cubicBezTo>
                      <a:pt x="20955" y="54539"/>
                      <a:pt x="20532" y="54539"/>
                      <a:pt x="20179" y="54539"/>
                    </a:cubicBezTo>
                    <a:cubicBezTo>
                      <a:pt x="19826" y="54539"/>
                      <a:pt x="19544" y="54539"/>
                      <a:pt x="19191" y="54469"/>
                    </a:cubicBezTo>
                    <a:cubicBezTo>
                      <a:pt x="19050" y="54469"/>
                      <a:pt x="18909" y="54469"/>
                      <a:pt x="18768" y="54469"/>
                    </a:cubicBezTo>
                    <a:cubicBezTo>
                      <a:pt x="18486" y="54469"/>
                      <a:pt x="18203" y="54398"/>
                      <a:pt x="17921" y="54398"/>
                    </a:cubicBezTo>
                    <a:cubicBezTo>
                      <a:pt x="17568" y="54398"/>
                      <a:pt x="17145" y="54328"/>
                      <a:pt x="16792" y="54257"/>
                    </a:cubicBezTo>
                    <a:cubicBezTo>
                      <a:pt x="16792" y="54257"/>
                      <a:pt x="16792" y="54257"/>
                      <a:pt x="16792" y="54257"/>
                    </a:cubicBezTo>
                    <a:cubicBezTo>
                      <a:pt x="16439" y="54187"/>
                      <a:pt x="16157" y="54187"/>
                      <a:pt x="15804" y="54116"/>
                    </a:cubicBezTo>
                    <a:cubicBezTo>
                      <a:pt x="15734" y="54116"/>
                      <a:pt x="15593" y="54116"/>
                      <a:pt x="15522" y="54045"/>
                    </a:cubicBezTo>
                    <a:cubicBezTo>
                      <a:pt x="15381" y="54045"/>
                      <a:pt x="15169" y="53975"/>
                      <a:pt x="15028" y="53975"/>
                    </a:cubicBezTo>
                    <a:cubicBezTo>
                      <a:pt x="14746" y="53905"/>
                      <a:pt x="14534" y="53905"/>
                      <a:pt x="14252" y="53834"/>
                    </a:cubicBezTo>
                    <a:cubicBezTo>
                      <a:pt x="14252" y="53834"/>
                      <a:pt x="14182" y="53834"/>
                      <a:pt x="14182" y="53834"/>
                    </a:cubicBezTo>
                    <a:cubicBezTo>
                      <a:pt x="13899" y="53763"/>
                      <a:pt x="13547" y="53693"/>
                      <a:pt x="13264" y="53622"/>
                    </a:cubicBezTo>
                    <a:cubicBezTo>
                      <a:pt x="12912" y="53551"/>
                      <a:pt x="12488" y="53411"/>
                      <a:pt x="12136" y="53340"/>
                    </a:cubicBezTo>
                    <a:cubicBezTo>
                      <a:pt x="11712" y="53199"/>
                      <a:pt x="11289" y="53128"/>
                      <a:pt x="10866" y="52987"/>
                    </a:cubicBezTo>
                    <a:cubicBezTo>
                      <a:pt x="10795" y="52987"/>
                      <a:pt x="10724" y="52917"/>
                      <a:pt x="10583" y="52917"/>
                    </a:cubicBezTo>
                    <a:cubicBezTo>
                      <a:pt x="10372" y="52846"/>
                      <a:pt x="10160" y="52775"/>
                      <a:pt x="9948" y="52705"/>
                    </a:cubicBezTo>
                    <a:cubicBezTo>
                      <a:pt x="9737" y="52634"/>
                      <a:pt x="9454" y="52564"/>
                      <a:pt x="9243" y="52423"/>
                    </a:cubicBezTo>
                    <a:cubicBezTo>
                      <a:pt x="8890" y="52281"/>
                      <a:pt x="8608" y="52141"/>
                      <a:pt x="8255" y="52070"/>
                    </a:cubicBezTo>
                    <a:cubicBezTo>
                      <a:pt x="8043" y="51999"/>
                      <a:pt x="7761" y="51858"/>
                      <a:pt x="7549" y="51788"/>
                    </a:cubicBezTo>
                    <a:cubicBezTo>
                      <a:pt x="7338" y="51717"/>
                      <a:pt x="7197" y="51647"/>
                      <a:pt x="6985" y="51576"/>
                    </a:cubicBezTo>
                    <a:cubicBezTo>
                      <a:pt x="6844" y="51505"/>
                      <a:pt x="6632" y="51435"/>
                      <a:pt x="6491" y="51364"/>
                    </a:cubicBezTo>
                    <a:lnTo>
                      <a:pt x="6491" y="51364"/>
                    </a:lnTo>
                    <a:cubicBezTo>
                      <a:pt x="6138" y="51223"/>
                      <a:pt x="5856" y="51012"/>
                      <a:pt x="5503" y="50870"/>
                    </a:cubicBezTo>
                    <a:cubicBezTo>
                      <a:pt x="5221" y="50729"/>
                      <a:pt x="4868" y="50518"/>
                      <a:pt x="4586" y="50377"/>
                    </a:cubicBezTo>
                    <a:cubicBezTo>
                      <a:pt x="4586" y="50377"/>
                      <a:pt x="4516" y="50377"/>
                      <a:pt x="4516" y="50306"/>
                    </a:cubicBezTo>
                    <a:cubicBezTo>
                      <a:pt x="4516" y="50306"/>
                      <a:pt x="4516" y="50306"/>
                      <a:pt x="4445" y="50306"/>
                    </a:cubicBezTo>
                    <a:cubicBezTo>
                      <a:pt x="1623" y="45367"/>
                      <a:pt x="0" y="39652"/>
                      <a:pt x="0" y="33585"/>
                    </a:cubicBezTo>
                    <a:cubicBezTo>
                      <a:pt x="0" y="15028"/>
                      <a:pt x="15028" y="0"/>
                      <a:pt x="33585" y="0"/>
                    </a:cubicBezTo>
                    <a:cubicBezTo>
                      <a:pt x="39652" y="0"/>
                      <a:pt x="45367" y="1623"/>
                      <a:pt x="50306" y="4445"/>
                    </a:cubicBezTo>
                    <a:cubicBezTo>
                      <a:pt x="50306" y="4445"/>
                      <a:pt x="50306" y="4445"/>
                      <a:pt x="50306" y="4445"/>
                    </a:cubicBezTo>
                    <a:cubicBezTo>
                      <a:pt x="50447" y="4727"/>
                      <a:pt x="50659" y="5009"/>
                      <a:pt x="50800" y="5362"/>
                    </a:cubicBezTo>
                    <a:cubicBezTo>
                      <a:pt x="50870" y="5574"/>
                      <a:pt x="51012" y="5715"/>
                      <a:pt x="51082" y="5926"/>
                    </a:cubicBezTo>
                    <a:cubicBezTo>
                      <a:pt x="51153" y="6068"/>
                      <a:pt x="51223" y="6280"/>
                      <a:pt x="51364" y="6420"/>
                    </a:cubicBezTo>
                    <a:cubicBezTo>
                      <a:pt x="51647" y="7056"/>
                      <a:pt x="51929" y="7620"/>
                      <a:pt x="52211" y="8255"/>
                    </a:cubicBezTo>
                    <a:lnTo>
                      <a:pt x="52211" y="8255"/>
                    </a:lnTo>
                    <a:cubicBezTo>
                      <a:pt x="52493" y="8890"/>
                      <a:pt x="52705" y="9525"/>
                      <a:pt x="52917" y="10160"/>
                    </a:cubicBezTo>
                    <a:cubicBezTo>
                      <a:pt x="53058" y="10513"/>
                      <a:pt x="53128" y="10795"/>
                      <a:pt x="53269" y="11148"/>
                    </a:cubicBezTo>
                    <a:cubicBezTo>
                      <a:pt x="53340" y="11501"/>
                      <a:pt x="53481" y="11783"/>
                      <a:pt x="53552" y="12135"/>
                    </a:cubicBezTo>
                    <a:cubicBezTo>
                      <a:pt x="53622" y="12418"/>
                      <a:pt x="53693" y="12771"/>
                      <a:pt x="53763" y="13053"/>
                    </a:cubicBezTo>
                    <a:cubicBezTo>
                      <a:pt x="53763" y="13053"/>
                      <a:pt x="53763" y="13123"/>
                      <a:pt x="53763" y="13194"/>
                    </a:cubicBezTo>
                    <a:cubicBezTo>
                      <a:pt x="53834" y="13547"/>
                      <a:pt x="53905" y="13829"/>
                      <a:pt x="53975" y="14182"/>
                    </a:cubicBezTo>
                    <a:cubicBezTo>
                      <a:pt x="54046" y="14393"/>
                      <a:pt x="54046" y="14676"/>
                      <a:pt x="54116" y="14887"/>
                    </a:cubicBezTo>
                    <a:cubicBezTo>
                      <a:pt x="54187" y="15099"/>
                      <a:pt x="54187" y="15310"/>
                      <a:pt x="54257" y="15522"/>
                    </a:cubicBezTo>
                    <a:cubicBezTo>
                      <a:pt x="54257" y="15593"/>
                      <a:pt x="54257" y="15663"/>
                      <a:pt x="54257" y="15734"/>
                    </a:cubicBezTo>
                    <a:cubicBezTo>
                      <a:pt x="54328" y="16016"/>
                      <a:pt x="54328" y="16228"/>
                      <a:pt x="54398" y="16510"/>
                    </a:cubicBezTo>
                    <a:cubicBezTo>
                      <a:pt x="54398" y="16651"/>
                      <a:pt x="54469" y="16792"/>
                      <a:pt x="54469" y="16933"/>
                    </a:cubicBezTo>
                    <a:cubicBezTo>
                      <a:pt x="54540" y="17286"/>
                      <a:pt x="54540" y="17568"/>
                      <a:pt x="54610" y="17921"/>
                    </a:cubicBezTo>
                    <a:cubicBezTo>
                      <a:pt x="54610" y="17992"/>
                      <a:pt x="54610" y="17992"/>
                      <a:pt x="54610" y="18062"/>
                    </a:cubicBezTo>
                    <a:cubicBezTo>
                      <a:pt x="54610" y="18344"/>
                      <a:pt x="54681" y="18627"/>
                      <a:pt x="54681" y="18838"/>
                    </a:cubicBezTo>
                    <a:cubicBezTo>
                      <a:pt x="54681" y="18979"/>
                      <a:pt x="54681" y="19050"/>
                      <a:pt x="54681" y="19191"/>
                    </a:cubicBezTo>
                    <a:cubicBezTo>
                      <a:pt x="54681" y="19403"/>
                      <a:pt x="54681" y="19685"/>
                      <a:pt x="54751" y="19967"/>
                    </a:cubicBezTo>
                    <a:cubicBezTo>
                      <a:pt x="54751" y="20038"/>
                      <a:pt x="54751" y="20108"/>
                      <a:pt x="54751" y="20108"/>
                    </a:cubicBezTo>
                    <a:cubicBezTo>
                      <a:pt x="54822" y="20108"/>
                      <a:pt x="54822" y="20531"/>
                      <a:pt x="54822" y="20884"/>
                    </a:cubicBezTo>
                    <a:close/>
                  </a:path>
                </a:pathLst>
              </a:custGeom>
              <a:solidFill>
                <a:schemeClr val="accent1">
                  <a:lumMod val="60000"/>
                  <a:lumOff val="40000"/>
                </a:schemeClr>
              </a:solidFill>
              <a:ln w="7047" cap="flat">
                <a:noFill/>
                <a:prstDash val="solid"/>
                <a:miter/>
              </a:ln>
            </p:spPr>
            <p:txBody>
              <a:bodyPr rtlCol="0" anchor="ctr"/>
              <a:lstStyle/>
              <a:p>
                <a:endParaRPr lang="en-ID">
                  <a:cs typeface="B Nazanin" panose="00000700000000000000" pitchFamily="2" charset="-78"/>
                </a:endParaRPr>
              </a:p>
            </p:txBody>
          </p:sp>
          <p:sp>
            <p:nvSpPr>
              <p:cNvPr id="494" name="Freeform: Shape 493">
                <a:extLst>
                  <a:ext uri="{FF2B5EF4-FFF2-40B4-BE49-F238E27FC236}">
                    <a16:creationId xmlns:a16="http://schemas.microsoft.com/office/drawing/2014/main" id="{0CC70864-4A91-4466-AD7B-C71B1AE08647}"/>
                  </a:ext>
                </a:extLst>
              </p:cNvPr>
              <p:cNvSpPr/>
              <p:nvPr/>
            </p:nvSpPr>
            <p:spPr>
              <a:xfrm>
                <a:off x="5560836" y="3679472"/>
                <a:ext cx="56444" cy="56444"/>
              </a:xfrm>
              <a:custGeom>
                <a:avLst/>
                <a:gdLst>
                  <a:gd name="connsiteX0" fmla="*/ 62583 w 56444"/>
                  <a:gd name="connsiteY0" fmla="*/ 29351 h 56444"/>
                  <a:gd name="connsiteX1" fmla="*/ 62442 w 56444"/>
                  <a:gd name="connsiteY1" fmla="*/ 32809 h 56444"/>
                  <a:gd name="connsiteX2" fmla="*/ 61313 w 56444"/>
                  <a:gd name="connsiteY2" fmla="*/ 38523 h 56444"/>
                  <a:gd name="connsiteX3" fmla="*/ 61031 w 56444"/>
                  <a:gd name="connsiteY3" fmla="*/ 39370 h 56444"/>
                  <a:gd name="connsiteX4" fmla="*/ 60819 w 56444"/>
                  <a:gd name="connsiteY4" fmla="*/ 40076 h 56444"/>
                  <a:gd name="connsiteX5" fmla="*/ 60537 w 56444"/>
                  <a:gd name="connsiteY5" fmla="*/ 40852 h 56444"/>
                  <a:gd name="connsiteX6" fmla="*/ 60537 w 56444"/>
                  <a:gd name="connsiteY6" fmla="*/ 40852 h 56444"/>
                  <a:gd name="connsiteX7" fmla="*/ 60255 w 56444"/>
                  <a:gd name="connsiteY7" fmla="*/ 41628 h 56444"/>
                  <a:gd name="connsiteX8" fmla="*/ 59972 w 56444"/>
                  <a:gd name="connsiteY8" fmla="*/ 42404 h 56444"/>
                  <a:gd name="connsiteX9" fmla="*/ 59337 w 56444"/>
                  <a:gd name="connsiteY9" fmla="*/ 43815 h 56444"/>
                  <a:gd name="connsiteX10" fmla="*/ 58914 w 56444"/>
                  <a:gd name="connsiteY10" fmla="*/ 44662 h 56444"/>
                  <a:gd name="connsiteX11" fmla="*/ 58067 w 56444"/>
                  <a:gd name="connsiteY11" fmla="*/ 46284 h 56444"/>
                  <a:gd name="connsiteX12" fmla="*/ 57573 w 56444"/>
                  <a:gd name="connsiteY12" fmla="*/ 47060 h 56444"/>
                  <a:gd name="connsiteX13" fmla="*/ 50447 w 56444"/>
                  <a:gd name="connsiteY13" fmla="*/ 55174 h 56444"/>
                  <a:gd name="connsiteX14" fmla="*/ 50377 w 56444"/>
                  <a:gd name="connsiteY14" fmla="*/ 55245 h 56444"/>
                  <a:gd name="connsiteX15" fmla="*/ 50377 w 56444"/>
                  <a:gd name="connsiteY15" fmla="*/ 55245 h 56444"/>
                  <a:gd name="connsiteX16" fmla="*/ 50306 w 56444"/>
                  <a:gd name="connsiteY16" fmla="*/ 55316 h 56444"/>
                  <a:gd name="connsiteX17" fmla="*/ 42404 w 56444"/>
                  <a:gd name="connsiteY17" fmla="*/ 60184 h 56444"/>
                  <a:gd name="connsiteX18" fmla="*/ 40358 w 56444"/>
                  <a:gd name="connsiteY18" fmla="*/ 60960 h 56444"/>
                  <a:gd name="connsiteX19" fmla="*/ 40358 w 56444"/>
                  <a:gd name="connsiteY19" fmla="*/ 60960 h 56444"/>
                  <a:gd name="connsiteX20" fmla="*/ 39511 w 56444"/>
                  <a:gd name="connsiteY20" fmla="*/ 61242 h 56444"/>
                  <a:gd name="connsiteX21" fmla="*/ 37818 w 56444"/>
                  <a:gd name="connsiteY21" fmla="*/ 61736 h 56444"/>
                  <a:gd name="connsiteX22" fmla="*/ 36477 w 56444"/>
                  <a:gd name="connsiteY22" fmla="*/ 62089 h 56444"/>
                  <a:gd name="connsiteX23" fmla="*/ 35631 w 56444"/>
                  <a:gd name="connsiteY23" fmla="*/ 62301 h 56444"/>
                  <a:gd name="connsiteX24" fmla="*/ 34290 w 56444"/>
                  <a:gd name="connsiteY24" fmla="*/ 62512 h 56444"/>
                  <a:gd name="connsiteX25" fmla="*/ 33585 w 56444"/>
                  <a:gd name="connsiteY25" fmla="*/ 62653 h 56444"/>
                  <a:gd name="connsiteX26" fmla="*/ 32103 w 56444"/>
                  <a:gd name="connsiteY26" fmla="*/ 62795 h 56444"/>
                  <a:gd name="connsiteX27" fmla="*/ 31397 w 56444"/>
                  <a:gd name="connsiteY27" fmla="*/ 62865 h 56444"/>
                  <a:gd name="connsiteX28" fmla="*/ 30268 w 56444"/>
                  <a:gd name="connsiteY28" fmla="*/ 62935 h 56444"/>
                  <a:gd name="connsiteX29" fmla="*/ 29774 w 56444"/>
                  <a:gd name="connsiteY29" fmla="*/ 62935 h 56444"/>
                  <a:gd name="connsiteX30" fmla="*/ 28998 w 56444"/>
                  <a:gd name="connsiteY30" fmla="*/ 62935 h 56444"/>
                  <a:gd name="connsiteX31" fmla="*/ 28998 w 56444"/>
                  <a:gd name="connsiteY31" fmla="*/ 62935 h 56444"/>
                  <a:gd name="connsiteX32" fmla="*/ 27870 w 56444"/>
                  <a:gd name="connsiteY32" fmla="*/ 62935 h 56444"/>
                  <a:gd name="connsiteX33" fmla="*/ 27728 w 56444"/>
                  <a:gd name="connsiteY33" fmla="*/ 62935 h 56444"/>
                  <a:gd name="connsiteX34" fmla="*/ 26811 w 56444"/>
                  <a:gd name="connsiteY34" fmla="*/ 62865 h 56444"/>
                  <a:gd name="connsiteX35" fmla="*/ 26670 w 56444"/>
                  <a:gd name="connsiteY35" fmla="*/ 62865 h 56444"/>
                  <a:gd name="connsiteX36" fmla="*/ 25753 w 56444"/>
                  <a:gd name="connsiteY36" fmla="*/ 62795 h 56444"/>
                  <a:gd name="connsiteX37" fmla="*/ 25753 w 56444"/>
                  <a:gd name="connsiteY37" fmla="*/ 62795 h 56444"/>
                  <a:gd name="connsiteX38" fmla="*/ 25259 w 56444"/>
                  <a:gd name="connsiteY38" fmla="*/ 62724 h 56444"/>
                  <a:gd name="connsiteX39" fmla="*/ 24906 w 56444"/>
                  <a:gd name="connsiteY39" fmla="*/ 62653 h 56444"/>
                  <a:gd name="connsiteX40" fmla="*/ 24059 w 56444"/>
                  <a:gd name="connsiteY40" fmla="*/ 62512 h 56444"/>
                  <a:gd name="connsiteX41" fmla="*/ 23707 w 56444"/>
                  <a:gd name="connsiteY41" fmla="*/ 62441 h 56444"/>
                  <a:gd name="connsiteX42" fmla="*/ 22578 w 56444"/>
                  <a:gd name="connsiteY42" fmla="*/ 62230 h 56444"/>
                  <a:gd name="connsiteX43" fmla="*/ 21943 w 56444"/>
                  <a:gd name="connsiteY43" fmla="*/ 62089 h 56444"/>
                  <a:gd name="connsiteX44" fmla="*/ 21167 w 56444"/>
                  <a:gd name="connsiteY44" fmla="*/ 61948 h 56444"/>
                  <a:gd name="connsiteX45" fmla="*/ 18909 w 56444"/>
                  <a:gd name="connsiteY45" fmla="*/ 61313 h 56444"/>
                  <a:gd name="connsiteX46" fmla="*/ 18838 w 56444"/>
                  <a:gd name="connsiteY46" fmla="*/ 61313 h 56444"/>
                  <a:gd name="connsiteX47" fmla="*/ 18697 w 56444"/>
                  <a:gd name="connsiteY47" fmla="*/ 61242 h 56444"/>
                  <a:gd name="connsiteX48" fmla="*/ 18627 w 56444"/>
                  <a:gd name="connsiteY48" fmla="*/ 61242 h 56444"/>
                  <a:gd name="connsiteX49" fmla="*/ 7761 w 56444"/>
                  <a:gd name="connsiteY49" fmla="*/ 55316 h 56444"/>
                  <a:gd name="connsiteX50" fmla="*/ 7620 w 56444"/>
                  <a:gd name="connsiteY50" fmla="*/ 55174 h 56444"/>
                  <a:gd name="connsiteX51" fmla="*/ 0 w 56444"/>
                  <a:gd name="connsiteY51" fmla="*/ 46143 h 56444"/>
                  <a:gd name="connsiteX52" fmla="*/ 71 w 56444"/>
                  <a:gd name="connsiteY52" fmla="*/ 46214 h 56444"/>
                  <a:gd name="connsiteX53" fmla="*/ 988 w 56444"/>
                  <a:gd name="connsiteY53" fmla="*/ 46708 h 56444"/>
                  <a:gd name="connsiteX54" fmla="*/ 1976 w 56444"/>
                  <a:gd name="connsiteY54" fmla="*/ 47202 h 56444"/>
                  <a:gd name="connsiteX55" fmla="*/ 1976 w 56444"/>
                  <a:gd name="connsiteY55" fmla="*/ 47202 h 56444"/>
                  <a:gd name="connsiteX56" fmla="*/ 2469 w 56444"/>
                  <a:gd name="connsiteY56" fmla="*/ 47413 h 56444"/>
                  <a:gd name="connsiteX57" fmla="*/ 3034 w 56444"/>
                  <a:gd name="connsiteY57" fmla="*/ 47625 h 56444"/>
                  <a:gd name="connsiteX58" fmla="*/ 3739 w 56444"/>
                  <a:gd name="connsiteY58" fmla="*/ 47907 h 56444"/>
                  <a:gd name="connsiteX59" fmla="*/ 4727 w 56444"/>
                  <a:gd name="connsiteY59" fmla="*/ 48260 h 56444"/>
                  <a:gd name="connsiteX60" fmla="*/ 5433 w 56444"/>
                  <a:gd name="connsiteY60" fmla="*/ 48542 h 56444"/>
                  <a:gd name="connsiteX61" fmla="*/ 6068 w 56444"/>
                  <a:gd name="connsiteY61" fmla="*/ 48754 h 56444"/>
                  <a:gd name="connsiteX62" fmla="*/ 6350 w 56444"/>
                  <a:gd name="connsiteY62" fmla="*/ 48824 h 56444"/>
                  <a:gd name="connsiteX63" fmla="*/ 7620 w 56444"/>
                  <a:gd name="connsiteY63" fmla="*/ 49177 h 56444"/>
                  <a:gd name="connsiteX64" fmla="*/ 8749 w 56444"/>
                  <a:gd name="connsiteY64" fmla="*/ 49460 h 56444"/>
                  <a:gd name="connsiteX65" fmla="*/ 9666 w 56444"/>
                  <a:gd name="connsiteY65" fmla="*/ 49671 h 56444"/>
                  <a:gd name="connsiteX66" fmla="*/ 9737 w 56444"/>
                  <a:gd name="connsiteY66" fmla="*/ 49671 h 56444"/>
                  <a:gd name="connsiteX67" fmla="*/ 10513 w 56444"/>
                  <a:gd name="connsiteY67" fmla="*/ 49812 h 56444"/>
                  <a:gd name="connsiteX68" fmla="*/ 11007 w 56444"/>
                  <a:gd name="connsiteY68" fmla="*/ 49883 h 56444"/>
                  <a:gd name="connsiteX69" fmla="*/ 11289 w 56444"/>
                  <a:gd name="connsiteY69" fmla="*/ 49953 h 56444"/>
                  <a:gd name="connsiteX70" fmla="*/ 12277 w 56444"/>
                  <a:gd name="connsiteY70" fmla="*/ 50094 h 56444"/>
                  <a:gd name="connsiteX71" fmla="*/ 12277 w 56444"/>
                  <a:gd name="connsiteY71" fmla="*/ 50094 h 56444"/>
                  <a:gd name="connsiteX72" fmla="*/ 13406 w 56444"/>
                  <a:gd name="connsiteY72" fmla="*/ 50236 h 56444"/>
                  <a:gd name="connsiteX73" fmla="*/ 14252 w 56444"/>
                  <a:gd name="connsiteY73" fmla="*/ 50306 h 56444"/>
                  <a:gd name="connsiteX74" fmla="*/ 14676 w 56444"/>
                  <a:gd name="connsiteY74" fmla="*/ 50306 h 56444"/>
                  <a:gd name="connsiteX75" fmla="*/ 15663 w 56444"/>
                  <a:gd name="connsiteY75" fmla="*/ 50377 h 56444"/>
                  <a:gd name="connsiteX76" fmla="*/ 16792 w 56444"/>
                  <a:gd name="connsiteY76" fmla="*/ 50377 h 56444"/>
                  <a:gd name="connsiteX77" fmla="*/ 17780 w 56444"/>
                  <a:gd name="connsiteY77" fmla="*/ 50377 h 56444"/>
                  <a:gd name="connsiteX78" fmla="*/ 18768 w 56444"/>
                  <a:gd name="connsiteY78" fmla="*/ 50306 h 56444"/>
                  <a:gd name="connsiteX79" fmla="*/ 19685 w 56444"/>
                  <a:gd name="connsiteY79" fmla="*/ 50236 h 56444"/>
                  <a:gd name="connsiteX80" fmla="*/ 21308 w 56444"/>
                  <a:gd name="connsiteY80" fmla="*/ 50094 h 56444"/>
                  <a:gd name="connsiteX81" fmla="*/ 21872 w 56444"/>
                  <a:gd name="connsiteY81" fmla="*/ 50024 h 56444"/>
                  <a:gd name="connsiteX82" fmla="*/ 23142 w 56444"/>
                  <a:gd name="connsiteY82" fmla="*/ 49812 h 56444"/>
                  <a:gd name="connsiteX83" fmla="*/ 24553 w 56444"/>
                  <a:gd name="connsiteY83" fmla="*/ 49530 h 56444"/>
                  <a:gd name="connsiteX84" fmla="*/ 24765 w 56444"/>
                  <a:gd name="connsiteY84" fmla="*/ 49460 h 56444"/>
                  <a:gd name="connsiteX85" fmla="*/ 24906 w 56444"/>
                  <a:gd name="connsiteY85" fmla="*/ 49389 h 56444"/>
                  <a:gd name="connsiteX86" fmla="*/ 25682 w 56444"/>
                  <a:gd name="connsiteY86" fmla="*/ 49177 h 56444"/>
                  <a:gd name="connsiteX87" fmla="*/ 27235 w 56444"/>
                  <a:gd name="connsiteY87" fmla="*/ 48754 h 56444"/>
                  <a:gd name="connsiteX88" fmla="*/ 28081 w 56444"/>
                  <a:gd name="connsiteY88" fmla="*/ 48472 h 56444"/>
                  <a:gd name="connsiteX89" fmla="*/ 28152 w 56444"/>
                  <a:gd name="connsiteY89" fmla="*/ 48472 h 56444"/>
                  <a:gd name="connsiteX90" fmla="*/ 28928 w 56444"/>
                  <a:gd name="connsiteY90" fmla="*/ 48190 h 56444"/>
                  <a:gd name="connsiteX91" fmla="*/ 29704 w 56444"/>
                  <a:gd name="connsiteY91" fmla="*/ 47907 h 56444"/>
                  <a:gd name="connsiteX92" fmla="*/ 30057 w 56444"/>
                  <a:gd name="connsiteY92" fmla="*/ 47766 h 56444"/>
                  <a:gd name="connsiteX93" fmla="*/ 31256 w 56444"/>
                  <a:gd name="connsiteY93" fmla="*/ 47202 h 56444"/>
                  <a:gd name="connsiteX94" fmla="*/ 33020 w 56444"/>
                  <a:gd name="connsiteY94" fmla="*/ 46284 h 56444"/>
                  <a:gd name="connsiteX95" fmla="*/ 33796 w 56444"/>
                  <a:gd name="connsiteY95" fmla="*/ 45861 h 56444"/>
                  <a:gd name="connsiteX96" fmla="*/ 37536 w 56444"/>
                  <a:gd name="connsiteY96" fmla="*/ 43321 h 56444"/>
                  <a:gd name="connsiteX97" fmla="*/ 39652 w 56444"/>
                  <a:gd name="connsiteY97" fmla="*/ 41487 h 56444"/>
                  <a:gd name="connsiteX98" fmla="*/ 40146 w 56444"/>
                  <a:gd name="connsiteY98" fmla="*/ 40993 h 56444"/>
                  <a:gd name="connsiteX99" fmla="*/ 42545 w 56444"/>
                  <a:gd name="connsiteY99" fmla="*/ 38382 h 56444"/>
                  <a:gd name="connsiteX100" fmla="*/ 42968 w 56444"/>
                  <a:gd name="connsiteY100" fmla="*/ 37888 h 56444"/>
                  <a:gd name="connsiteX101" fmla="*/ 43956 w 56444"/>
                  <a:gd name="connsiteY101" fmla="*/ 36618 h 56444"/>
                  <a:gd name="connsiteX102" fmla="*/ 44521 w 56444"/>
                  <a:gd name="connsiteY102" fmla="*/ 35842 h 56444"/>
                  <a:gd name="connsiteX103" fmla="*/ 49318 w 56444"/>
                  <a:gd name="connsiteY103" fmla="*/ 25330 h 56444"/>
                  <a:gd name="connsiteX104" fmla="*/ 49530 w 56444"/>
                  <a:gd name="connsiteY104" fmla="*/ 24412 h 56444"/>
                  <a:gd name="connsiteX105" fmla="*/ 49742 w 56444"/>
                  <a:gd name="connsiteY105" fmla="*/ 23424 h 56444"/>
                  <a:gd name="connsiteX106" fmla="*/ 49883 w 56444"/>
                  <a:gd name="connsiteY106" fmla="*/ 22437 h 56444"/>
                  <a:gd name="connsiteX107" fmla="*/ 49883 w 56444"/>
                  <a:gd name="connsiteY107" fmla="*/ 22437 h 56444"/>
                  <a:gd name="connsiteX108" fmla="*/ 50024 w 56444"/>
                  <a:gd name="connsiteY108" fmla="*/ 21308 h 56444"/>
                  <a:gd name="connsiteX109" fmla="*/ 50024 w 56444"/>
                  <a:gd name="connsiteY109" fmla="*/ 21167 h 56444"/>
                  <a:gd name="connsiteX110" fmla="*/ 50165 w 56444"/>
                  <a:gd name="connsiteY110" fmla="*/ 20249 h 56444"/>
                  <a:gd name="connsiteX111" fmla="*/ 50165 w 56444"/>
                  <a:gd name="connsiteY111" fmla="*/ 20038 h 56444"/>
                  <a:gd name="connsiteX112" fmla="*/ 50236 w 56444"/>
                  <a:gd name="connsiteY112" fmla="*/ 19262 h 56444"/>
                  <a:gd name="connsiteX113" fmla="*/ 50236 w 56444"/>
                  <a:gd name="connsiteY113" fmla="*/ 18979 h 56444"/>
                  <a:gd name="connsiteX114" fmla="*/ 50306 w 56444"/>
                  <a:gd name="connsiteY114" fmla="*/ 18062 h 56444"/>
                  <a:gd name="connsiteX115" fmla="*/ 50306 w 56444"/>
                  <a:gd name="connsiteY115" fmla="*/ 16722 h 56444"/>
                  <a:gd name="connsiteX116" fmla="*/ 50306 w 56444"/>
                  <a:gd name="connsiteY116" fmla="*/ 15663 h 56444"/>
                  <a:gd name="connsiteX117" fmla="*/ 50306 w 56444"/>
                  <a:gd name="connsiteY117" fmla="*/ 15522 h 56444"/>
                  <a:gd name="connsiteX118" fmla="*/ 50236 w 56444"/>
                  <a:gd name="connsiteY118" fmla="*/ 14746 h 56444"/>
                  <a:gd name="connsiteX119" fmla="*/ 50236 w 56444"/>
                  <a:gd name="connsiteY119" fmla="*/ 14393 h 56444"/>
                  <a:gd name="connsiteX120" fmla="*/ 50165 w 56444"/>
                  <a:gd name="connsiteY120" fmla="*/ 13617 h 56444"/>
                  <a:gd name="connsiteX121" fmla="*/ 50165 w 56444"/>
                  <a:gd name="connsiteY121" fmla="*/ 13476 h 56444"/>
                  <a:gd name="connsiteX122" fmla="*/ 50024 w 56444"/>
                  <a:gd name="connsiteY122" fmla="*/ 12488 h 56444"/>
                  <a:gd name="connsiteX123" fmla="*/ 49953 w 56444"/>
                  <a:gd name="connsiteY123" fmla="*/ 12065 h 56444"/>
                  <a:gd name="connsiteX124" fmla="*/ 49812 w 56444"/>
                  <a:gd name="connsiteY124" fmla="*/ 11289 h 56444"/>
                  <a:gd name="connsiteX125" fmla="*/ 49812 w 56444"/>
                  <a:gd name="connsiteY125" fmla="*/ 11077 h 56444"/>
                  <a:gd name="connsiteX126" fmla="*/ 49671 w 56444"/>
                  <a:gd name="connsiteY126" fmla="*/ 10442 h 56444"/>
                  <a:gd name="connsiteX127" fmla="*/ 49530 w 56444"/>
                  <a:gd name="connsiteY127" fmla="*/ 9737 h 56444"/>
                  <a:gd name="connsiteX128" fmla="*/ 49318 w 56444"/>
                  <a:gd name="connsiteY128" fmla="*/ 8749 h 56444"/>
                  <a:gd name="connsiteX129" fmla="*/ 49318 w 56444"/>
                  <a:gd name="connsiteY129" fmla="*/ 8608 h 56444"/>
                  <a:gd name="connsiteX130" fmla="*/ 49107 w 56444"/>
                  <a:gd name="connsiteY130" fmla="*/ 7691 h 56444"/>
                  <a:gd name="connsiteX131" fmla="*/ 48825 w 56444"/>
                  <a:gd name="connsiteY131" fmla="*/ 6703 h 56444"/>
                  <a:gd name="connsiteX132" fmla="*/ 48472 w 56444"/>
                  <a:gd name="connsiteY132" fmla="*/ 5715 h 56444"/>
                  <a:gd name="connsiteX133" fmla="*/ 47766 w 56444"/>
                  <a:gd name="connsiteY133" fmla="*/ 3810 h 56444"/>
                  <a:gd name="connsiteX134" fmla="*/ 47766 w 56444"/>
                  <a:gd name="connsiteY134" fmla="*/ 3810 h 56444"/>
                  <a:gd name="connsiteX135" fmla="*/ 46919 w 56444"/>
                  <a:gd name="connsiteY135" fmla="*/ 1976 h 56444"/>
                  <a:gd name="connsiteX136" fmla="*/ 46637 w 56444"/>
                  <a:gd name="connsiteY136" fmla="*/ 1482 h 56444"/>
                  <a:gd name="connsiteX137" fmla="*/ 46355 w 56444"/>
                  <a:gd name="connsiteY137" fmla="*/ 917 h 56444"/>
                  <a:gd name="connsiteX138" fmla="*/ 45861 w 56444"/>
                  <a:gd name="connsiteY138" fmla="*/ 0 h 56444"/>
                  <a:gd name="connsiteX139" fmla="*/ 50377 w 56444"/>
                  <a:gd name="connsiteY139" fmla="*/ 3104 h 56444"/>
                  <a:gd name="connsiteX140" fmla="*/ 50447 w 56444"/>
                  <a:gd name="connsiteY140" fmla="*/ 3175 h 56444"/>
                  <a:gd name="connsiteX141" fmla="*/ 50518 w 56444"/>
                  <a:gd name="connsiteY141" fmla="*/ 3246 h 56444"/>
                  <a:gd name="connsiteX142" fmla="*/ 56586 w 56444"/>
                  <a:gd name="connsiteY142" fmla="*/ 9878 h 56444"/>
                  <a:gd name="connsiteX143" fmla="*/ 57079 w 56444"/>
                  <a:gd name="connsiteY143" fmla="*/ 10654 h 56444"/>
                  <a:gd name="connsiteX144" fmla="*/ 57573 w 56444"/>
                  <a:gd name="connsiteY144" fmla="*/ 11359 h 56444"/>
                  <a:gd name="connsiteX145" fmla="*/ 57644 w 56444"/>
                  <a:gd name="connsiteY145" fmla="*/ 11501 h 56444"/>
                  <a:gd name="connsiteX146" fmla="*/ 58914 w 56444"/>
                  <a:gd name="connsiteY146" fmla="*/ 13758 h 56444"/>
                  <a:gd name="connsiteX147" fmla="*/ 59196 w 56444"/>
                  <a:gd name="connsiteY147" fmla="*/ 14393 h 56444"/>
                  <a:gd name="connsiteX148" fmla="*/ 59337 w 56444"/>
                  <a:gd name="connsiteY148" fmla="*/ 14746 h 56444"/>
                  <a:gd name="connsiteX149" fmla="*/ 59549 w 56444"/>
                  <a:gd name="connsiteY149" fmla="*/ 15240 h 56444"/>
                  <a:gd name="connsiteX150" fmla="*/ 59761 w 56444"/>
                  <a:gd name="connsiteY150" fmla="*/ 15734 h 56444"/>
                  <a:gd name="connsiteX151" fmla="*/ 59972 w 56444"/>
                  <a:gd name="connsiteY151" fmla="*/ 16157 h 56444"/>
                  <a:gd name="connsiteX152" fmla="*/ 60325 w 56444"/>
                  <a:gd name="connsiteY152" fmla="*/ 17004 h 56444"/>
                  <a:gd name="connsiteX153" fmla="*/ 60678 w 56444"/>
                  <a:gd name="connsiteY153" fmla="*/ 18062 h 56444"/>
                  <a:gd name="connsiteX154" fmla="*/ 60678 w 56444"/>
                  <a:gd name="connsiteY154" fmla="*/ 18062 h 56444"/>
                  <a:gd name="connsiteX155" fmla="*/ 61031 w 56444"/>
                  <a:gd name="connsiteY155" fmla="*/ 19121 h 56444"/>
                  <a:gd name="connsiteX156" fmla="*/ 62583 w 56444"/>
                  <a:gd name="connsiteY156" fmla="*/ 29351 h 56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Lst>
                <a:rect l="l" t="t" r="r" b="b"/>
                <a:pathLst>
                  <a:path w="56444" h="56444">
                    <a:moveTo>
                      <a:pt x="62583" y="29351"/>
                    </a:moveTo>
                    <a:cubicBezTo>
                      <a:pt x="62583" y="30480"/>
                      <a:pt x="62512" y="31679"/>
                      <a:pt x="62442" y="32809"/>
                    </a:cubicBezTo>
                    <a:cubicBezTo>
                      <a:pt x="62230" y="34784"/>
                      <a:pt x="61877" y="36689"/>
                      <a:pt x="61313" y="38523"/>
                    </a:cubicBezTo>
                    <a:cubicBezTo>
                      <a:pt x="61242" y="38806"/>
                      <a:pt x="61172" y="39088"/>
                      <a:pt x="61031" y="39370"/>
                    </a:cubicBezTo>
                    <a:cubicBezTo>
                      <a:pt x="60960" y="39582"/>
                      <a:pt x="60889" y="39864"/>
                      <a:pt x="60819" y="40076"/>
                    </a:cubicBezTo>
                    <a:cubicBezTo>
                      <a:pt x="60748" y="40358"/>
                      <a:pt x="60678" y="40569"/>
                      <a:pt x="60537" y="40852"/>
                    </a:cubicBezTo>
                    <a:cubicBezTo>
                      <a:pt x="60537" y="40852"/>
                      <a:pt x="60537" y="40852"/>
                      <a:pt x="60537" y="40852"/>
                    </a:cubicBezTo>
                    <a:cubicBezTo>
                      <a:pt x="60466" y="41134"/>
                      <a:pt x="60325" y="41345"/>
                      <a:pt x="60255" y="41628"/>
                    </a:cubicBezTo>
                    <a:cubicBezTo>
                      <a:pt x="60184" y="41910"/>
                      <a:pt x="60043" y="42121"/>
                      <a:pt x="59972" y="42404"/>
                    </a:cubicBezTo>
                    <a:cubicBezTo>
                      <a:pt x="59761" y="42898"/>
                      <a:pt x="59549" y="43392"/>
                      <a:pt x="59337" y="43815"/>
                    </a:cubicBezTo>
                    <a:cubicBezTo>
                      <a:pt x="59196" y="44097"/>
                      <a:pt x="59055" y="44379"/>
                      <a:pt x="58914" y="44662"/>
                    </a:cubicBezTo>
                    <a:cubicBezTo>
                      <a:pt x="58632" y="45226"/>
                      <a:pt x="58350" y="45720"/>
                      <a:pt x="58067" y="46284"/>
                    </a:cubicBezTo>
                    <a:cubicBezTo>
                      <a:pt x="57926" y="46566"/>
                      <a:pt x="57785" y="46778"/>
                      <a:pt x="57573" y="47060"/>
                    </a:cubicBezTo>
                    <a:cubicBezTo>
                      <a:pt x="55668" y="50165"/>
                      <a:pt x="53270" y="52917"/>
                      <a:pt x="50447" y="55174"/>
                    </a:cubicBezTo>
                    <a:cubicBezTo>
                      <a:pt x="50447" y="55174"/>
                      <a:pt x="50377" y="55245"/>
                      <a:pt x="50377" y="55245"/>
                    </a:cubicBezTo>
                    <a:cubicBezTo>
                      <a:pt x="50377" y="55245"/>
                      <a:pt x="50377" y="55245"/>
                      <a:pt x="50377" y="55245"/>
                    </a:cubicBezTo>
                    <a:cubicBezTo>
                      <a:pt x="50377" y="55245"/>
                      <a:pt x="50306" y="55245"/>
                      <a:pt x="50306" y="55316"/>
                    </a:cubicBezTo>
                    <a:cubicBezTo>
                      <a:pt x="47907" y="57291"/>
                      <a:pt x="45297" y="58914"/>
                      <a:pt x="42404" y="60184"/>
                    </a:cubicBezTo>
                    <a:cubicBezTo>
                      <a:pt x="41769" y="60466"/>
                      <a:pt x="41063" y="60748"/>
                      <a:pt x="40358" y="60960"/>
                    </a:cubicBezTo>
                    <a:cubicBezTo>
                      <a:pt x="40358" y="60960"/>
                      <a:pt x="40358" y="60960"/>
                      <a:pt x="40358" y="60960"/>
                    </a:cubicBezTo>
                    <a:cubicBezTo>
                      <a:pt x="40076" y="61031"/>
                      <a:pt x="39793" y="61172"/>
                      <a:pt x="39511" y="61242"/>
                    </a:cubicBezTo>
                    <a:cubicBezTo>
                      <a:pt x="38947" y="61454"/>
                      <a:pt x="38382" y="61595"/>
                      <a:pt x="37818" y="61736"/>
                    </a:cubicBezTo>
                    <a:cubicBezTo>
                      <a:pt x="37395" y="61877"/>
                      <a:pt x="36901" y="61948"/>
                      <a:pt x="36477" y="62089"/>
                    </a:cubicBezTo>
                    <a:cubicBezTo>
                      <a:pt x="36195" y="62159"/>
                      <a:pt x="35913" y="62230"/>
                      <a:pt x="35631" y="62301"/>
                    </a:cubicBezTo>
                    <a:cubicBezTo>
                      <a:pt x="35207" y="62371"/>
                      <a:pt x="34713" y="62441"/>
                      <a:pt x="34290" y="62512"/>
                    </a:cubicBezTo>
                    <a:cubicBezTo>
                      <a:pt x="34078" y="62583"/>
                      <a:pt x="33796" y="62583"/>
                      <a:pt x="33585" y="62653"/>
                    </a:cubicBezTo>
                    <a:cubicBezTo>
                      <a:pt x="33091" y="62724"/>
                      <a:pt x="32597" y="62795"/>
                      <a:pt x="32103" y="62795"/>
                    </a:cubicBezTo>
                    <a:cubicBezTo>
                      <a:pt x="31891" y="62795"/>
                      <a:pt x="31680" y="62865"/>
                      <a:pt x="31397" y="62865"/>
                    </a:cubicBezTo>
                    <a:cubicBezTo>
                      <a:pt x="31044" y="62865"/>
                      <a:pt x="30692" y="62935"/>
                      <a:pt x="30268" y="62935"/>
                    </a:cubicBezTo>
                    <a:cubicBezTo>
                      <a:pt x="30127" y="62935"/>
                      <a:pt x="29986" y="62935"/>
                      <a:pt x="29774" y="62935"/>
                    </a:cubicBezTo>
                    <a:cubicBezTo>
                      <a:pt x="29492" y="62935"/>
                      <a:pt x="29281" y="62935"/>
                      <a:pt x="28998" y="62935"/>
                    </a:cubicBezTo>
                    <a:cubicBezTo>
                      <a:pt x="28998" y="62935"/>
                      <a:pt x="28998" y="62935"/>
                      <a:pt x="28998" y="62935"/>
                    </a:cubicBezTo>
                    <a:cubicBezTo>
                      <a:pt x="28646" y="62935"/>
                      <a:pt x="28222" y="62935"/>
                      <a:pt x="27870" y="62935"/>
                    </a:cubicBezTo>
                    <a:cubicBezTo>
                      <a:pt x="27799" y="62935"/>
                      <a:pt x="27728" y="62935"/>
                      <a:pt x="27728" y="62935"/>
                    </a:cubicBezTo>
                    <a:cubicBezTo>
                      <a:pt x="27446" y="62935"/>
                      <a:pt x="27093" y="62935"/>
                      <a:pt x="26811" y="62865"/>
                    </a:cubicBezTo>
                    <a:cubicBezTo>
                      <a:pt x="26741" y="62865"/>
                      <a:pt x="26741" y="62865"/>
                      <a:pt x="26670" y="62865"/>
                    </a:cubicBezTo>
                    <a:cubicBezTo>
                      <a:pt x="26388" y="62865"/>
                      <a:pt x="26035" y="62795"/>
                      <a:pt x="25753" y="62795"/>
                    </a:cubicBezTo>
                    <a:cubicBezTo>
                      <a:pt x="25753" y="62795"/>
                      <a:pt x="25753" y="62795"/>
                      <a:pt x="25753" y="62795"/>
                    </a:cubicBezTo>
                    <a:cubicBezTo>
                      <a:pt x="25612" y="62795"/>
                      <a:pt x="25400" y="62795"/>
                      <a:pt x="25259" y="62724"/>
                    </a:cubicBezTo>
                    <a:cubicBezTo>
                      <a:pt x="25118" y="62724"/>
                      <a:pt x="25047" y="62724"/>
                      <a:pt x="24906" y="62653"/>
                    </a:cubicBezTo>
                    <a:cubicBezTo>
                      <a:pt x="24624" y="62653"/>
                      <a:pt x="24342" y="62583"/>
                      <a:pt x="24059" y="62512"/>
                    </a:cubicBezTo>
                    <a:cubicBezTo>
                      <a:pt x="23918" y="62512"/>
                      <a:pt x="23777" y="62441"/>
                      <a:pt x="23707" y="62441"/>
                    </a:cubicBezTo>
                    <a:cubicBezTo>
                      <a:pt x="23354" y="62371"/>
                      <a:pt x="22931" y="62301"/>
                      <a:pt x="22578" y="62230"/>
                    </a:cubicBezTo>
                    <a:cubicBezTo>
                      <a:pt x="22366" y="62159"/>
                      <a:pt x="22155" y="62159"/>
                      <a:pt x="21943" y="62089"/>
                    </a:cubicBezTo>
                    <a:cubicBezTo>
                      <a:pt x="21661" y="62018"/>
                      <a:pt x="21449" y="61948"/>
                      <a:pt x="21167" y="61948"/>
                    </a:cubicBezTo>
                    <a:cubicBezTo>
                      <a:pt x="20391" y="61736"/>
                      <a:pt x="19614" y="61524"/>
                      <a:pt x="18909" y="61313"/>
                    </a:cubicBezTo>
                    <a:cubicBezTo>
                      <a:pt x="18909" y="61313"/>
                      <a:pt x="18909" y="61313"/>
                      <a:pt x="18838" y="61313"/>
                    </a:cubicBezTo>
                    <a:cubicBezTo>
                      <a:pt x="18768" y="61313"/>
                      <a:pt x="18768" y="61313"/>
                      <a:pt x="18697" y="61242"/>
                    </a:cubicBezTo>
                    <a:cubicBezTo>
                      <a:pt x="18697" y="61242"/>
                      <a:pt x="18627" y="61242"/>
                      <a:pt x="18627" y="61242"/>
                    </a:cubicBezTo>
                    <a:cubicBezTo>
                      <a:pt x="14605" y="59902"/>
                      <a:pt x="10936" y="57926"/>
                      <a:pt x="7761" y="55316"/>
                    </a:cubicBezTo>
                    <a:cubicBezTo>
                      <a:pt x="7691" y="55245"/>
                      <a:pt x="7620" y="55245"/>
                      <a:pt x="7620" y="55174"/>
                    </a:cubicBezTo>
                    <a:cubicBezTo>
                      <a:pt x="4586" y="52635"/>
                      <a:pt x="1976" y="49601"/>
                      <a:pt x="0" y="46143"/>
                    </a:cubicBezTo>
                    <a:cubicBezTo>
                      <a:pt x="0" y="46143"/>
                      <a:pt x="71" y="46143"/>
                      <a:pt x="71" y="46214"/>
                    </a:cubicBezTo>
                    <a:cubicBezTo>
                      <a:pt x="353" y="46355"/>
                      <a:pt x="706" y="46566"/>
                      <a:pt x="988" y="46708"/>
                    </a:cubicBezTo>
                    <a:cubicBezTo>
                      <a:pt x="1341" y="46920"/>
                      <a:pt x="1623" y="47060"/>
                      <a:pt x="1976" y="47202"/>
                    </a:cubicBezTo>
                    <a:lnTo>
                      <a:pt x="1976" y="47202"/>
                    </a:lnTo>
                    <a:cubicBezTo>
                      <a:pt x="2117" y="47272"/>
                      <a:pt x="2328" y="47343"/>
                      <a:pt x="2469" y="47413"/>
                    </a:cubicBezTo>
                    <a:cubicBezTo>
                      <a:pt x="2611" y="47484"/>
                      <a:pt x="2822" y="47554"/>
                      <a:pt x="3034" y="47625"/>
                    </a:cubicBezTo>
                    <a:cubicBezTo>
                      <a:pt x="3245" y="47766"/>
                      <a:pt x="3528" y="47837"/>
                      <a:pt x="3739" y="47907"/>
                    </a:cubicBezTo>
                    <a:cubicBezTo>
                      <a:pt x="4092" y="48048"/>
                      <a:pt x="4374" y="48190"/>
                      <a:pt x="4727" y="48260"/>
                    </a:cubicBezTo>
                    <a:cubicBezTo>
                      <a:pt x="4939" y="48330"/>
                      <a:pt x="5221" y="48401"/>
                      <a:pt x="5433" y="48542"/>
                    </a:cubicBezTo>
                    <a:cubicBezTo>
                      <a:pt x="5645" y="48613"/>
                      <a:pt x="5856" y="48684"/>
                      <a:pt x="6068" y="48754"/>
                    </a:cubicBezTo>
                    <a:cubicBezTo>
                      <a:pt x="6138" y="48754"/>
                      <a:pt x="6209" y="48824"/>
                      <a:pt x="6350" y="48824"/>
                    </a:cubicBezTo>
                    <a:cubicBezTo>
                      <a:pt x="6773" y="48966"/>
                      <a:pt x="7197" y="49107"/>
                      <a:pt x="7620" y="49177"/>
                    </a:cubicBezTo>
                    <a:cubicBezTo>
                      <a:pt x="7973" y="49318"/>
                      <a:pt x="8396" y="49389"/>
                      <a:pt x="8749" y="49460"/>
                    </a:cubicBezTo>
                    <a:cubicBezTo>
                      <a:pt x="9031" y="49530"/>
                      <a:pt x="9384" y="49601"/>
                      <a:pt x="9666" y="49671"/>
                    </a:cubicBezTo>
                    <a:cubicBezTo>
                      <a:pt x="9666" y="49671"/>
                      <a:pt x="9737" y="49671"/>
                      <a:pt x="9737" y="49671"/>
                    </a:cubicBezTo>
                    <a:cubicBezTo>
                      <a:pt x="10019" y="49742"/>
                      <a:pt x="10231" y="49812"/>
                      <a:pt x="10513" y="49812"/>
                    </a:cubicBezTo>
                    <a:cubicBezTo>
                      <a:pt x="10654" y="49883"/>
                      <a:pt x="10866" y="49883"/>
                      <a:pt x="11007" y="49883"/>
                    </a:cubicBezTo>
                    <a:cubicBezTo>
                      <a:pt x="11077" y="49883"/>
                      <a:pt x="11218" y="49953"/>
                      <a:pt x="11289" y="49953"/>
                    </a:cubicBezTo>
                    <a:cubicBezTo>
                      <a:pt x="11642" y="50024"/>
                      <a:pt x="11924" y="50094"/>
                      <a:pt x="12277" y="50094"/>
                    </a:cubicBezTo>
                    <a:cubicBezTo>
                      <a:pt x="12277" y="50094"/>
                      <a:pt x="12277" y="50094"/>
                      <a:pt x="12277" y="50094"/>
                    </a:cubicBezTo>
                    <a:cubicBezTo>
                      <a:pt x="12630" y="50165"/>
                      <a:pt x="12982" y="50165"/>
                      <a:pt x="13406" y="50236"/>
                    </a:cubicBezTo>
                    <a:cubicBezTo>
                      <a:pt x="13688" y="50236"/>
                      <a:pt x="13970" y="50306"/>
                      <a:pt x="14252" y="50306"/>
                    </a:cubicBezTo>
                    <a:cubicBezTo>
                      <a:pt x="14393" y="50306"/>
                      <a:pt x="14534" y="50306"/>
                      <a:pt x="14676" y="50306"/>
                    </a:cubicBezTo>
                    <a:cubicBezTo>
                      <a:pt x="15028" y="50306"/>
                      <a:pt x="15311" y="50377"/>
                      <a:pt x="15663" y="50377"/>
                    </a:cubicBezTo>
                    <a:cubicBezTo>
                      <a:pt x="16016" y="50377"/>
                      <a:pt x="16440" y="50377"/>
                      <a:pt x="16792" y="50377"/>
                    </a:cubicBezTo>
                    <a:cubicBezTo>
                      <a:pt x="17145" y="50377"/>
                      <a:pt x="17427" y="50377"/>
                      <a:pt x="17780" y="50377"/>
                    </a:cubicBezTo>
                    <a:cubicBezTo>
                      <a:pt x="18133" y="50377"/>
                      <a:pt x="18415" y="50377"/>
                      <a:pt x="18768" y="50306"/>
                    </a:cubicBezTo>
                    <a:cubicBezTo>
                      <a:pt x="19050" y="50306"/>
                      <a:pt x="19332" y="50236"/>
                      <a:pt x="19685" y="50236"/>
                    </a:cubicBezTo>
                    <a:cubicBezTo>
                      <a:pt x="20249" y="50165"/>
                      <a:pt x="20743" y="50165"/>
                      <a:pt x="21308" y="50094"/>
                    </a:cubicBezTo>
                    <a:cubicBezTo>
                      <a:pt x="21520" y="50094"/>
                      <a:pt x="21731" y="50024"/>
                      <a:pt x="21872" y="50024"/>
                    </a:cubicBezTo>
                    <a:cubicBezTo>
                      <a:pt x="22296" y="49953"/>
                      <a:pt x="22719" y="49883"/>
                      <a:pt x="23142" y="49812"/>
                    </a:cubicBezTo>
                    <a:cubicBezTo>
                      <a:pt x="23636" y="49742"/>
                      <a:pt x="24059" y="49601"/>
                      <a:pt x="24553" y="49530"/>
                    </a:cubicBezTo>
                    <a:cubicBezTo>
                      <a:pt x="24624" y="49530"/>
                      <a:pt x="24694" y="49530"/>
                      <a:pt x="24765" y="49460"/>
                    </a:cubicBezTo>
                    <a:cubicBezTo>
                      <a:pt x="24836" y="49460"/>
                      <a:pt x="24906" y="49460"/>
                      <a:pt x="24906" y="49389"/>
                    </a:cubicBezTo>
                    <a:cubicBezTo>
                      <a:pt x="25188" y="49318"/>
                      <a:pt x="25400" y="49248"/>
                      <a:pt x="25682" y="49177"/>
                    </a:cubicBezTo>
                    <a:cubicBezTo>
                      <a:pt x="26176" y="49036"/>
                      <a:pt x="26741" y="48895"/>
                      <a:pt x="27235" y="48754"/>
                    </a:cubicBezTo>
                    <a:cubicBezTo>
                      <a:pt x="27517" y="48684"/>
                      <a:pt x="27799" y="48542"/>
                      <a:pt x="28081" y="48472"/>
                    </a:cubicBezTo>
                    <a:cubicBezTo>
                      <a:pt x="28081" y="48472"/>
                      <a:pt x="28152" y="48472"/>
                      <a:pt x="28152" y="48472"/>
                    </a:cubicBezTo>
                    <a:cubicBezTo>
                      <a:pt x="28434" y="48401"/>
                      <a:pt x="28716" y="48260"/>
                      <a:pt x="28928" y="48190"/>
                    </a:cubicBezTo>
                    <a:cubicBezTo>
                      <a:pt x="29210" y="48119"/>
                      <a:pt x="29422" y="47978"/>
                      <a:pt x="29704" y="47907"/>
                    </a:cubicBezTo>
                    <a:cubicBezTo>
                      <a:pt x="29845" y="47837"/>
                      <a:pt x="29916" y="47837"/>
                      <a:pt x="30057" y="47766"/>
                    </a:cubicBezTo>
                    <a:cubicBezTo>
                      <a:pt x="30480" y="47625"/>
                      <a:pt x="30903" y="47413"/>
                      <a:pt x="31256" y="47202"/>
                    </a:cubicBezTo>
                    <a:cubicBezTo>
                      <a:pt x="31821" y="46920"/>
                      <a:pt x="32456" y="46637"/>
                      <a:pt x="33020" y="46284"/>
                    </a:cubicBezTo>
                    <a:cubicBezTo>
                      <a:pt x="33302" y="46143"/>
                      <a:pt x="33514" y="46002"/>
                      <a:pt x="33796" y="45861"/>
                    </a:cubicBezTo>
                    <a:cubicBezTo>
                      <a:pt x="35066" y="45085"/>
                      <a:pt x="36336" y="44238"/>
                      <a:pt x="37536" y="43321"/>
                    </a:cubicBezTo>
                    <a:cubicBezTo>
                      <a:pt x="38241" y="42757"/>
                      <a:pt x="38947" y="42121"/>
                      <a:pt x="39652" y="41487"/>
                    </a:cubicBezTo>
                    <a:cubicBezTo>
                      <a:pt x="39793" y="41345"/>
                      <a:pt x="40005" y="41205"/>
                      <a:pt x="40146" y="40993"/>
                    </a:cubicBezTo>
                    <a:cubicBezTo>
                      <a:pt x="40993" y="40146"/>
                      <a:pt x="41769" y="39299"/>
                      <a:pt x="42545" y="38382"/>
                    </a:cubicBezTo>
                    <a:cubicBezTo>
                      <a:pt x="42686" y="38241"/>
                      <a:pt x="42827" y="38100"/>
                      <a:pt x="42968" y="37888"/>
                    </a:cubicBezTo>
                    <a:cubicBezTo>
                      <a:pt x="43321" y="37465"/>
                      <a:pt x="43603" y="37042"/>
                      <a:pt x="43956" y="36618"/>
                    </a:cubicBezTo>
                    <a:cubicBezTo>
                      <a:pt x="44168" y="36336"/>
                      <a:pt x="44309" y="36124"/>
                      <a:pt x="44521" y="35842"/>
                    </a:cubicBezTo>
                    <a:cubicBezTo>
                      <a:pt x="46708" y="32667"/>
                      <a:pt x="48331" y="29139"/>
                      <a:pt x="49318" y="25330"/>
                    </a:cubicBezTo>
                    <a:cubicBezTo>
                      <a:pt x="49389" y="25047"/>
                      <a:pt x="49460" y="24694"/>
                      <a:pt x="49530" y="24412"/>
                    </a:cubicBezTo>
                    <a:cubicBezTo>
                      <a:pt x="49601" y="24059"/>
                      <a:pt x="49671" y="23777"/>
                      <a:pt x="49742" y="23424"/>
                    </a:cubicBezTo>
                    <a:cubicBezTo>
                      <a:pt x="49812" y="23072"/>
                      <a:pt x="49883" y="22789"/>
                      <a:pt x="49883" y="22437"/>
                    </a:cubicBezTo>
                    <a:cubicBezTo>
                      <a:pt x="49883" y="22437"/>
                      <a:pt x="49883" y="22437"/>
                      <a:pt x="49883" y="22437"/>
                    </a:cubicBezTo>
                    <a:cubicBezTo>
                      <a:pt x="49953" y="22084"/>
                      <a:pt x="50024" y="21731"/>
                      <a:pt x="50024" y="21308"/>
                    </a:cubicBezTo>
                    <a:lnTo>
                      <a:pt x="50024" y="21167"/>
                    </a:lnTo>
                    <a:cubicBezTo>
                      <a:pt x="50094" y="20885"/>
                      <a:pt x="50094" y="20531"/>
                      <a:pt x="50165" y="20249"/>
                    </a:cubicBezTo>
                    <a:cubicBezTo>
                      <a:pt x="50165" y="20179"/>
                      <a:pt x="50165" y="20108"/>
                      <a:pt x="50165" y="20038"/>
                    </a:cubicBezTo>
                    <a:cubicBezTo>
                      <a:pt x="50165" y="19755"/>
                      <a:pt x="50236" y="19473"/>
                      <a:pt x="50236" y="19262"/>
                    </a:cubicBezTo>
                    <a:cubicBezTo>
                      <a:pt x="50236" y="19191"/>
                      <a:pt x="50236" y="19121"/>
                      <a:pt x="50236" y="18979"/>
                    </a:cubicBezTo>
                    <a:cubicBezTo>
                      <a:pt x="50236" y="18697"/>
                      <a:pt x="50306" y="18344"/>
                      <a:pt x="50306" y="18062"/>
                    </a:cubicBezTo>
                    <a:cubicBezTo>
                      <a:pt x="50306" y="17639"/>
                      <a:pt x="50306" y="17216"/>
                      <a:pt x="50306" y="16722"/>
                    </a:cubicBezTo>
                    <a:cubicBezTo>
                      <a:pt x="50306" y="16369"/>
                      <a:pt x="50306" y="16016"/>
                      <a:pt x="50306" y="15663"/>
                    </a:cubicBezTo>
                    <a:cubicBezTo>
                      <a:pt x="50306" y="15593"/>
                      <a:pt x="50306" y="15522"/>
                      <a:pt x="50306" y="15522"/>
                    </a:cubicBezTo>
                    <a:cubicBezTo>
                      <a:pt x="50306" y="15240"/>
                      <a:pt x="50306" y="15028"/>
                      <a:pt x="50236" y="14746"/>
                    </a:cubicBezTo>
                    <a:cubicBezTo>
                      <a:pt x="50236" y="14605"/>
                      <a:pt x="50236" y="14534"/>
                      <a:pt x="50236" y="14393"/>
                    </a:cubicBezTo>
                    <a:cubicBezTo>
                      <a:pt x="50236" y="14111"/>
                      <a:pt x="50165" y="13829"/>
                      <a:pt x="50165" y="13617"/>
                    </a:cubicBezTo>
                    <a:cubicBezTo>
                      <a:pt x="50165" y="13547"/>
                      <a:pt x="50165" y="13547"/>
                      <a:pt x="50165" y="13476"/>
                    </a:cubicBezTo>
                    <a:cubicBezTo>
                      <a:pt x="50165" y="13123"/>
                      <a:pt x="50094" y="12841"/>
                      <a:pt x="50024" y="12488"/>
                    </a:cubicBezTo>
                    <a:cubicBezTo>
                      <a:pt x="50024" y="12347"/>
                      <a:pt x="50024" y="12206"/>
                      <a:pt x="49953" y="12065"/>
                    </a:cubicBezTo>
                    <a:cubicBezTo>
                      <a:pt x="49953" y="11783"/>
                      <a:pt x="49883" y="11571"/>
                      <a:pt x="49812" y="11289"/>
                    </a:cubicBezTo>
                    <a:cubicBezTo>
                      <a:pt x="49812" y="11219"/>
                      <a:pt x="49812" y="11148"/>
                      <a:pt x="49812" y="11077"/>
                    </a:cubicBezTo>
                    <a:cubicBezTo>
                      <a:pt x="49812" y="10865"/>
                      <a:pt x="49742" y="10654"/>
                      <a:pt x="49671" y="10442"/>
                    </a:cubicBezTo>
                    <a:cubicBezTo>
                      <a:pt x="49601" y="10231"/>
                      <a:pt x="49601" y="9948"/>
                      <a:pt x="49530" y="9737"/>
                    </a:cubicBezTo>
                    <a:cubicBezTo>
                      <a:pt x="49460" y="9384"/>
                      <a:pt x="49389" y="9102"/>
                      <a:pt x="49318" y="8749"/>
                    </a:cubicBezTo>
                    <a:cubicBezTo>
                      <a:pt x="49318" y="8678"/>
                      <a:pt x="49318" y="8678"/>
                      <a:pt x="49318" y="8608"/>
                    </a:cubicBezTo>
                    <a:cubicBezTo>
                      <a:pt x="49248" y="8326"/>
                      <a:pt x="49177" y="7973"/>
                      <a:pt x="49107" y="7691"/>
                    </a:cubicBezTo>
                    <a:cubicBezTo>
                      <a:pt x="49036" y="7338"/>
                      <a:pt x="48895" y="7056"/>
                      <a:pt x="48825" y="6703"/>
                    </a:cubicBezTo>
                    <a:cubicBezTo>
                      <a:pt x="48754" y="6350"/>
                      <a:pt x="48613" y="6068"/>
                      <a:pt x="48472" y="5715"/>
                    </a:cubicBezTo>
                    <a:cubicBezTo>
                      <a:pt x="48260" y="5080"/>
                      <a:pt x="47978" y="4445"/>
                      <a:pt x="47766" y="3810"/>
                    </a:cubicBezTo>
                    <a:lnTo>
                      <a:pt x="47766" y="3810"/>
                    </a:lnTo>
                    <a:cubicBezTo>
                      <a:pt x="47484" y="3175"/>
                      <a:pt x="47202" y="2540"/>
                      <a:pt x="46919" y="1976"/>
                    </a:cubicBezTo>
                    <a:cubicBezTo>
                      <a:pt x="46849" y="1835"/>
                      <a:pt x="46778" y="1623"/>
                      <a:pt x="46637" y="1482"/>
                    </a:cubicBezTo>
                    <a:cubicBezTo>
                      <a:pt x="46567" y="1270"/>
                      <a:pt x="46426" y="1129"/>
                      <a:pt x="46355" y="917"/>
                    </a:cubicBezTo>
                    <a:cubicBezTo>
                      <a:pt x="46214" y="635"/>
                      <a:pt x="46002" y="282"/>
                      <a:pt x="45861" y="0"/>
                    </a:cubicBezTo>
                    <a:cubicBezTo>
                      <a:pt x="47484" y="917"/>
                      <a:pt x="48966" y="1976"/>
                      <a:pt x="50377" y="3104"/>
                    </a:cubicBezTo>
                    <a:cubicBezTo>
                      <a:pt x="50377" y="3104"/>
                      <a:pt x="50447" y="3104"/>
                      <a:pt x="50447" y="3175"/>
                    </a:cubicBezTo>
                    <a:cubicBezTo>
                      <a:pt x="50447" y="3175"/>
                      <a:pt x="50518" y="3246"/>
                      <a:pt x="50518" y="3246"/>
                    </a:cubicBezTo>
                    <a:cubicBezTo>
                      <a:pt x="52846" y="5150"/>
                      <a:pt x="54892" y="7408"/>
                      <a:pt x="56586" y="9878"/>
                    </a:cubicBezTo>
                    <a:cubicBezTo>
                      <a:pt x="56727" y="10160"/>
                      <a:pt x="56938" y="10371"/>
                      <a:pt x="57079" y="10654"/>
                    </a:cubicBezTo>
                    <a:cubicBezTo>
                      <a:pt x="57221" y="10865"/>
                      <a:pt x="57362" y="11148"/>
                      <a:pt x="57573" y="11359"/>
                    </a:cubicBezTo>
                    <a:cubicBezTo>
                      <a:pt x="57573" y="11430"/>
                      <a:pt x="57644" y="11430"/>
                      <a:pt x="57644" y="11501"/>
                    </a:cubicBezTo>
                    <a:cubicBezTo>
                      <a:pt x="58067" y="12277"/>
                      <a:pt x="58491" y="12982"/>
                      <a:pt x="58914" y="13758"/>
                    </a:cubicBezTo>
                    <a:cubicBezTo>
                      <a:pt x="59055" y="13970"/>
                      <a:pt x="59126" y="14182"/>
                      <a:pt x="59196" y="14393"/>
                    </a:cubicBezTo>
                    <a:cubicBezTo>
                      <a:pt x="59267" y="14534"/>
                      <a:pt x="59337" y="14605"/>
                      <a:pt x="59337" y="14746"/>
                    </a:cubicBezTo>
                    <a:cubicBezTo>
                      <a:pt x="59408" y="14887"/>
                      <a:pt x="59478" y="15028"/>
                      <a:pt x="59549" y="15240"/>
                    </a:cubicBezTo>
                    <a:cubicBezTo>
                      <a:pt x="59620" y="15381"/>
                      <a:pt x="59690" y="15522"/>
                      <a:pt x="59761" y="15734"/>
                    </a:cubicBezTo>
                    <a:cubicBezTo>
                      <a:pt x="59831" y="15875"/>
                      <a:pt x="59902" y="16016"/>
                      <a:pt x="59972" y="16157"/>
                    </a:cubicBezTo>
                    <a:cubicBezTo>
                      <a:pt x="60113" y="16440"/>
                      <a:pt x="60184" y="16722"/>
                      <a:pt x="60325" y="17004"/>
                    </a:cubicBezTo>
                    <a:cubicBezTo>
                      <a:pt x="60466" y="17357"/>
                      <a:pt x="60607" y="17710"/>
                      <a:pt x="60678" y="18062"/>
                    </a:cubicBezTo>
                    <a:cubicBezTo>
                      <a:pt x="60678" y="18062"/>
                      <a:pt x="60678" y="18062"/>
                      <a:pt x="60678" y="18062"/>
                    </a:cubicBezTo>
                    <a:cubicBezTo>
                      <a:pt x="60819" y="18415"/>
                      <a:pt x="60889" y="18768"/>
                      <a:pt x="61031" y="19121"/>
                    </a:cubicBezTo>
                    <a:cubicBezTo>
                      <a:pt x="62089" y="22507"/>
                      <a:pt x="62583" y="25823"/>
                      <a:pt x="62583" y="29351"/>
                    </a:cubicBezTo>
                    <a:close/>
                  </a:path>
                </a:pathLst>
              </a:custGeom>
              <a:solidFill>
                <a:schemeClr val="accent1"/>
              </a:solidFill>
              <a:ln w="7047" cap="flat">
                <a:noFill/>
                <a:prstDash val="solid"/>
                <a:miter/>
              </a:ln>
            </p:spPr>
            <p:txBody>
              <a:bodyPr rtlCol="0" anchor="ctr"/>
              <a:lstStyle/>
              <a:p>
                <a:endParaRPr lang="en-ID">
                  <a:cs typeface="B Nazanin" panose="00000700000000000000" pitchFamily="2" charset="-78"/>
                </a:endParaRPr>
              </a:p>
            </p:txBody>
          </p:sp>
          <p:sp>
            <p:nvSpPr>
              <p:cNvPr id="495" name="Freeform: Shape 494">
                <a:extLst>
                  <a:ext uri="{FF2B5EF4-FFF2-40B4-BE49-F238E27FC236}">
                    <a16:creationId xmlns:a16="http://schemas.microsoft.com/office/drawing/2014/main" id="{32C8C6C9-9C42-4F24-A868-1BE5F66C7032}"/>
                  </a:ext>
                </a:extLst>
              </p:cNvPr>
              <p:cNvSpPr/>
              <p:nvPr/>
            </p:nvSpPr>
            <p:spPr>
              <a:xfrm>
                <a:off x="5571419" y="3682647"/>
                <a:ext cx="7056" cy="7056"/>
              </a:xfrm>
              <a:custGeom>
                <a:avLst/>
                <a:gdLst>
                  <a:gd name="connsiteX0" fmla="*/ 12982 w 7055"/>
                  <a:gd name="connsiteY0" fmla="*/ 6491 h 7055"/>
                  <a:gd name="connsiteX1" fmla="*/ 6491 w 7055"/>
                  <a:gd name="connsiteY1" fmla="*/ 12982 h 7055"/>
                  <a:gd name="connsiteX2" fmla="*/ 0 w 7055"/>
                  <a:gd name="connsiteY2" fmla="*/ 6491 h 7055"/>
                  <a:gd name="connsiteX3" fmla="*/ 6491 w 7055"/>
                  <a:gd name="connsiteY3" fmla="*/ 0 h 7055"/>
                  <a:gd name="connsiteX4" fmla="*/ 12982 w 7055"/>
                  <a:gd name="connsiteY4" fmla="*/ 6491 h 70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55" h="7055">
                    <a:moveTo>
                      <a:pt x="12982" y="6491"/>
                    </a:moveTo>
                    <a:cubicBezTo>
                      <a:pt x="12982" y="10076"/>
                      <a:pt x="10076" y="12982"/>
                      <a:pt x="6491" y="12982"/>
                    </a:cubicBezTo>
                    <a:cubicBezTo>
                      <a:pt x="2906" y="12982"/>
                      <a:pt x="0" y="10076"/>
                      <a:pt x="0" y="6491"/>
                    </a:cubicBezTo>
                    <a:cubicBezTo>
                      <a:pt x="0" y="2906"/>
                      <a:pt x="2906" y="0"/>
                      <a:pt x="6491" y="0"/>
                    </a:cubicBezTo>
                    <a:cubicBezTo>
                      <a:pt x="10076" y="0"/>
                      <a:pt x="12982" y="2906"/>
                      <a:pt x="12982" y="6491"/>
                    </a:cubicBezTo>
                    <a:close/>
                  </a:path>
                </a:pathLst>
              </a:custGeom>
              <a:solidFill>
                <a:schemeClr val="accent1">
                  <a:lumMod val="40000"/>
                  <a:lumOff val="60000"/>
                </a:schemeClr>
              </a:solidFill>
              <a:ln w="7047" cap="flat">
                <a:noFill/>
                <a:prstDash val="solid"/>
                <a:miter/>
              </a:ln>
            </p:spPr>
            <p:txBody>
              <a:bodyPr rtlCol="0" anchor="ctr"/>
              <a:lstStyle/>
              <a:p>
                <a:endParaRPr lang="en-ID">
                  <a:cs typeface="B Nazanin" panose="00000700000000000000" pitchFamily="2" charset="-78"/>
                </a:endParaRPr>
              </a:p>
            </p:txBody>
          </p:sp>
        </p:grpSp>
        <p:grpSp>
          <p:nvGrpSpPr>
            <p:cNvPr id="431" name="Graphic 3">
              <a:extLst>
                <a:ext uri="{FF2B5EF4-FFF2-40B4-BE49-F238E27FC236}">
                  <a16:creationId xmlns:a16="http://schemas.microsoft.com/office/drawing/2014/main" id="{07952BEE-9750-4292-A222-C45B96D15723}"/>
                </a:ext>
              </a:extLst>
            </p:cNvPr>
            <p:cNvGrpSpPr/>
            <p:nvPr/>
          </p:nvGrpSpPr>
          <p:grpSpPr>
            <a:xfrm>
              <a:off x="5216948" y="3851839"/>
              <a:ext cx="84667" cy="84667"/>
              <a:chOff x="5216948" y="3851839"/>
              <a:chExt cx="84667" cy="84667"/>
            </a:xfrm>
            <a:solidFill>
              <a:schemeClr val="accent1"/>
            </a:solidFill>
          </p:grpSpPr>
          <p:sp>
            <p:nvSpPr>
              <p:cNvPr id="476" name="Freeform: Shape 475">
                <a:extLst>
                  <a:ext uri="{FF2B5EF4-FFF2-40B4-BE49-F238E27FC236}">
                    <a16:creationId xmlns:a16="http://schemas.microsoft.com/office/drawing/2014/main" id="{5F5885A5-0B27-4905-9CC3-92828CAAC2FF}"/>
                  </a:ext>
                </a:extLst>
              </p:cNvPr>
              <p:cNvSpPr/>
              <p:nvPr/>
            </p:nvSpPr>
            <p:spPr>
              <a:xfrm>
                <a:off x="5225133" y="3918444"/>
                <a:ext cx="7056" cy="7056"/>
              </a:xfrm>
              <a:custGeom>
                <a:avLst/>
                <a:gdLst>
                  <a:gd name="connsiteX0" fmla="*/ 635 w 0"/>
                  <a:gd name="connsiteY0" fmla="*/ 282 h 0"/>
                  <a:gd name="connsiteX1" fmla="*/ 0 w 0"/>
                  <a:gd name="connsiteY1" fmla="*/ 0 h 0"/>
                  <a:gd name="connsiteX2" fmla="*/ 0 w 0"/>
                  <a:gd name="connsiteY2" fmla="*/ 0 h 0"/>
                  <a:gd name="connsiteX3" fmla="*/ 635 w 0"/>
                  <a:gd name="connsiteY3" fmla="*/ 282 h 0"/>
                </a:gdLst>
                <a:ahLst/>
                <a:cxnLst>
                  <a:cxn ang="0">
                    <a:pos x="connsiteX0" y="connsiteY0"/>
                  </a:cxn>
                  <a:cxn ang="0">
                    <a:pos x="connsiteX1" y="connsiteY1"/>
                  </a:cxn>
                  <a:cxn ang="0">
                    <a:pos x="connsiteX2" y="connsiteY2"/>
                  </a:cxn>
                  <a:cxn ang="0">
                    <a:pos x="connsiteX3" y="connsiteY3"/>
                  </a:cxn>
                </a:cxnLst>
                <a:rect l="l" t="t" r="r" b="b"/>
                <a:pathLst>
                  <a:path>
                    <a:moveTo>
                      <a:pt x="635" y="282"/>
                    </a:moveTo>
                    <a:cubicBezTo>
                      <a:pt x="423" y="212"/>
                      <a:pt x="212" y="71"/>
                      <a:pt x="0" y="0"/>
                    </a:cubicBezTo>
                    <a:lnTo>
                      <a:pt x="0" y="0"/>
                    </a:lnTo>
                    <a:cubicBezTo>
                      <a:pt x="212" y="71"/>
                      <a:pt x="423" y="212"/>
                      <a:pt x="635" y="282"/>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477" name="Freeform: Shape 476">
                <a:extLst>
                  <a:ext uri="{FF2B5EF4-FFF2-40B4-BE49-F238E27FC236}">
                    <a16:creationId xmlns:a16="http://schemas.microsoft.com/office/drawing/2014/main" id="{3E356722-F28D-4425-9EB4-9EFA13135D04}"/>
                  </a:ext>
                </a:extLst>
              </p:cNvPr>
              <p:cNvSpPr/>
              <p:nvPr/>
            </p:nvSpPr>
            <p:spPr>
              <a:xfrm>
                <a:off x="5222522" y="3917033"/>
                <a:ext cx="21167" cy="14111"/>
              </a:xfrm>
              <a:custGeom>
                <a:avLst/>
                <a:gdLst>
                  <a:gd name="connsiteX0" fmla="*/ 24342 w 21166"/>
                  <a:gd name="connsiteY0" fmla="*/ 19685 h 14111"/>
                  <a:gd name="connsiteX1" fmla="*/ 0 w 21166"/>
                  <a:gd name="connsiteY1" fmla="*/ 0 h 14111"/>
                  <a:gd name="connsiteX2" fmla="*/ 70 w 21166"/>
                  <a:gd name="connsiteY2" fmla="*/ 0 h 14111"/>
                  <a:gd name="connsiteX3" fmla="*/ 10019 w 21166"/>
                  <a:gd name="connsiteY3" fmla="*/ 11712 h 14111"/>
                  <a:gd name="connsiteX4" fmla="*/ 10230 w 21166"/>
                  <a:gd name="connsiteY4" fmla="*/ 11853 h 14111"/>
                  <a:gd name="connsiteX5" fmla="*/ 24342 w 21166"/>
                  <a:gd name="connsiteY5" fmla="*/ 19544 h 14111"/>
                  <a:gd name="connsiteX6" fmla="*/ 24342 w 21166"/>
                  <a:gd name="connsiteY6" fmla="*/ 19685 h 1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166" h="14111">
                    <a:moveTo>
                      <a:pt x="24342" y="19685"/>
                    </a:moveTo>
                    <a:cubicBezTo>
                      <a:pt x="13970" y="16369"/>
                      <a:pt x="5362" y="9243"/>
                      <a:pt x="0" y="0"/>
                    </a:cubicBezTo>
                    <a:cubicBezTo>
                      <a:pt x="0" y="0"/>
                      <a:pt x="0" y="0"/>
                      <a:pt x="70" y="0"/>
                    </a:cubicBezTo>
                    <a:cubicBezTo>
                      <a:pt x="2681" y="4516"/>
                      <a:pt x="5997" y="8467"/>
                      <a:pt x="10019" y="11712"/>
                    </a:cubicBezTo>
                    <a:cubicBezTo>
                      <a:pt x="10089" y="11783"/>
                      <a:pt x="10160" y="11853"/>
                      <a:pt x="10230" y="11853"/>
                    </a:cubicBezTo>
                    <a:cubicBezTo>
                      <a:pt x="14393" y="15240"/>
                      <a:pt x="19120" y="17851"/>
                      <a:pt x="24342" y="19544"/>
                    </a:cubicBezTo>
                    <a:cubicBezTo>
                      <a:pt x="24271" y="19685"/>
                      <a:pt x="24271" y="19685"/>
                      <a:pt x="24342" y="19685"/>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478" name="Freeform: Shape 477">
                <a:extLst>
                  <a:ext uri="{FF2B5EF4-FFF2-40B4-BE49-F238E27FC236}">
                    <a16:creationId xmlns:a16="http://schemas.microsoft.com/office/drawing/2014/main" id="{45D77D6F-4DB0-498A-BF09-65B79E29ED26}"/>
                  </a:ext>
                </a:extLst>
              </p:cNvPr>
              <p:cNvSpPr/>
              <p:nvPr/>
            </p:nvSpPr>
            <p:spPr>
              <a:xfrm>
                <a:off x="5247005" y="3936788"/>
                <a:ext cx="7056" cy="7056"/>
              </a:xfrm>
              <a:custGeom>
                <a:avLst/>
                <a:gdLst>
                  <a:gd name="connsiteX0" fmla="*/ 3034 w 0"/>
                  <a:gd name="connsiteY0" fmla="*/ 847 h 0"/>
                  <a:gd name="connsiteX1" fmla="*/ 0 w 0"/>
                  <a:gd name="connsiteY1" fmla="*/ 0 h 0"/>
                  <a:gd name="connsiteX2" fmla="*/ 70 w 0"/>
                  <a:gd name="connsiteY2" fmla="*/ 0 h 0"/>
                  <a:gd name="connsiteX3" fmla="*/ 3034 w 0"/>
                  <a:gd name="connsiteY3" fmla="*/ 847 h 0"/>
                </a:gdLst>
                <a:ahLst/>
                <a:cxnLst>
                  <a:cxn ang="0">
                    <a:pos x="connsiteX0" y="connsiteY0"/>
                  </a:cxn>
                  <a:cxn ang="0">
                    <a:pos x="connsiteX1" y="connsiteY1"/>
                  </a:cxn>
                  <a:cxn ang="0">
                    <a:pos x="connsiteX2" y="connsiteY2"/>
                  </a:cxn>
                  <a:cxn ang="0">
                    <a:pos x="connsiteX3" y="connsiteY3"/>
                  </a:cxn>
                </a:cxnLst>
                <a:rect l="l" t="t" r="r" b="b"/>
                <a:pathLst>
                  <a:path>
                    <a:moveTo>
                      <a:pt x="3034" y="847"/>
                    </a:moveTo>
                    <a:cubicBezTo>
                      <a:pt x="2046" y="635"/>
                      <a:pt x="988" y="353"/>
                      <a:pt x="0" y="0"/>
                    </a:cubicBezTo>
                    <a:cubicBezTo>
                      <a:pt x="0" y="0"/>
                      <a:pt x="70" y="0"/>
                      <a:pt x="70" y="0"/>
                    </a:cubicBezTo>
                    <a:cubicBezTo>
                      <a:pt x="1058" y="353"/>
                      <a:pt x="2046" y="635"/>
                      <a:pt x="3034" y="847"/>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479" name="Freeform: Shape 478">
                <a:extLst>
                  <a:ext uri="{FF2B5EF4-FFF2-40B4-BE49-F238E27FC236}">
                    <a16:creationId xmlns:a16="http://schemas.microsoft.com/office/drawing/2014/main" id="{F0B76157-77CC-4F7B-B7D9-35D7B29ECEFF}"/>
                  </a:ext>
                </a:extLst>
              </p:cNvPr>
              <p:cNvSpPr/>
              <p:nvPr/>
            </p:nvSpPr>
            <p:spPr>
              <a:xfrm>
                <a:off x="5283341" y="3860165"/>
                <a:ext cx="7056" cy="7056"/>
              </a:xfrm>
              <a:custGeom>
                <a:avLst/>
                <a:gdLst>
                  <a:gd name="connsiteX0" fmla="*/ 1058 w 0"/>
                  <a:gd name="connsiteY0" fmla="*/ 2399 h 0"/>
                  <a:gd name="connsiteX1" fmla="*/ 0 w 0"/>
                  <a:gd name="connsiteY1" fmla="*/ 0 h 0"/>
                  <a:gd name="connsiteX2" fmla="*/ 1058 w 0"/>
                  <a:gd name="connsiteY2" fmla="*/ 2399 h 0"/>
                </a:gdLst>
                <a:ahLst/>
                <a:cxnLst>
                  <a:cxn ang="0">
                    <a:pos x="connsiteX0" y="connsiteY0"/>
                  </a:cxn>
                  <a:cxn ang="0">
                    <a:pos x="connsiteX1" y="connsiteY1"/>
                  </a:cxn>
                  <a:cxn ang="0">
                    <a:pos x="connsiteX2" y="connsiteY2"/>
                  </a:cxn>
                </a:cxnLst>
                <a:rect l="l" t="t" r="r" b="b"/>
                <a:pathLst>
                  <a:path>
                    <a:moveTo>
                      <a:pt x="1058" y="2399"/>
                    </a:moveTo>
                    <a:cubicBezTo>
                      <a:pt x="706" y="1623"/>
                      <a:pt x="353" y="776"/>
                      <a:pt x="0" y="0"/>
                    </a:cubicBezTo>
                    <a:cubicBezTo>
                      <a:pt x="353" y="847"/>
                      <a:pt x="706" y="1623"/>
                      <a:pt x="1058" y="2399"/>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480" name="Freeform: Shape 479">
                <a:extLst>
                  <a:ext uri="{FF2B5EF4-FFF2-40B4-BE49-F238E27FC236}">
                    <a16:creationId xmlns:a16="http://schemas.microsoft.com/office/drawing/2014/main" id="{80B8C8BE-F105-4F3A-8412-98EBE0E39344}"/>
                  </a:ext>
                </a:extLst>
              </p:cNvPr>
              <p:cNvSpPr/>
              <p:nvPr/>
            </p:nvSpPr>
            <p:spPr>
              <a:xfrm>
                <a:off x="5277626" y="3928886"/>
                <a:ext cx="7056" cy="7056"/>
              </a:xfrm>
              <a:custGeom>
                <a:avLst/>
                <a:gdLst>
                  <a:gd name="connsiteX0" fmla="*/ 10301 w 7055"/>
                  <a:gd name="connsiteY0" fmla="*/ 0 h 0"/>
                  <a:gd name="connsiteX1" fmla="*/ 0 w 7055"/>
                  <a:gd name="connsiteY1" fmla="*/ 6350 h 0"/>
                  <a:gd name="connsiteX2" fmla="*/ 10230 w 7055"/>
                  <a:gd name="connsiteY2" fmla="*/ 71 h 0"/>
                  <a:gd name="connsiteX3" fmla="*/ 10301 w 7055"/>
                  <a:gd name="connsiteY3" fmla="*/ 0 h 0"/>
                </a:gdLst>
                <a:ahLst/>
                <a:cxnLst>
                  <a:cxn ang="0">
                    <a:pos x="connsiteX0" y="connsiteY0"/>
                  </a:cxn>
                  <a:cxn ang="0">
                    <a:pos x="connsiteX1" y="connsiteY1"/>
                  </a:cxn>
                  <a:cxn ang="0">
                    <a:pos x="connsiteX2" y="connsiteY2"/>
                  </a:cxn>
                  <a:cxn ang="0">
                    <a:pos x="connsiteX3" y="connsiteY3"/>
                  </a:cxn>
                </a:cxnLst>
                <a:rect l="l" t="t" r="r" b="b"/>
                <a:pathLst>
                  <a:path w="7055">
                    <a:moveTo>
                      <a:pt x="10301" y="0"/>
                    </a:moveTo>
                    <a:cubicBezTo>
                      <a:pt x="7197" y="2540"/>
                      <a:pt x="3739" y="4728"/>
                      <a:pt x="0" y="6350"/>
                    </a:cubicBezTo>
                    <a:cubicBezTo>
                      <a:pt x="3739" y="4728"/>
                      <a:pt x="7126" y="2611"/>
                      <a:pt x="10230" y="71"/>
                    </a:cubicBezTo>
                    <a:cubicBezTo>
                      <a:pt x="10230" y="71"/>
                      <a:pt x="10230" y="71"/>
                      <a:pt x="10301" y="0"/>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481" name="Freeform: Shape 480">
                <a:extLst>
                  <a:ext uri="{FF2B5EF4-FFF2-40B4-BE49-F238E27FC236}">
                    <a16:creationId xmlns:a16="http://schemas.microsoft.com/office/drawing/2014/main" id="{CB67430F-A6C6-4822-8845-833CA59A8D01}"/>
                  </a:ext>
                </a:extLst>
              </p:cNvPr>
              <p:cNvSpPr/>
              <p:nvPr/>
            </p:nvSpPr>
            <p:spPr>
              <a:xfrm>
                <a:off x="5287927" y="3918232"/>
                <a:ext cx="7056" cy="7056"/>
              </a:xfrm>
              <a:custGeom>
                <a:avLst/>
                <a:gdLst>
                  <a:gd name="connsiteX0" fmla="*/ 9313 w 7055"/>
                  <a:gd name="connsiteY0" fmla="*/ 0 h 7055"/>
                  <a:gd name="connsiteX1" fmla="*/ 0 w 7055"/>
                  <a:gd name="connsiteY1" fmla="*/ 10654 h 7055"/>
                  <a:gd name="connsiteX2" fmla="*/ 71 w 7055"/>
                  <a:gd name="connsiteY2" fmla="*/ 10583 h 7055"/>
                  <a:gd name="connsiteX3" fmla="*/ 9313 w 7055"/>
                  <a:gd name="connsiteY3" fmla="*/ 0 h 7055"/>
                </a:gdLst>
                <a:ahLst/>
                <a:cxnLst>
                  <a:cxn ang="0">
                    <a:pos x="connsiteX0" y="connsiteY0"/>
                  </a:cxn>
                  <a:cxn ang="0">
                    <a:pos x="connsiteX1" y="connsiteY1"/>
                  </a:cxn>
                  <a:cxn ang="0">
                    <a:pos x="connsiteX2" y="connsiteY2"/>
                  </a:cxn>
                  <a:cxn ang="0">
                    <a:pos x="connsiteX3" y="connsiteY3"/>
                  </a:cxn>
                </a:cxnLst>
                <a:rect l="l" t="t" r="r" b="b"/>
                <a:pathLst>
                  <a:path w="7055" h="7055">
                    <a:moveTo>
                      <a:pt x="9313" y="0"/>
                    </a:moveTo>
                    <a:cubicBezTo>
                      <a:pt x="6844" y="4021"/>
                      <a:pt x="3669" y="7620"/>
                      <a:pt x="0" y="10654"/>
                    </a:cubicBezTo>
                    <a:cubicBezTo>
                      <a:pt x="0" y="10654"/>
                      <a:pt x="71" y="10583"/>
                      <a:pt x="71" y="10583"/>
                    </a:cubicBezTo>
                    <a:cubicBezTo>
                      <a:pt x="3669" y="7620"/>
                      <a:pt x="6773" y="4021"/>
                      <a:pt x="9313" y="0"/>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482" name="Freeform: Shape 481">
                <a:extLst>
                  <a:ext uri="{FF2B5EF4-FFF2-40B4-BE49-F238E27FC236}">
                    <a16:creationId xmlns:a16="http://schemas.microsoft.com/office/drawing/2014/main" id="{88789C12-3DB9-4556-86FC-97D15D4CA425}"/>
                  </a:ext>
                </a:extLst>
              </p:cNvPr>
              <p:cNvSpPr/>
              <p:nvPr/>
            </p:nvSpPr>
            <p:spPr>
              <a:xfrm>
                <a:off x="5297805" y="3915198"/>
                <a:ext cx="7056" cy="7056"/>
              </a:xfrm>
              <a:custGeom>
                <a:avLst/>
                <a:gdLst>
                  <a:gd name="connsiteX0" fmla="*/ 1129 w 0"/>
                  <a:gd name="connsiteY0" fmla="*/ 0 h 0"/>
                  <a:gd name="connsiteX1" fmla="*/ 0 w 0"/>
                  <a:gd name="connsiteY1" fmla="*/ 2046 h 0"/>
                  <a:gd name="connsiteX2" fmla="*/ 1129 w 0"/>
                  <a:gd name="connsiteY2" fmla="*/ 0 h 0"/>
                </a:gdLst>
                <a:ahLst/>
                <a:cxnLst>
                  <a:cxn ang="0">
                    <a:pos x="connsiteX0" y="connsiteY0"/>
                  </a:cxn>
                  <a:cxn ang="0">
                    <a:pos x="connsiteX1" y="connsiteY1"/>
                  </a:cxn>
                  <a:cxn ang="0">
                    <a:pos x="connsiteX2" y="connsiteY2"/>
                  </a:cxn>
                </a:cxnLst>
                <a:rect l="l" t="t" r="r" b="b"/>
                <a:pathLst>
                  <a:path>
                    <a:moveTo>
                      <a:pt x="1129" y="0"/>
                    </a:moveTo>
                    <a:cubicBezTo>
                      <a:pt x="776" y="706"/>
                      <a:pt x="423" y="1411"/>
                      <a:pt x="0" y="2046"/>
                    </a:cubicBezTo>
                    <a:cubicBezTo>
                      <a:pt x="423" y="1341"/>
                      <a:pt x="776" y="706"/>
                      <a:pt x="1129" y="0"/>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483" name="Freeform: Shape 482">
                <a:extLst>
                  <a:ext uri="{FF2B5EF4-FFF2-40B4-BE49-F238E27FC236}">
                    <a16:creationId xmlns:a16="http://schemas.microsoft.com/office/drawing/2014/main" id="{271A0B02-449F-4A80-9846-8FAEBEA03A9D}"/>
                  </a:ext>
                </a:extLst>
              </p:cNvPr>
              <p:cNvSpPr/>
              <p:nvPr/>
            </p:nvSpPr>
            <p:spPr>
              <a:xfrm>
                <a:off x="5216948" y="3851839"/>
                <a:ext cx="70556" cy="70556"/>
              </a:xfrm>
              <a:custGeom>
                <a:avLst/>
                <a:gdLst>
                  <a:gd name="connsiteX0" fmla="*/ 70767 w 70555"/>
                  <a:gd name="connsiteY0" fmla="*/ 27517 h 70555"/>
                  <a:gd name="connsiteX1" fmla="*/ 70697 w 70555"/>
                  <a:gd name="connsiteY1" fmla="*/ 29210 h 70555"/>
                  <a:gd name="connsiteX2" fmla="*/ 70626 w 70555"/>
                  <a:gd name="connsiteY2" fmla="*/ 30409 h 70555"/>
                  <a:gd name="connsiteX3" fmla="*/ 70626 w 70555"/>
                  <a:gd name="connsiteY3" fmla="*/ 30762 h 70555"/>
                  <a:gd name="connsiteX4" fmla="*/ 70556 w 70555"/>
                  <a:gd name="connsiteY4" fmla="*/ 31821 h 70555"/>
                  <a:gd name="connsiteX5" fmla="*/ 70556 w 70555"/>
                  <a:gd name="connsiteY5" fmla="*/ 32103 h 70555"/>
                  <a:gd name="connsiteX6" fmla="*/ 70415 w 70555"/>
                  <a:gd name="connsiteY6" fmla="*/ 33302 h 70555"/>
                  <a:gd name="connsiteX7" fmla="*/ 70415 w 70555"/>
                  <a:gd name="connsiteY7" fmla="*/ 33443 h 70555"/>
                  <a:gd name="connsiteX8" fmla="*/ 70203 w 70555"/>
                  <a:gd name="connsiteY8" fmla="*/ 34854 h 70555"/>
                  <a:gd name="connsiteX9" fmla="*/ 70203 w 70555"/>
                  <a:gd name="connsiteY9" fmla="*/ 34854 h 70555"/>
                  <a:gd name="connsiteX10" fmla="*/ 69991 w 70555"/>
                  <a:gd name="connsiteY10" fmla="*/ 36124 h 70555"/>
                  <a:gd name="connsiteX11" fmla="*/ 69709 w 70555"/>
                  <a:gd name="connsiteY11" fmla="*/ 37394 h 70555"/>
                  <a:gd name="connsiteX12" fmla="*/ 69427 w 70555"/>
                  <a:gd name="connsiteY12" fmla="*/ 38594 h 70555"/>
                  <a:gd name="connsiteX13" fmla="*/ 63147 w 70555"/>
                  <a:gd name="connsiteY13" fmla="*/ 52211 h 70555"/>
                  <a:gd name="connsiteX14" fmla="*/ 62442 w 70555"/>
                  <a:gd name="connsiteY14" fmla="*/ 53199 h 70555"/>
                  <a:gd name="connsiteX15" fmla="*/ 61172 w 70555"/>
                  <a:gd name="connsiteY15" fmla="*/ 54822 h 70555"/>
                  <a:gd name="connsiteX16" fmla="*/ 60678 w 70555"/>
                  <a:gd name="connsiteY16" fmla="*/ 55457 h 70555"/>
                  <a:gd name="connsiteX17" fmla="*/ 57573 w 70555"/>
                  <a:gd name="connsiteY17" fmla="*/ 58844 h 70555"/>
                  <a:gd name="connsiteX18" fmla="*/ 56938 w 70555"/>
                  <a:gd name="connsiteY18" fmla="*/ 59478 h 70555"/>
                  <a:gd name="connsiteX19" fmla="*/ 54187 w 70555"/>
                  <a:gd name="connsiteY19" fmla="*/ 61807 h 70555"/>
                  <a:gd name="connsiteX20" fmla="*/ 49389 w 70555"/>
                  <a:gd name="connsiteY20" fmla="*/ 65123 h 70555"/>
                  <a:gd name="connsiteX21" fmla="*/ 48401 w 70555"/>
                  <a:gd name="connsiteY21" fmla="*/ 65687 h 70555"/>
                  <a:gd name="connsiteX22" fmla="*/ 46143 w 70555"/>
                  <a:gd name="connsiteY22" fmla="*/ 66887 h 70555"/>
                  <a:gd name="connsiteX23" fmla="*/ 44521 w 70555"/>
                  <a:gd name="connsiteY23" fmla="*/ 67592 h 70555"/>
                  <a:gd name="connsiteX24" fmla="*/ 44097 w 70555"/>
                  <a:gd name="connsiteY24" fmla="*/ 67804 h 70555"/>
                  <a:gd name="connsiteX25" fmla="*/ 43109 w 70555"/>
                  <a:gd name="connsiteY25" fmla="*/ 68157 h 70555"/>
                  <a:gd name="connsiteX26" fmla="*/ 42051 w 70555"/>
                  <a:gd name="connsiteY26" fmla="*/ 68510 h 70555"/>
                  <a:gd name="connsiteX27" fmla="*/ 41980 w 70555"/>
                  <a:gd name="connsiteY27" fmla="*/ 68510 h 70555"/>
                  <a:gd name="connsiteX28" fmla="*/ 40852 w 70555"/>
                  <a:gd name="connsiteY28" fmla="*/ 68862 h 70555"/>
                  <a:gd name="connsiteX29" fmla="*/ 38876 w 70555"/>
                  <a:gd name="connsiteY29" fmla="*/ 69427 h 70555"/>
                  <a:gd name="connsiteX30" fmla="*/ 37888 w 70555"/>
                  <a:gd name="connsiteY30" fmla="*/ 69709 h 70555"/>
                  <a:gd name="connsiteX31" fmla="*/ 37677 w 70555"/>
                  <a:gd name="connsiteY31" fmla="*/ 69780 h 70555"/>
                  <a:gd name="connsiteX32" fmla="*/ 37465 w 70555"/>
                  <a:gd name="connsiteY32" fmla="*/ 69850 h 70555"/>
                  <a:gd name="connsiteX33" fmla="*/ 35630 w 70555"/>
                  <a:gd name="connsiteY33" fmla="*/ 70203 h 70555"/>
                  <a:gd name="connsiteX34" fmla="*/ 34008 w 70555"/>
                  <a:gd name="connsiteY34" fmla="*/ 70485 h 70555"/>
                  <a:gd name="connsiteX35" fmla="*/ 33232 w 70555"/>
                  <a:gd name="connsiteY35" fmla="*/ 70626 h 70555"/>
                  <a:gd name="connsiteX36" fmla="*/ 31115 w 70555"/>
                  <a:gd name="connsiteY36" fmla="*/ 70838 h 70555"/>
                  <a:gd name="connsiteX37" fmla="*/ 29986 w 70555"/>
                  <a:gd name="connsiteY37" fmla="*/ 70908 h 70555"/>
                  <a:gd name="connsiteX38" fmla="*/ 28716 w 70555"/>
                  <a:gd name="connsiteY38" fmla="*/ 70979 h 70555"/>
                  <a:gd name="connsiteX39" fmla="*/ 27446 w 70555"/>
                  <a:gd name="connsiteY39" fmla="*/ 70979 h 70555"/>
                  <a:gd name="connsiteX40" fmla="*/ 25964 w 70555"/>
                  <a:gd name="connsiteY40" fmla="*/ 70979 h 70555"/>
                  <a:gd name="connsiteX41" fmla="*/ 24694 w 70555"/>
                  <a:gd name="connsiteY41" fmla="*/ 70908 h 70555"/>
                  <a:gd name="connsiteX42" fmla="*/ 24130 w 70555"/>
                  <a:gd name="connsiteY42" fmla="*/ 70838 h 70555"/>
                  <a:gd name="connsiteX43" fmla="*/ 23072 w 70555"/>
                  <a:gd name="connsiteY43" fmla="*/ 70767 h 70555"/>
                  <a:gd name="connsiteX44" fmla="*/ 21661 w 70555"/>
                  <a:gd name="connsiteY44" fmla="*/ 70626 h 70555"/>
                  <a:gd name="connsiteX45" fmla="*/ 21661 w 70555"/>
                  <a:gd name="connsiteY45" fmla="*/ 70626 h 70555"/>
                  <a:gd name="connsiteX46" fmla="*/ 20390 w 70555"/>
                  <a:gd name="connsiteY46" fmla="*/ 70414 h 70555"/>
                  <a:gd name="connsiteX47" fmla="*/ 20038 w 70555"/>
                  <a:gd name="connsiteY47" fmla="*/ 70344 h 70555"/>
                  <a:gd name="connsiteX48" fmla="*/ 19332 w 70555"/>
                  <a:gd name="connsiteY48" fmla="*/ 70203 h 70555"/>
                  <a:gd name="connsiteX49" fmla="*/ 18344 w 70555"/>
                  <a:gd name="connsiteY49" fmla="*/ 69991 h 70555"/>
                  <a:gd name="connsiteX50" fmla="*/ 18274 w 70555"/>
                  <a:gd name="connsiteY50" fmla="*/ 69991 h 70555"/>
                  <a:gd name="connsiteX51" fmla="*/ 17074 w 70555"/>
                  <a:gd name="connsiteY51" fmla="*/ 69709 h 70555"/>
                  <a:gd name="connsiteX52" fmla="*/ 15593 w 70555"/>
                  <a:gd name="connsiteY52" fmla="*/ 69356 h 70555"/>
                  <a:gd name="connsiteX53" fmla="*/ 13970 w 70555"/>
                  <a:gd name="connsiteY53" fmla="*/ 68862 h 70555"/>
                  <a:gd name="connsiteX54" fmla="*/ 13617 w 70555"/>
                  <a:gd name="connsiteY54" fmla="*/ 68721 h 70555"/>
                  <a:gd name="connsiteX55" fmla="*/ 12841 w 70555"/>
                  <a:gd name="connsiteY55" fmla="*/ 68439 h 70555"/>
                  <a:gd name="connsiteX56" fmla="*/ 11924 w 70555"/>
                  <a:gd name="connsiteY56" fmla="*/ 68086 h 70555"/>
                  <a:gd name="connsiteX57" fmla="*/ 10654 w 70555"/>
                  <a:gd name="connsiteY57" fmla="*/ 67592 h 70555"/>
                  <a:gd name="connsiteX58" fmla="*/ 9737 w 70555"/>
                  <a:gd name="connsiteY58" fmla="*/ 67169 h 70555"/>
                  <a:gd name="connsiteX59" fmla="*/ 9031 w 70555"/>
                  <a:gd name="connsiteY59" fmla="*/ 66816 h 70555"/>
                  <a:gd name="connsiteX60" fmla="*/ 8396 w 70555"/>
                  <a:gd name="connsiteY60" fmla="*/ 66534 h 70555"/>
                  <a:gd name="connsiteX61" fmla="*/ 8396 w 70555"/>
                  <a:gd name="connsiteY61" fmla="*/ 66534 h 70555"/>
                  <a:gd name="connsiteX62" fmla="*/ 7126 w 70555"/>
                  <a:gd name="connsiteY62" fmla="*/ 65899 h 70555"/>
                  <a:gd name="connsiteX63" fmla="*/ 5927 w 70555"/>
                  <a:gd name="connsiteY63" fmla="*/ 65264 h 70555"/>
                  <a:gd name="connsiteX64" fmla="*/ 5856 w 70555"/>
                  <a:gd name="connsiteY64" fmla="*/ 65193 h 70555"/>
                  <a:gd name="connsiteX65" fmla="*/ 5786 w 70555"/>
                  <a:gd name="connsiteY65" fmla="*/ 65193 h 70555"/>
                  <a:gd name="connsiteX66" fmla="*/ 0 w 70555"/>
                  <a:gd name="connsiteY66" fmla="*/ 43533 h 70555"/>
                  <a:gd name="connsiteX67" fmla="*/ 43533 w 70555"/>
                  <a:gd name="connsiteY67" fmla="*/ 0 h 70555"/>
                  <a:gd name="connsiteX68" fmla="*/ 65193 w 70555"/>
                  <a:gd name="connsiteY68" fmla="*/ 5786 h 70555"/>
                  <a:gd name="connsiteX69" fmla="*/ 65193 w 70555"/>
                  <a:gd name="connsiteY69" fmla="*/ 5856 h 70555"/>
                  <a:gd name="connsiteX70" fmla="*/ 65828 w 70555"/>
                  <a:gd name="connsiteY70" fmla="*/ 7056 h 70555"/>
                  <a:gd name="connsiteX71" fmla="*/ 66181 w 70555"/>
                  <a:gd name="connsiteY71" fmla="*/ 7761 h 70555"/>
                  <a:gd name="connsiteX72" fmla="*/ 66534 w 70555"/>
                  <a:gd name="connsiteY72" fmla="*/ 8396 h 70555"/>
                  <a:gd name="connsiteX73" fmla="*/ 67592 w 70555"/>
                  <a:gd name="connsiteY73" fmla="*/ 10795 h 70555"/>
                  <a:gd name="connsiteX74" fmla="*/ 67592 w 70555"/>
                  <a:gd name="connsiteY74" fmla="*/ 10795 h 70555"/>
                  <a:gd name="connsiteX75" fmla="*/ 68509 w 70555"/>
                  <a:gd name="connsiteY75" fmla="*/ 13264 h 70555"/>
                  <a:gd name="connsiteX76" fmla="*/ 68933 w 70555"/>
                  <a:gd name="connsiteY76" fmla="*/ 14534 h 70555"/>
                  <a:gd name="connsiteX77" fmla="*/ 69286 w 70555"/>
                  <a:gd name="connsiteY77" fmla="*/ 15804 h 70555"/>
                  <a:gd name="connsiteX78" fmla="*/ 69568 w 70555"/>
                  <a:gd name="connsiteY78" fmla="*/ 17004 h 70555"/>
                  <a:gd name="connsiteX79" fmla="*/ 69568 w 70555"/>
                  <a:gd name="connsiteY79" fmla="*/ 17145 h 70555"/>
                  <a:gd name="connsiteX80" fmla="*/ 69850 w 70555"/>
                  <a:gd name="connsiteY80" fmla="*/ 18415 h 70555"/>
                  <a:gd name="connsiteX81" fmla="*/ 70062 w 70555"/>
                  <a:gd name="connsiteY81" fmla="*/ 19332 h 70555"/>
                  <a:gd name="connsiteX82" fmla="*/ 70203 w 70555"/>
                  <a:gd name="connsiteY82" fmla="*/ 20179 h 70555"/>
                  <a:gd name="connsiteX83" fmla="*/ 70273 w 70555"/>
                  <a:gd name="connsiteY83" fmla="*/ 20391 h 70555"/>
                  <a:gd name="connsiteX84" fmla="*/ 70415 w 70555"/>
                  <a:gd name="connsiteY84" fmla="*/ 21379 h 70555"/>
                  <a:gd name="connsiteX85" fmla="*/ 70485 w 70555"/>
                  <a:gd name="connsiteY85" fmla="*/ 21943 h 70555"/>
                  <a:gd name="connsiteX86" fmla="*/ 70626 w 70555"/>
                  <a:gd name="connsiteY86" fmla="*/ 23213 h 70555"/>
                  <a:gd name="connsiteX87" fmla="*/ 70626 w 70555"/>
                  <a:gd name="connsiteY87" fmla="*/ 23354 h 70555"/>
                  <a:gd name="connsiteX88" fmla="*/ 70697 w 70555"/>
                  <a:gd name="connsiteY88" fmla="*/ 24412 h 70555"/>
                  <a:gd name="connsiteX89" fmla="*/ 70697 w 70555"/>
                  <a:gd name="connsiteY89" fmla="*/ 24906 h 70555"/>
                  <a:gd name="connsiteX90" fmla="*/ 70767 w 70555"/>
                  <a:gd name="connsiteY90" fmla="*/ 25894 h 70555"/>
                  <a:gd name="connsiteX91" fmla="*/ 70767 w 70555"/>
                  <a:gd name="connsiteY91" fmla="*/ 26106 h 70555"/>
                  <a:gd name="connsiteX92" fmla="*/ 70767 w 70555"/>
                  <a:gd name="connsiteY92" fmla="*/ 27517 h 70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70555" h="70555">
                    <a:moveTo>
                      <a:pt x="70767" y="27517"/>
                    </a:moveTo>
                    <a:cubicBezTo>
                      <a:pt x="70767" y="28081"/>
                      <a:pt x="70767" y="28646"/>
                      <a:pt x="70697" y="29210"/>
                    </a:cubicBezTo>
                    <a:cubicBezTo>
                      <a:pt x="70697" y="29633"/>
                      <a:pt x="70697" y="29986"/>
                      <a:pt x="70626" y="30409"/>
                    </a:cubicBezTo>
                    <a:cubicBezTo>
                      <a:pt x="70626" y="30551"/>
                      <a:pt x="70626" y="30621"/>
                      <a:pt x="70626" y="30762"/>
                    </a:cubicBezTo>
                    <a:cubicBezTo>
                      <a:pt x="70626" y="31115"/>
                      <a:pt x="70556" y="31468"/>
                      <a:pt x="70556" y="31821"/>
                    </a:cubicBezTo>
                    <a:cubicBezTo>
                      <a:pt x="70556" y="31891"/>
                      <a:pt x="70556" y="32032"/>
                      <a:pt x="70556" y="32103"/>
                    </a:cubicBezTo>
                    <a:cubicBezTo>
                      <a:pt x="70485" y="32526"/>
                      <a:pt x="70485" y="32879"/>
                      <a:pt x="70415" y="33302"/>
                    </a:cubicBezTo>
                    <a:lnTo>
                      <a:pt x="70415" y="33443"/>
                    </a:lnTo>
                    <a:cubicBezTo>
                      <a:pt x="70344" y="33937"/>
                      <a:pt x="70273" y="34431"/>
                      <a:pt x="70203" y="34854"/>
                    </a:cubicBezTo>
                    <a:cubicBezTo>
                      <a:pt x="70203" y="34854"/>
                      <a:pt x="70203" y="34854"/>
                      <a:pt x="70203" y="34854"/>
                    </a:cubicBezTo>
                    <a:cubicBezTo>
                      <a:pt x="70132" y="35278"/>
                      <a:pt x="70062" y="35701"/>
                      <a:pt x="69991" y="36124"/>
                    </a:cubicBezTo>
                    <a:cubicBezTo>
                      <a:pt x="69921" y="36548"/>
                      <a:pt x="69850" y="36971"/>
                      <a:pt x="69709" y="37394"/>
                    </a:cubicBezTo>
                    <a:cubicBezTo>
                      <a:pt x="69638" y="37818"/>
                      <a:pt x="69497" y="38171"/>
                      <a:pt x="69427" y="38594"/>
                    </a:cubicBezTo>
                    <a:cubicBezTo>
                      <a:pt x="68157" y="43533"/>
                      <a:pt x="65969" y="48119"/>
                      <a:pt x="63147" y="52211"/>
                    </a:cubicBezTo>
                    <a:cubicBezTo>
                      <a:pt x="62935" y="52564"/>
                      <a:pt x="62653" y="52917"/>
                      <a:pt x="62442" y="53199"/>
                    </a:cubicBezTo>
                    <a:cubicBezTo>
                      <a:pt x="62018" y="53763"/>
                      <a:pt x="61665" y="54257"/>
                      <a:pt x="61172" y="54822"/>
                    </a:cubicBezTo>
                    <a:cubicBezTo>
                      <a:pt x="61031" y="55033"/>
                      <a:pt x="60819" y="55245"/>
                      <a:pt x="60678" y="55457"/>
                    </a:cubicBezTo>
                    <a:cubicBezTo>
                      <a:pt x="59690" y="56656"/>
                      <a:pt x="58632" y="57785"/>
                      <a:pt x="57573" y="58844"/>
                    </a:cubicBezTo>
                    <a:cubicBezTo>
                      <a:pt x="57362" y="59055"/>
                      <a:pt x="57150" y="59267"/>
                      <a:pt x="56938" y="59478"/>
                    </a:cubicBezTo>
                    <a:cubicBezTo>
                      <a:pt x="56021" y="60325"/>
                      <a:pt x="55104" y="61101"/>
                      <a:pt x="54187" y="61807"/>
                    </a:cubicBezTo>
                    <a:cubicBezTo>
                      <a:pt x="52634" y="63006"/>
                      <a:pt x="51012" y="64135"/>
                      <a:pt x="49389" y="65123"/>
                    </a:cubicBezTo>
                    <a:cubicBezTo>
                      <a:pt x="49036" y="65335"/>
                      <a:pt x="48754" y="65476"/>
                      <a:pt x="48401" y="65687"/>
                    </a:cubicBezTo>
                    <a:cubicBezTo>
                      <a:pt x="47625" y="66111"/>
                      <a:pt x="46919" y="66463"/>
                      <a:pt x="46143" y="66887"/>
                    </a:cubicBezTo>
                    <a:cubicBezTo>
                      <a:pt x="45649" y="67169"/>
                      <a:pt x="45085" y="67380"/>
                      <a:pt x="44521" y="67592"/>
                    </a:cubicBezTo>
                    <a:cubicBezTo>
                      <a:pt x="44380" y="67663"/>
                      <a:pt x="44238" y="67734"/>
                      <a:pt x="44097" y="67804"/>
                    </a:cubicBezTo>
                    <a:cubicBezTo>
                      <a:pt x="43744" y="67945"/>
                      <a:pt x="43462" y="68086"/>
                      <a:pt x="43109" y="68157"/>
                    </a:cubicBezTo>
                    <a:cubicBezTo>
                      <a:pt x="42757" y="68298"/>
                      <a:pt x="42404" y="68439"/>
                      <a:pt x="42051" y="68510"/>
                    </a:cubicBezTo>
                    <a:cubicBezTo>
                      <a:pt x="42051" y="68510"/>
                      <a:pt x="41980" y="68510"/>
                      <a:pt x="41980" y="68510"/>
                    </a:cubicBezTo>
                    <a:cubicBezTo>
                      <a:pt x="41628" y="68650"/>
                      <a:pt x="41204" y="68792"/>
                      <a:pt x="40852" y="68862"/>
                    </a:cubicBezTo>
                    <a:cubicBezTo>
                      <a:pt x="40217" y="69074"/>
                      <a:pt x="39511" y="69286"/>
                      <a:pt x="38876" y="69427"/>
                    </a:cubicBezTo>
                    <a:cubicBezTo>
                      <a:pt x="38523" y="69497"/>
                      <a:pt x="38241" y="69568"/>
                      <a:pt x="37888" y="69709"/>
                    </a:cubicBezTo>
                    <a:cubicBezTo>
                      <a:pt x="37818" y="69709"/>
                      <a:pt x="37747" y="69780"/>
                      <a:pt x="37677" y="69780"/>
                    </a:cubicBezTo>
                    <a:cubicBezTo>
                      <a:pt x="37606" y="69780"/>
                      <a:pt x="37536" y="69850"/>
                      <a:pt x="37465" y="69850"/>
                    </a:cubicBezTo>
                    <a:cubicBezTo>
                      <a:pt x="36830" y="69991"/>
                      <a:pt x="36265" y="70132"/>
                      <a:pt x="35630" y="70203"/>
                    </a:cubicBezTo>
                    <a:cubicBezTo>
                      <a:pt x="35066" y="70344"/>
                      <a:pt x="34572" y="70414"/>
                      <a:pt x="34008" y="70485"/>
                    </a:cubicBezTo>
                    <a:cubicBezTo>
                      <a:pt x="33726" y="70556"/>
                      <a:pt x="33514" y="70556"/>
                      <a:pt x="33232" y="70626"/>
                    </a:cubicBezTo>
                    <a:cubicBezTo>
                      <a:pt x="32526" y="70697"/>
                      <a:pt x="31821" y="70767"/>
                      <a:pt x="31115" y="70838"/>
                    </a:cubicBezTo>
                    <a:cubicBezTo>
                      <a:pt x="30762" y="70838"/>
                      <a:pt x="30339" y="70908"/>
                      <a:pt x="29986" y="70908"/>
                    </a:cubicBezTo>
                    <a:cubicBezTo>
                      <a:pt x="29563" y="70908"/>
                      <a:pt x="29139" y="70979"/>
                      <a:pt x="28716" y="70979"/>
                    </a:cubicBezTo>
                    <a:cubicBezTo>
                      <a:pt x="28293" y="70979"/>
                      <a:pt x="27869" y="70979"/>
                      <a:pt x="27446" y="70979"/>
                    </a:cubicBezTo>
                    <a:cubicBezTo>
                      <a:pt x="26952" y="70979"/>
                      <a:pt x="26458" y="70979"/>
                      <a:pt x="25964" y="70979"/>
                    </a:cubicBezTo>
                    <a:cubicBezTo>
                      <a:pt x="25541" y="70979"/>
                      <a:pt x="25118" y="70979"/>
                      <a:pt x="24694" y="70908"/>
                    </a:cubicBezTo>
                    <a:cubicBezTo>
                      <a:pt x="24483" y="70908"/>
                      <a:pt x="24342" y="70908"/>
                      <a:pt x="24130" y="70838"/>
                    </a:cubicBezTo>
                    <a:cubicBezTo>
                      <a:pt x="23777" y="70838"/>
                      <a:pt x="23424" y="70767"/>
                      <a:pt x="23072" y="70767"/>
                    </a:cubicBezTo>
                    <a:cubicBezTo>
                      <a:pt x="22578" y="70697"/>
                      <a:pt x="22084" y="70697"/>
                      <a:pt x="21661" y="70626"/>
                    </a:cubicBezTo>
                    <a:cubicBezTo>
                      <a:pt x="21661" y="70626"/>
                      <a:pt x="21661" y="70626"/>
                      <a:pt x="21661" y="70626"/>
                    </a:cubicBezTo>
                    <a:cubicBezTo>
                      <a:pt x="21237" y="70556"/>
                      <a:pt x="20814" y="70485"/>
                      <a:pt x="20390" y="70414"/>
                    </a:cubicBezTo>
                    <a:cubicBezTo>
                      <a:pt x="20249" y="70414"/>
                      <a:pt x="20108" y="70344"/>
                      <a:pt x="20038" y="70344"/>
                    </a:cubicBezTo>
                    <a:cubicBezTo>
                      <a:pt x="19826" y="70344"/>
                      <a:pt x="19614" y="70273"/>
                      <a:pt x="19332" y="70203"/>
                    </a:cubicBezTo>
                    <a:cubicBezTo>
                      <a:pt x="18979" y="70132"/>
                      <a:pt x="18697" y="70062"/>
                      <a:pt x="18344" y="69991"/>
                    </a:cubicBezTo>
                    <a:cubicBezTo>
                      <a:pt x="18344" y="69991"/>
                      <a:pt x="18274" y="69991"/>
                      <a:pt x="18274" y="69991"/>
                    </a:cubicBezTo>
                    <a:cubicBezTo>
                      <a:pt x="17851" y="69921"/>
                      <a:pt x="17427" y="69780"/>
                      <a:pt x="17074" y="69709"/>
                    </a:cubicBezTo>
                    <a:cubicBezTo>
                      <a:pt x="16581" y="69568"/>
                      <a:pt x="16087" y="69497"/>
                      <a:pt x="15593" y="69356"/>
                    </a:cubicBezTo>
                    <a:cubicBezTo>
                      <a:pt x="15028" y="69215"/>
                      <a:pt x="14534" y="69004"/>
                      <a:pt x="13970" y="68862"/>
                    </a:cubicBezTo>
                    <a:cubicBezTo>
                      <a:pt x="13829" y="68862"/>
                      <a:pt x="13758" y="68792"/>
                      <a:pt x="13617" y="68721"/>
                    </a:cubicBezTo>
                    <a:cubicBezTo>
                      <a:pt x="13335" y="68650"/>
                      <a:pt x="13053" y="68510"/>
                      <a:pt x="12841" y="68439"/>
                    </a:cubicBezTo>
                    <a:cubicBezTo>
                      <a:pt x="12559" y="68368"/>
                      <a:pt x="12206" y="68227"/>
                      <a:pt x="11924" y="68086"/>
                    </a:cubicBezTo>
                    <a:cubicBezTo>
                      <a:pt x="11501" y="67945"/>
                      <a:pt x="11077" y="67734"/>
                      <a:pt x="10654" y="67592"/>
                    </a:cubicBezTo>
                    <a:cubicBezTo>
                      <a:pt x="10372" y="67451"/>
                      <a:pt x="10019" y="67310"/>
                      <a:pt x="9737" y="67169"/>
                    </a:cubicBezTo>
                    <a:cubicBezTo>
                      <a:pt x="9525" y="67098"/>
                      <a:pt x="9243" y="66957"/>
                      <a:pt x="9031" y="66816"/>
                    </a:cubicBezTo>
                    <a:cubicBezTo>
                      <a:pt x="8819" y="66746"/>
                      <a:pt x="8608" y="66604"/>
                      <a:pt x="8396" y="66534"/>
                    </a:cubicBezTo>
                    <a:lnTo>
                      <a:pt x="8396" y="66534"/>
                    </a:lnTo>
                    <a:cubicBezTo>
                      <a:pt x="7973" y="66322"/>
                      <a:pt x="7549" y="66111"/>
                      <a:pt x="7126" y="65899"/>
                    </a:cubicBezTo>
                    <a:cubicBezTo>
                      <a:pt x="6703" y="65687"/>
                      <a:pt x="6350" y="65476"/>
                      <a:pt x="5927" y="65264"/>
                    </a:cubicBezTo>
                    <a:cubicBezTo>
                      <a:pt x="5927" y="65264"/>
                      <a:pt x="5856" y="65264"/>
                      <a:pt x="5856" y="65193"/>
                    </a:cubicBezTo>
                    <a:cubicBezTo>
                      <a:pt x="5856" y="65193"/>
                      <a:pt x="5856" y="65193"/>
                      <a:pt x="5786" y="65193"/>
                    </a:cubicBezTo>
                    <a:cubicBezTo>
                      <a:pt x="2117" y="58844"/>
                      <a:pt x="0" y="51435"/>
                      <a:pt x="0" y="43533"/>
                    </a:cubicBezTo>
                    <a:cubicBezTo>
                      <a:pt x="0" y="19473"/>
                      <a:pt x="19473" y="0"/>
                      <a:pt x="43533" y="0"/>
                    </a:cubicBezTo>
                    <a:cubicBezTo>
                      <a:pt x="51435" y="0"/>
                      <a:pt x="58843" y="2117"/>
                      <a:pt x="65193" y="5786"/>
                    </a:cubicBezTo>
                    <a:cubicBezTo>
                      <a:pt x="65193" y="5786"/>
                      <a:pt x="65193" y="5786"/>
                      <a:pt x="65193" y="5856"/>
                    </a:cubicBezTo>
                    <a:cubicBezTo>
                      <a:pt x="65405" y="6209"/>
                      <a:pt x="65617" y="6632"/>
                      <a:pt x="65828" y="7056"/>
                    </a:cubicBezTo>
                    <a:cubicBezTo>
                      <a:pt x="65969" y="7267"/>
                      <a:pt x="66111" y="7549"/>
                      <a:pt x="66181" y="7761"/>
                    </a:cubicBezTo>
                    <a:cubicBezTo>
                      <a:pt x="66322" y="7973"/>
                      <a:pt x="66393" y="8185"/>
                      <a:pt x="66534" y="8396"/>
                    </a:cubicBezTo>
                    <a:cubicBezTo>
                      <a:pt x="66887" y="9172"/>
                      <a:pt x="67310" y="9949"/>
                      <a:pt x="67592" y="10795"/>
                    </a:cubicBezTo>
                    <a:lnTo>
                      <a:pt x="67592" y="10795"/>
                    </a:lnTo>
                    <a:cubicBezTo>
                      <a:pt x="67945" y="11571"/>
                      <a:pt x="68227" y="12418"/>
                      <a:pt x="68509" y="13264"/>
                    </a:cubicBezTo>
                    <a:cubicBezTo>
                      <a:pt x="68651" y="13688"/>
                      <a:pt x="68792" y="14111"/>
                      <a:pt x="68933" y="14534"/>
                    </a:cubicBezTo>
                    <a:cubicBezTo>
                      <a:pt x="69074" y="14958"/>
                      <a:pt x="69215" y="15381"/>
                      <a:pt x="69286" y="15804"/>
                    </a:cubicBezTo>
                    <a:cubicBezTo>
                      <a:pt x="69427" y="16228"/>
                      <a:pt x="69497" y="16581"/>
                      <a:pt x="69568" y="17004"/>
                    </a:cubicBezTo>
                    <a:cubicBezTo>
                      <a:pt x="69568" y="17074"/>
                      <a:pt x="69568" y="17074"/>
                      <a:pt x="69568" y="17145"/>
                    </a:cubicBezTo>
                    <a:cubicBezTo>
                      <a:pt x="69638" y="17568"/>
                      <a:pt x="69779" y="17992"/>
                      <a:pt x="69850" y="18415"/>
                    </a:cubicBezTo>
                    <a:cubicBezTo>
                      <a:pt x="69921" y="18697"/>
                      <a:pt x="69991" y="19050"/>
                      <a:pt x="70062" y="19332"/>
                    </a:cubicBezTo>
                    <a:cubicBezTo>
                      <a:pt x="70132" y="19615"/>
                      <a:pt x="70132" y="19897"/>
                      <a:pt x="70203" y="20179"/>
                    </a:cubicBezTo>
                    <a:cubicBezTo>
                      <a:pt x="70203" y="20249"/>
                      <a:pt x="70203" y="20320"/>
                      <a:pt x="70273" y="20391"/>
                    </a:cubicBezTo>
                    <a:cubicBezTo>
                      <a:pt x="70344" y="20743"/>
                      <a:pt x="70344" y="21025"/>
                      <a:pt x="70415" y="21379"/>
                    </a:cubicBezTo>
                    <a:cubicBezTo>
                      <a:pt x="70415" y="21590"/>
                      <a:pt x="70485" y="21802"/>
                      <a:pt x="70485" y="21943"/>
                    </a:cubicBezTo>
                    <a:cubicBezTo>
                      <a:pt x="70556" y="22366"/>
                      <a:pt x="70556" y="22789"/>
                      <a:pt x="70626" y="23213"/>
                    </a:cubicBezTo>
                    <a:cubicBezTo>
                      <a:pt x="70626" y="23283"/>
                      <a:pt x="70626" y="23354"/>
                      <a:pt x="70626" y="23354"/>
                    </a:cubicBezTo>
                    <a:cubicBezTo>
                      <a:pt x="70697" y="23707"/>
                      <a:pt x="70697" y="24060"/>
                      <a:pt x="70697" y="24412"/>
                    </a:cubicBezTo>
                    <a:cubicBezTo>
                      <a:pt x="70697" y="24553"/>
                      <a:pt x="70697" y="24765"/>
                      <a:pt x="70697" y="24906"/>
                    </a:cubicBezTo>
                    <a:cubicBezTo>
                      <a:pt x="70697" y="25259"/>
                      <a:pt x="70767" y="25541"/>
                      <a:pt x="70767" y="25894"/>
                    </a:cubicBezTo>
                    <a:cubicBezTo>
                      <a:pt x="70767" y="25964"/>
                      <a:pt x="70767" y="26035"/>
                      <a:pt x="70767" y="26106"/>
                    </a:cubicBezTo>
                    <a:cubicBezTo>
                      <a:pt x="70767" y="26529"/>
                      <a:pt x="70767" y="27023"/>
                      <a:pt x="70767" y="27517"/>
                    </a:cubicBezTo>
                    <a:close/>
                  </a:path>
                </a:pathLst>
              </a:custGeom>
              <a:solidFill>
                <a:schemeClr val="accent6">
                  <a:lumMod val="60000"/>
                  <a:lumOff val="40000"/>
                </a:schemeClr>
              </a:solidFill>
              <a:ln w="7047" cap="flat">
                <a:noFill/>
                <a:prstDash val="solid"/>
                <a:miter/>
              </a:ln>
            </p:spPr>
            <p:txBody>
              <a:bodyPr rtlCol="0" anchor="ctr"/>
              <a:lstStyle/>
              <a:p>
                <a:endParaRPr lang="en-ID">
                  <a:cs typeface="B Nazanin" panose="00000700000000000000" pitchFamily="2" charset="-78"/>
                </a:endParaRPr>
              </a:p>
            </p:txBody>
          </p:sp>
          <p:sp>
            <p:nvSpPr>
              <p:cNvPr id="484" name="Freeform: Shape 483">
                <a:extLst>
                  <a:ext uri="{FF2B5EF4-FFF2-40B4-BE49-F238E27FC236}">
                    <a16:creationId xmlns:a16="http://schemas.microsoft.com/office/drawing/2014/main" id="{F80DB09E-BD51-470B-9842-C93200DA021E}"/>
                  </a:ext>
                </a:extLst>
              </p:cNvPr>
              <p:cNvSpPr/>
              <p:nvPr/>
            </p:nvSpPr>
            <p:spPr>
              <a:xfrm>
                <a:off x="5222663" y="3857837"/>
                <a:ext cx="77611" cy="77611"/>
              </a:xfrm>
              <a:custGeom>
                <a:avLst/>
                <a:gdLst>
                  <a:gd name="connsiteX0" fmla="*/ 81068 w 77611"/>
                  <a:gd name="connsiteY0" fmla="*/ 37535 h 77611"/>
                  <a:gd name="connsiteX1" fmla="*/ 80857 w 77611"/>
                  <a:gd name="connsiteY1" fmla="*/ 41980 h 77611"/>
                  <a:gd name="connsiteX2" fmla="*/ 79446 w 77611"/>
                  <a:gd name="connsiteY2" fmla="*/ 49459 h 77611"/>
                  <a:gd name="connsiteX3" fmla="*/ 79093 w 77611"/>
                  <a:gd name="connsiteY3" fmla="*/ 50588 h 77611"/>
                  <a:gd name="connsiteX4" fmla="*/ 78811 w 77611"/>
                  <a:gd name="connsiteY4" fmla="*/ 51505 h 77611"/>
                  <a:gd name="connsiteX5" fmla="*/ 78458 w 77611"/>
                  <a:gd name="connsiteY5" fmla="*/ 52493 h 77611"/>
                  <a:gd name="connsiteX6" fmla="*/ 78458 w 77611"/>
                  <a:gd name="connsiteY6" fmla="*/ 52564 h 77611"/>
                  <a:gd name="connsiteX7" fmla="*/ 78105 w 77611"/>
                  <a:gd name="connsiteY7" fmla="*/ 53551 h 77611"/>
                  <a:gd name="connsiteX8" fmla="*/ 77682 w 77611"/>
                  <a:gd name="connsiteY8" fmla="*/ 54539 h 77611"/>
                  <a:gd name="connsiteX9" fmla="*/ 76835 w 77611"/>
                  <a:gd name="connsiteY9" fmla="*/ 56374 h 77611"/>
                  <a:gd name="connsiteX10" fmla="*/ 76341 w 77611"/>
                  <a:gd name="connsiteY10" fmla="*/ 57432 h 77611"/>
                  <a:gd name="connsiteX11" fmla="*/ 75212 w 77611"/>
                  <a:gd name="connsiteY11" fmla="*/ 59478 h 77611"/>
                  <a:gd name="connsiteX12" fmla="*/ 74577 w 77611"/>
                  <a:gd name="connsiteY12" fmla="*/ 60466 h 77611"/>
                  <a:gd name="connsiteX13" fmla="*/ 65405 w 77611"/>
                  <a:gd name="connsiteY13" fmla="*/ 71049 h 77611"/>
                  <a:gd name="connsiteX14" fmla="*/ 65335 w 77611"/>
                  <a:gd name="connsiteY14" fmla="*/ 71120 h 77611"/>
                  <a:gd name="connsiteX15" fmla="*/ 65335 w 77611"/>
                  <a:gd name="connsiteY15" fmla="*/ 71120 h 77611"/>
                  <a:gd name="connsiteX16" fmla="*/ 65264 w 77611"/>
                  <a:gd name="connsiteY16" fmla="*/ 71190 h 77611"/>
                  <a:gd name="connsiteX17" fmla="*/ 55033 w 77611"/>
                  <a:gd name="connsiteY17" fmla="*/ 77470 h 77611"/>
                  <a:gd name="connsiteX18" fmla="*/ 52423 w 77611"/>
                  <a:gd name="connsiteY18" fmla="*/ 78528 h 77611"/>
                  <a:gd name="connsiteX19" fmla="*/ 52423 w 77611"/>
                  <a:gd name="connsiteY19" fmla="*/ 78528 h 77611"/>
                  <a:gd name="connsiteX20" fmla="*/ 51294 w 77611"/>
                  <a:gd name="connsiteY20" fmla="*/ 78881 h 77611"/>
                  <a:gd name="connsiteX21" fmla="*/ 49036 w 77611"/>
                  <a:gd name="connsiteY21" fmla="*/ 79586 h 77611"/>
                  <a:gd name="connsiteX22" fmla="*/ 47272 w 77611"/>
                  <a:gd name="connsiteY22" fmla="*/ 80010 h 77611"/>
                  <a:gd name="connsiteX23" fmla="*/ 46143 w 77611"/>
                  <a:gd name="connsiteY23" fmla="*/ 80222 h 77611"/>
                  <a:gd name="connsiteX24" fmla="*/ 44380 w 77611"/>
                  <a:gd name="connsiteY24" fmla="*/ 80504 h 77611"/>
                  <a:gd name="connsiteX25" fmla="*/ 43462 w 77611"/>
                  <a:gd name="connsiteY25" fmla="*/ 80645 h 77611"/>
                  <a:gd name="connsiteX26" fmla="*/ 41557 w 77611"/>
                  <a:gd name="connsiteY26" fmla="*/ 80856 h 77611"/>
                  <a:gd name="connsiteX27" fmla="*/ 40710 w 77611"/>
                  <a:gd name="connsiteY27" fmla="*/ 80927 h 77611"/>
                  <a:gd name="connsiteX28" fmla="*/ 39299 w 77611"/>
                  <a:gd name="connsiteY28" fmla="*/ 80998 h 77611"/>
                  <a:gd name="connsiteX29" fmla="*/ 38735 w 77611"/>
                  <a:gd name="connsiteY29" fmla="*/ 80998 h 77611"/>
                  <a:gd name="connsiteX30" fmla="*/ 37747 w 77611"/>
                  <a:gd name="connsiteY30" fmla="*/ 80998 h 77611"/>
                  <a:gd name="connsiteX31" fmla="*/ 37747 w 77611"/>
                  <a:gd name="connsiteY31" fmla="*/ 80998 h 77611"/>
                  <a:gd name="connsiteX32" fmla="*/ 36265 w 77611"/>
                  <a:gd name="connsiteY32" fmla="*/ 80998 h 77611"/>
                  <a:gd name="connsiteX33" fmla="*/ 36054 w 77611"/>
                  <a:gd name="connsiteY33" fmla="*/ 80998 h 77611"/>
                  <a:gd name="connsiteX34" fmla="*/ 34854 w 77611"/>
                  <a:gd name="connsiteY34" fmla="*/ 80927 h 77611"/>
                  <a:gd name="connsiteX35" fmla="*/ 34713 w 77611"/>
                  <a:gd name="connsiteY35" fmla="*/ 80927 h 77611"/>
                  <a:gd name="connsiteX36" fmla="*/ 33514 w 77611"/>
                  <a:gd name="connsiteY36" fmla="*/ 80856 h 77611"/>
                  <a:gd name="connsiteX37" fmla="*/ 33443 w 77611"/>
                  <a:gd name="connsiteY37" fmla="*/ 80856 h 77611"/>
                  <a:gd name="connsiteX38" fmla="*/ 32808 w 77611"/>
                  <a:gd name="connsiteY38" fmla="*/ 80786 h 77611"/>
                  <a:gd name="connsiteX39" fmla="*/ 32385 w 77611"/>
                  <a:gd name="connsiteY39" fmla="*/ 80715 h 77611"/>
                  <a:gd name="connsiteX40" fmla="*/ 31256 w 77611"/>
                  <a:gd name="connsiteY40" fmla="*/ 80574 h 77611"/>
                  <a:gd name="connsiteX41" fmla="*/ 30762 w 77611"/>
                  <a:gd name="connsiteY41" fmla="*/ 80504 h 77611"/>
                  <a:gd name="connsiteX42" fmla="*/ 29351 w 77611"/>
                  <a:gd name="connsiteY42" fmla="*/ 80222 h 77611"/>
                  <a:gd name="connsiteX43" fmla="*/ 28575 w 77611"/>
                  <a:gd name="connsiteY43" fmla="*/ 80080 h 77611"/>
                  <a:gd name="connsiteX44" fmla="*/ 27587 w 77611"/>
                  <a:gd name="connsiteY44" fmla="*/ 79869 h 77611"/>
                  <a:gd name="connsiteX45" fmla="*/ 24624 w 77611"/>
                  <a:gd name="connsiteY45" fmla="*/ 79022 h 77611"/>
                  <a:gd name="connsiteX46" fmla="*/ 24553 w 77611"/>
                  <a:gd name="connsiteY46" fmla="*/ 79022 h 77611"/>
                  <a:gd name="connsiteX47" fmla="*/ 24342 w 77611"/>
                  <a:gd name="connsiteY47" fmla="*/ 78951 h 77611"/>
                  <a:gd name="connsiteX48" fmla="*/ 24271 w 77611"/>
                  <a:gd name="connsiteY48" fmla="*/ 78881 h 77611"/>
                  <a:gd name="connsiteX49" fmla="*/ 10160 w 77611"/>
                  <a:gd name="connsiteY49" fmla="*/ 71190 h 77611"/>
                  <a:gd name="connsiteX50" fmla="*/ 9948 w 77611"/>
                  <a:gd name="connsiteY50" fmla="*/ 71049 h 77611"/>
                  <a:gd name="connsiteX51" fmla="*/ 0 w 77611"/>
                  <a:gd name="connsiteY51" fmla="*/ 59337 h 77611"/>
                  <a:gd name="connsiteX52" fmla="*/ 71 w 77611"/>
                  <a:gd name="connsiteY52" fmla="*/ 59408 h 77611"/>
                  <a:gd name="connsiteX53" fmla="*/ 1270 w 77611"/>
                  <a:gd name="connsiteY53" fmla="*/ 60042 h 77611"/>
                  <a:gd name="connsiteX54" fmla="*/ 2540 w 77611"/>
                  <a:gd name="connsiteY54" fmla="*/ 60678 h 77611"/>
                  <a:gd name="connsiteX55" fmla="*/ 2540 w 77611"/>
                  <a:gd name="connsiteY55" fmla="*/ 60678 h 77611"/>
                  <a:gd name="connsiteX56" fmla="*/ 3175 w 77611"/>
                  <a:gd name="connsiteY56" fmla="*/ 60960 h 77611"/>
                  <a:gd name="connsiteX57" fmla="*/ 3880 w 77611"/>
                  <a:gd name="connsiteY57" fmla="*/ 61312 h 77611"/>
                  <a:gd name="connsiteX58" fmla="*/ 4798 w 77611"/>
                  <a:gd name="connsiteY58" fmla="*/ 61736 h 77611"/>
                  <a:gd name="connsiteX59" fmla="*/ 6068 w 77611"/>
                  <a:gd name="connsiteY59" fmla="*/ 62230 h 77611"/>
                  <a:gd name="connsiteX60" fmla="*/ 6985 w 77611"/>
                  <a:gd name="connsiteY60" fmla="*/ 62583 h 77611"/>
                  <a:gd name="connsiteX61" fmla="*/ 7761 w 77611"/>
                  <a:gd name="connsiteY61" fmla="*/ 62865 h 77611"/>
                  <a:gd name="connsiteX62" fmla="*/ 8114 w 77611"/>
                  <a:gd name="connsiteY62" fmla="*/ 63006 h 77611"/>
                  <a:gd name="connsiteX63" fmla="*/ 9737 w 77611"/>
                  <a:gd name="connsiteY63" fmla="*/ 63500 h 77611"/>
                  <a:gd name="connsiteX64" fmla="*/ 11218 w 77611"/>
                  <a:gd name="connsiteY64" fmla="*/ 63853 h 77611"/>
                  <a:gd name="connsiteX65" fmla="*/ 12418 w 77611"/>
                  <a:gd name="connsiteY65" fmla="*/ 64135 h 77611"/>
                  <a:gd name="connsiteX66" fmla="*/ 12488 w 77611"/>
                  <a:gd name="connsiteY66" fmla="*/ 64135 h 77611"/>
                  <a:gd name="connsiteX67" fmla="*/ 13476 w 77611"/>
                  <a:gd name="connsiteY67" fmla="*/ 64347 h 77611"/>
                  <a:gd name="connsiteX68" fmla="*/ 14182 w 77611"/>
                  <a:gd name="connsiteY68" fmla="*/ 64487 h 77611"/>
                  <a:gd name="connsiteX69" fmla="*/ 14534 w 77611"/>
                  <a:gd name="connsiteY69" fmla="*/ 64558 h 77611"/>
                  <a:gd name="connsiteX70" fmla="*/ 15804 w 77611"/>
                  <a:gd name="connsiteY70" fmla="*/ 64770 h 77611"/>
                  <a:gd name="connsiteX71" fmla="*/ 15804 w 77611"/>
                  <a:gd name="connsiteY71" fmla="*/ 64770 h 77611"/>
                  <a:gd name="connsiteX72" fmla="*/ 17216 w 77611"/>
                  <a:gd name="connsiteY72" fmla="*/ 64911 h 77611"/>
                  <a:gd name="connsiteX73" fmla="*/ 18274 w 77611"/>
                  <a:gd name="connsiteY73" fmla="*/ 64981 h 77611"/>
                  <a:gd name="connsiteX74" fmla="*/ 18838 w 77611"/>
                  <a:gd name="connsiteY74" fmla="*/ 65052 h 77611"/>
                  <a:gd name="connsiteX75" fmla="*/ 20108 w 77611"/>
                  <a:gd name="connsiteY75" fmla="*/ 65123 h 77611"/>
                  <a:gd name="connsiteX76" fmla="*/ 21590 w 77611"/>
                  <a:gd name="connsiteY76" fmla="*/ 65123 h 77611"/>
                  <a:gd name="connsiteX77" fmla="*/ 22860 w 77611"/>
                  <a:gd name="connsiteY77" fmla="*/ 65123 h 77611"/>
                  <a:gd name="connsiteX78" fmla="*/ 24130 w 77611"/>
                  <a:gd name="connsiteY78" fmla="*/ 65052 h 77611"/>
                  <a:gd name="connsiteX79" fmla="*/ 25259 w 77611"/>
                  <a:gd name="connsiteY79" fmla="*/ 64981 h 77611"/>
                  <a:gd name="connsiteX80" fmla="*/ 27376 w 77611"/>
                  <a:gd name="connsiteY80" fmla="*/ 64770 h 77611"/>
                  <a:gd name="connsiteX81" fmla="*/ 28152 w 77611"/>
                  <a:gd name="connsiteY81" fmla="*/ 64629 h 77611"/>
                  <a:gd name="connsiteX82" fmla="*/ 29774 w 77611"/>
                  <a:gd name="connsiteY82" fmla="*/ 64347 h 77611"/>
                  <a:gd name="connsiteX83" fmla="*/ 31609 w 77611"/>
                  <a:gd name="connsiteY83" fmla="*/ 63994 h 77611"/>
                  <a:gd name="connsiteX84" fmla="*/ 31821 w 77611"/>
                  <a:gd name="connsiteY84" fmla="*/ 63923 h 77611"/>
                  <a:gd name="connsiteX85" fmla="*/ 32032 w 77611"/>
                  <a:gd name="connsiteY85" fmla="*/ 63853 h 77611"/>
                  <a:gd name="connsiteX86" fmla="*/ 33020 w 77611"/>
                  <a:gd name="connsiteY86" fmla="*/ 63570 h 77611"/>
                  <a:gd name="connsiteX87" fmla="*/ 34995 w 77611"/>
                  <a:gd name="connsiteY87" fmla="*/ 63006 h 77611"/>
                  <a:gd name="connsiteX88" fmla="*/ 36124 w 77611"/>
                  <a:gd name="connsiteY88" fmla="*/ 62653 h 77611"/>
                  <a:gd name="connsiteX89" fmla="*/ 36195 w 77611"/>
                  <a:gd name="connsiteY89" fmla="*/ 62653 h 77611"/>
                  <a:gd name="connsiteX90" fmla="*/ 37253 w 77611"/>
                  <a:gd name="connsiteY90" fmla="*/ 62300 h 77611"/>
                  <a:gd name="connsiteX91" fmla="*/ 38241 w 77611"/>
                  <a:gd name="connsiteY91" fmla="*/ 61948 h 77611"/>
                  <a:gd name="connsiteX92" fmla="*/ 38665 w 77611"/>
                  <a:gd name="connsiteY92" fmla="*/ 61736 h 77611"/>
                  <a:gd name="connsiteX93" fmla="*/ 40287 w 77611"/>
                  <a:gd name="connsiteY93" fmla="*/ 61030 h 77611"/>
                  <a:gd name="connsiteX94" fmla="*/ 42545 w 77611"/>
                  <a:gd name="connsiteY94" fmla="*/ 59831 h 77611"/>
                  <a:gd name="connsiteX95" fmla="*/ 43533 w 77611"/>
                  <a:gd name="connsiteY95" fmla="*/ 59266 h 77611"/>
                  <a:gd name="connsiteX96" fmla="*/ 48331 w 77611"/>
                  <a:gd name="connsiteY96" fmla="*/ 55951 h 77611"/>
                  <a:gd name="connsiteX97" fmla="*/ 51082 w 77611"/>
                  <a:gd name="connsiteY97" fmla="*/ 53622 h 77611"/>
                  <a:gd name="connsiteX98" fmla="*/ 51717 w 77611"/>
                  <a:gd name="connsiteY98" fmla="*/ 52987 h 77611"/>
                  <a:gd name="connsiteX99" fmla="*/ 54822 w 77611"/>
                  <a:gd name="connsiteY99" fmla="*/ 49600 h 77611"/>
                  <a:gd name="connsiteX100" fmla="*/ 55316 w 77611"/>
                  <a:gd name="connsiteY100" fmla="*/ 48965 h 77611"/>
                  <a:gd name="connsiteX101" fmla="*/ 56585 w 77611"/>
                  <a:gd name="connsiteY101" fmla="*/ 47343 h 77611"/>
                  <a:gd name="connsiteX102" fmla="*/ 57291 w 77611"/>
                  <a:gd name="connsiteY102" fmla="*/ 46355 h 77611"/>
                  <a:gd name="connsiteX103" fmla="*/ 63571 w 77611"/>
                  <a:gd name="connsiteY103" fmla="*/ 32737 h 77611"/>
                  <a:gd name="connsiteX104" fmla="*/ 63853 w 77611"/>
                  <a:gd name="connsiteY104" fmla="*/ 31538 h 77611"/>
                  <a:gd name="connsiteX105" fmla="*/ 64135 w 77611"/>
                  <a:gd name="connsiteY105" fmla="*/ 30268 h 77611"/>
                  <a:gd name="connsiteX106" fmla="*/ 64347 w 77611"/>
                  <a:gd name="connsiteY106" fmla="*/ 28998 h 77611"/>
                  <a:gd name="connsiteX107" fmla="*/ 64347 w 77611"/>
                  <a:gd name="connsiteY107" fmla="*/ 28998 h 77611"/>
                  <a:gd name="connsiteX108" fmla="*/ 64558 w 77611"/>
                  <a:gd name="connsiteY108" fmla="*/ 27587 h 77611"/>
                  <a:gd name="connsiteX109" fmla="*/ 64558 w 77611"/>
                  <a:gd name="connsiteY109" fmla="*/ 27446 h 77611"/>
                  <a:gd name="connsiteX110" fmla="*/ 64700 w 77611"/>
                  <a:gd name="connsiteY110" fmla="*/ 26246 h 77611"/>
                  <a:gd name="connsiteX111" fmla="*/ 64700 w 77611"/>
                  <a:gd name="connsiteY111" fmla="*/ 25964 h 77611"/>
                  <a:gd name="connsiteX112" fmla="*/ 64770 w 77611"/>
                  <a:gd name="connsiteY112" fmla="*/ 24906 h 77611"/>
                  <a:gd name="connsiteX113" fmla="*/ 64770 w 77611"/>
                  <a:gd name="connsiteY113" fmla="*/ 24553 h 77611"/>
                  <a:gd name="connsiteX114" fmla="*/ 64841 w 77611"/>
                  <a:gd name="connsiteY114" fmla="*/ 23354 h 77611"/>
                  <a:gd name="connsiteX115" fmla="*/ 64911 w 77611"/>
                  <a:gd name="connsiteY115" fmla="*/ 21660 h 77611"/>
                  <a:gd name="connsiteX116" fmla="*/ 64911 w 77611"/>
                  <a:gd name="connsiteY116" fmla="*/ 20249 h 77611"/>
                  <a:gd name="connsiteX117" fmla="*/ 64911 w 77611"/>
                  <a:gd name="connsiteY117" fmla="*/ 20038 h 77611"/>
                  <a:gd name="connsiteX118" fmla="*/ 64841 w 77611"/>
                  <a:gd name="connsiteY118" fmla="*/ 19050 h 77611"/>
                  <a:gd name="connsiteX119" fmla="*/ 64841 w 77611"/>
                  <a:gd name="connsiteY119" fmla="*/ 18556 h 77611"/>
                  <a:gd name="connsiteX120" fmla="*/ 64770 w 77611"/>
                  <a:gd name="connsiteY120" fmla="*/ 17498 h 77611"/>
                  <a:gd name="connsiteX121" fmla="*/ 64770 w 77611"/>
                  <a:gd name="connsiteY121" fmla="*/ 17356 h 77611"/>
                  <a:gd name="connsiteX122" fmla="*/ 64629 w 77611"/>
                  <a:gd name="connsiteY122" fmla="*/ 16086 h 77611"/>
                  <a:gd name="connsiteX123" fmla="*/ 64558 w 77611"/>
                  <a:gd name="connsiteY123" fmla="*/ 15522 h 77611"/>
                  <a:gd name="connsiteX124" fmla="*/ 64417 w 77611"/>
                  <a:gd name="connsiteY124" fmla="*/ 14534 h 77611"/>
                  <a:gd name="connsiteX125" fmla="*/ 64347 w 77611"/>
                  <a:gd name="connsiteY125" fmla="*/ 14323 h 77611"/>
                  <a:gd name="connsiteX126" fmla="*/ 64206 w 77611"/>
                  <a:gd name="connsiteY126" fmla="*/ 13476 h 77611"/>
                  <a:gd name="connsiteX127" fmla="*/ 63994 w 77611"/>
                  <a:gd name="connsiteY127" fmla="*/ 12559 h 77611"/>
                  <a:gd name="connsiteX128" fmla="*/ 63712 w 77611"/>
                  <a:gd name="connsiteY128" fmla="*/ 11289 h 77611"/>
                  <a:gd name="connsiteX129" fmla="*/ 63712 w 77611"/>
                  <a:gd name="connsiteY129" fmla="*/ 11147 h 77611"/>
                  <a:gd name="connsiteX130" fmla="*/ 63429 w 77611"/>
                  <a:gd name="connsiteY130" fmla="*/ 9948 h 77611"/>
                  <a:gd name="connsiteX131" fmla="*/ 63077 w 77611"/>
                  <a:gd name="connsiteY131" fmla="*/ 8678 h 77611"/>
                  <a:gd name="connsiteX132" fmla="*/ 62653 w 77611"/>
                  <a:gd name="connsiteY132" fmla="*/ 7408 h 77611"/>
                  <a:gd name="connsiteX133" fmla="*/ 61736 w 77611"/>
                  <a:gd name="connsiteY133" fmla="*/ 4939 h 77611"/>
                  <a:gd name="connsiteX134" fmla="*/ 61736 w 77611"/>
                  <a:gd name="connsiteY134" fmla="*/ 4939 h 77611"/>
                  <a:gd name="connsiteX135" fmla="*/ 60678 w 77611"/>
                  <a:gd name="connsiteY135" fmla="*/ 2540 h 77611"/>
                  <a:gd name="connsiteX136" fmla="*/ 60325 w 77611"/>
                  <a:gd name="connsiteY136" fmla="*/ 1905 h 77611"/>
                  <a:gd name="connsiteX137" fmla="*/ 59972 w 77611"/>
                  <a:gd name="connsiteY137" fmla="*/ 1199 h 77611"/>
                  <a:gd name="connsiteX138" fmla="*/ 59337 w 77611"/>
                  <a:gd name="connsiteY138" fmla="*/ 0 h 77611"/>
                  <a:gd name="connsiteX139" fmla="*/ 65193 w 77611"/>
                  <a:gd name="connsiteY139" fmla="*/ 4092 h 77611"/>
                  <a:gd name="connsiteX140" fmla="*/ 65335 w 77611"/>
                  <a:gd name="connsiteY140" fmla="*/ 4163 h 77611"/>
                  <a:gd name="connsiteX141" fmla="*/ 65405 w 77611"/>
                  <a:gd name="connsiteY141" fmla="*/ 4233 h 77611"/>
                  <a:gd name="connsiteX142" fmla="*/ 73307 w 77611"/>
                  <a:gd name="connsiteY142" fmla="*/ 12841 h 77611"/>
                  <a:gd name="connsiteX143" fmla="*/ 73942 w 77611"/>
                  <a:gd name="connsiteY143" fmla="*/ 13829 h 77611"/>
                  <a:gd name="connsiteX144" fmla="*/ 74507 w 77611"/>
                  <a:gd name="connsiteY144" fmla="*/ 14746 h 77611"/>
                  <a:gd name="connsiteX145" fmla="*/ 74648 w 77611"/>
                  <a:gd name="connsiteY145" fmla="*/ 14958 h 77611"/>
                  <a:gd name="connsiteX146" fmla="*/ 76341 w 77611"/>
                  <a:gd name="connsiteY146" fmla="*/ 17921 h 77611"/>
                  <a:gd name="connsiteX147" fmla="*/ 76764 w 77611"/>
                  <a:gd name="connsiteY147" fmla="*/ 18697 h 77611"/>
                  <a:gd name="connsiteX148" fmla="*/ 76976 w 77611"/>
                  <a:gd name="connsiteY148" fmla="*/ 19120 h 77611"/>
                  <a:gd name="connsiteX149" fmla="*/ 77258 w 77611"/>
                  <a:gd name="connsiteY149" fmla="*/ 19685 h 77611"/>
                  <a:gd name="connsiteX150" fmla="*/ 77540 w 77611"/>
                  <a:gd name="connsiteY150" fmla="*/ 20249 h 77611"/>
                  <a:gd name="connsiteX151" fmla="*/ 77752 w 77611"/>
                  <a:gd name="connsiteY151" fmla="*/ 20814 h 77611"/>
                  <a:gd name="connsiteX152" fmla="*/ 78175 w 77611"/>
                  <a:gd name="connsiteY152" fmla="*/ 21943 h 77611"/>
                  <a:gd name="connsiteX153" fmla="*/ 78669 w 77611"/>
                  <a:gd name="connsiteY153" fmla="*/ 23283 h 77611"/>
                  <a:gd name="connsiteX154" fmla="*/ 78669 w 77611"/>
                  <a:gd name="connsiteY154" fmla="*/ 23283 h 77611"/>
                  <a:gd name="connsiteX155" fmla="*/ 79093 w 77611"/>
                  <a:gd name="connsiteY155" fmla="*/ 24624 h 77611"/>
                  <a:gd name="connsiteX156" fmla="*/ 81068 w 77611"/>
                  <a:gd name="connsiteY156" fmla="*/ 37535 h 77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Lst>
                <a:rect l="l" t="t" r="r" b="b"/>
                <a:pathLst>
                  <a:path w="77611" h="77611">
                    <a:moveTo>
                      <a:pt x="81068" y="37535"/>
                    </a:moveTo>
                    <a:cubicBezTo>
                      <a:pt x="81068" y="39017"/>
                      <a:pt x="80998" y="40499"/>
                      <a:pt x="80857" y="41980"/>
                    </a:cubicBezTo>
                    <a:cubicBezTo>
                      <a:pt x="80575" y="44521"/>
                      <a:pt x="80081" y="47060"/>
                      <a:pt x="79446" y="49459"/>
                    </a:cubicBezTo>
                    <a:cubicBezTo>
                      <a:pt x="79375" y="49812"/>
                      <a:pt x="79234" y="50236"/>
                      <a:pt x="79093" y="50588"/>
                    </a:cubicBezTo>
                    <a:cubicBezTo>
                      <a:pt x="79022" y="50870"/>
                      <a:pt x="78881" y="51223"/>
                      <a:pt x="78811" y="51505"/>
                    </a:cubicBezTo>
                    <a:cubicBezTo>
                      <a:pt x="78669" y="51858"/>
                      <a:pt x="78599" y="52140"/>
                      <a:pt x="78458" y="52493"/>
                    </a:cubicBezTo>
                    <a:cubicBezTo>
                      <a:pt x="78458" y="52493"/>
                      <a:pt x="78458" y="52493"/>
                      <a:pt x="78458" y="52564"/>
                    </a:cubicBezTo>
                    <a:cubicBezTo>
                      <a:pt x="78317" y="52917"/>
                      <a:pt x="78246" y="53199"/>
                      <a:pt x="78105" y="53551"/>
                    </a:cubicBezTo>
                    <a:cubicBezTo>
                      <a:pt x="77964" y="53904"/>
                      <a:pt x="77823" y="54187"/>
                      <a:pt x="77682" y="54539"/>
                    </a:cubicBezTo>
                    <a:cubicBezTo>
                      <a:pt x="77399" y="55174"/>
                      <a:pt x="77117" y="55809"/>
                      <a:pt x="76835" y="56374"/>
                    </a:cubicBezTo>
                    <a:cubicBezTo>
                      <a:pt x="76694" y="56727"/>
                      <a:pt x="76482" y="57079"/>
                      <a:pt x="76341" y="57432"/>
                    </a:cubicBezTo>
                    <a:cubicBezTo>
                      <a:pt x="75988" y="58138"/>
                      <a:pt x="75636" y="58843"/>
                      <a:pt x="75212" y="59478"/>
                    </a:cubicBezTo>
                    <a:cubicBezTo>
                      <a:pt x="75001" y="59831"/>
                      <a:pt x="74789" y="60184"/>
                      <a:pt x="74577" y="60466"/>
                    </a:cubicBezTo>
                    <a:cubicBezTo>
                      <a:pt x="72108" y="64487"/>
                      <a:pt x="69003" y="68015"/>
                      <a:pt x="65405" y="71049"/>
                    </a:cubicBezTo>
                    <a:cubicBezTo>
                      <a:pt x="65405" y="71049"/>
                      <a:pt x="65335" y="71120"/>
                      <a:pt x="65335" y="71120"/>
                    </a:cubicBezTo>
                    <a:cubicBezTo>
                      <a:pt x="65335" y="71120"/>
                      <a:pt x="65335" y="71120"/>
                      <a:pt x="65335" y="71120"/>
                    </a:cubicBezTo>
                    <a:cubicBezTo>
                      <a:pt x="65335" y="71120"/>
                      <a:pt x="65264" y="71190"/>
                      <a:pt x="65264" y="71190"/>
                    </a:cubicBezTo>
                    <a:cubicBezTo>
                      <a:pt x="62159" y="73730"/>
                      <a:pt x="58773" y="75847"/>
                      <a:pt x="55033" y="77470"/>
                    </a:cubicBezTo>
                    <a:cubicBezTo>
                      <a:pt x="54187" y="77823"/>
                      <a:pt x="53269" y="78175"/>
                      <a:pt x="52423" y="78528"/>
                    </a:cubicBezTo>
                    <a:cubicBezTo>
                      <a:pt x="52423" y="78528"/>
                      <a:pt x="52423" y="78528"/>
                      <a:pt x="52423" y="78528"/>
                    </a:cubicBezTo>
                    <a:cubicBezTo>
                      <a:pt x="52070" y="78669"/>
                      <a:pt x="51717" y="78810"/>
                      <a:pt x="51294" y="78881"/>
                    </a:cubicBezTo>
                    <a:cubicBezTo>
                      <a:pt x="50518" y="79093"/>
                      <a:pt x="49812" y="79375"/>
                      <a:pt x="49036" y="79586"/>
                    </a:cubicBezTo>
                    <a:cubicBezTo>
                      <a:pt x="48472" y="79728"/>
                      <a:pt x="47907" y="79869"/>
                      <a:pt x="47272" y="80010"/>
                    </a:cubicBezTo>
                    <a:cubicBezTo>
                      <a:pt x="46919" y="80080"/>
                      <a:pt x="46567" y="80151"/>
                      <a:pt x="46143" y="80222"/>
                    </a:cubicBezTo>
                    <a:cubicBezTo>
                      <a:pt x="45579" y="80362"/>
                      <a:pt x="45014" y="80433"/>
                      <a:pt x="44380" y="80504"/>
                    </a:cubicBezTo>
                    <a:cubicBezTo>
                      <a:pt x="44097" y="80574"/>
                      <a:pt x="43745" y="80574"/>
                      <a:pt x="43462" y="80645"/>
                    </a:cubicBezTo>
                    <a:cubicBezTo>
                      <a:pt x="42827" y="80715"/>
                      <a:pt x="42192" y="80786"/>
                      <a:pt x="41557" y="80856"/>
                    </a:cubicBezTo>
                    <a:cubicBezTo>
                      <a:pt x="41275" y="80856"/>
                      <a:pt x="40993" y="80927"/>
                      <a:pt x="40710" y="80927"/>
                    </a:cubicBezTo>
                    <a:cubicBezTo>
                      <a:pt x="40217" y="80927"/>
                      <a:pt x="39793" y="80998"/>
                      <a:pt x="39299" y="80998"/>
                    </a:cubicBezTo>
                    <a:cubicBezTo>
                      <a:pt x="39088" y="80998"/>
                      <a:pt x="38876" y="80998"/>
                      <a:pt x="38735" y="80998"/>
                    </a:cubicBezTo>
                    <a:cubicBezTo>
                      <a:pt x="38382" y="80998"/>
                      <a:pt x="38100" y="80998"/>
                      <a:pt x="37747" y="80998"/>
                    </a:cubicBezTo>
                    <a:cubicBezTo>
                      <a:pt x="37747" y="80998"/>
                      <a:pt x="37747" y="80998"/>
                      <a:pt x="37747" y="80998"/>
                    </a:cubicBezTo>
                    <a:cubicBezTo>
                      <a:pt x="37253" y="80998"/>
                      <a:pt x="36759" y="80998"/>
                      <a:pt x="36265" y="80998"/>
                    </a:cubicBezTo>
                    <a:cubicBezTo>
                      <a:pt x="36195" y="80998"/>
                      <a:pt x="36124" y="80998"/>
                      <a:pt x="36054" y="80998"/>
                    </a:cubicBezTo>
                    <a:cubicBezTo>
                      <a:pt x="35630" y="80998"/>
                      <a:pt x="35278" y="80998"/>
                      <a:pt x="34854" y="80927"/>
                    </a:cubicBezTo>
                    <a:cubicBezTo>
                      <a:pt x="34784" y="80927"/>
                      <a:pt x="34784" y="80927"/>
                      <a:pt x="34713" y="80927"/>
                    </a:cubicBezTo>
                    <a:cubicBezTo>
                      <a:pt x="34290" y="80927"/>
                      <a:pt x="33937" y="80856"/>
                      <a:pt x="33514" y="80856"/>
                    </a:cubicBezTo>
                    <a:cubicBezTo>
                      <a:pt x="33514" y="80856"/>
                      <a:pt x="33514" y="80856"/>
                      <a:pt x="33443" y="80856"/>
                    </a:cubicBezTo>
                    <a:cubicBezTo>
                      <a:pt x="33232" y="80856"/>
                      <a:pt x="33020" y="80856"/>
                      <a:pt x="32808" y="80786"/>
                    </a:cubicBezTo>
                    <a:cubicBezTo>
                      <a:pt x="32667" y="80786"/>
                      <a:pt x="32526" y="80786"/>
                      <a:pt x="32385" y="80715"/>
                    </a:cubicBezTo>
                    <a:cubicBezTo>
                      <a:pt x="32032" y="80715"/>
                      <a:pt x="31679" y="80645"/>
                      <a:pt x="31256" y="80574"/>
                    </a:cubicBezTo>
                    <a:cubicBezTo>
                      <a:pt x="31115" y="80574"/>
                      <a:pt x="30903" y="80504"/>
                      <a:pt x="30762" y="80504"/>
                    </a:cubicBezTo>
                    <a:cubicBezTo>
                      <a:pt x="30268" y="80433"/>
                      <a:pt x="29774" y="80362"/>
                      <a:pt x="29351" y="80222"/>
                    </a:cubicBezTo>
                    <a:cubicBezTo>
                      <a:pt x="29069" y="80151"/>
                      <a:pt x="28787" y="80080"/>
                      <a:pt x="28575" y="80080"/>
                    </a:cubicBezTo>
                    <a:cubicBezTo>
                      <a:pt x="28222" y="80010"/>
                      <a:pt x="27870" y="79939"/>
                      <a:pt x="27587" y="79869"/>
                    </a:cubicBezTo>
                    <a:cubicBezTo>
                      <a:pt x="26599" y="79586"/>
                      <a:pt x="25612" y="79375"/>
                      <a:pt x="24624" y="79022"/>
                    </a:cubicBezTo>
                    <a:cubicBezTo>
                      <a:pt x="24624" y="79022"/>
                      <a:pt x="24553" y="79022"/>
                      <a:pt x="24553" y="79022"/>
                    </a:cubicBezTo>
                    <a:cubicBezTo>
                      <a:pt x="24483" y="79022"/>
                      <a:pt x="24412" y="79022"/>
                      <a:pt x="24342" y="78951"/>
                    </a:cubicBezTo>
                    <a:cubicBezTo>
                      <a:pt x="24342" y="78951"/>
                      <a:pt x="24271" y="78951"/>
                      <a:pt x="24271" y="78881"/>
                    </a:cubicBezTo>
                    <a:cubicBezTo>
                      <a:pt x="19050" y="77187"/>
                      <a:pt x="14323" y="74577"/>
                      <a:pt x="10160" y="71190"/>
                    </a:cubicBezTo>
                    <a:cubicBezTo>
                      <a:pt x="10089" y="71120"/>
                      <a:pt x="10019" y="71120"/>
                      <a:pt x="9948" y="71049"/>
                    </a:cubicBezTo>
                    <a:cubicBezTo>
                      <a:pt x="5997" y="67733"/>
                      <a:pt x="2611" y="63782"/>
                      <a:pt x="0" y="59337"/>
                    </a:cubicBezTo>
                    <a:cubicBezTo>
                      <a:pt x="0" y="59337"/>
                      <a:pt x="71" y="59337"/>
                      <a:pt x="71" y="59408"/>
                    </a:cubicBezTo>
                    <a:cubicBezTo>
                      <a:pt x="423" y="59619"/>
                      <a:pt x="847" y="59831"/>
                      <a:pt x="1270" y="60042"/>
                    </a:cubicBezTo>
                    <a:cubicBezTo>
                      <a:pt x="1693" y="60254"/>
                      <a:pt x="2117" y="60466"/>
                      <a:pt x="2540" y="60678"/>
                    </a:cubicBezTo>
                    <a:lnTo>
                      <a:pt x="2540" y="60678"/>
                    </a:lnTo>
                    <a:cubicBezTo>
                      <a:pt x="2752" y="60748"/>
                      <a:pt x="2963" y="60889"/>
                      <a:pt x="3175" y="60960"/>
                    </a:cubicBezTo>
                    <a:cubicBezTo>
                      <a:pt x="3387" y="61101"/>
                      <a:pt x="3669" y="61172"/>
                      <a:pt x="3880" y="61312"/>
                    </a:cubicBezTo>
                    <a:cubicBezTo>
                      <a:pt x="4163" y="61454"/>
                      <a:pt x="4515" y="61595"/>
                      <a:pt x="4798" y="61736"/>
                    </a:cubicBezTo>
                    <a:cubicBezTo>
                      <a:pt x="5221" y="61877"/>
                      <a:pt x="5644" y="62089"/>
                      <a:pt x="6068" y="62230"/>
                    </a:cubicBezTo>
                    <a:cubicBezTo>
                      <a:pt x="6350" y="62371"/>
                      <a:pt x="6703" y="62441"/>
                      <a:pt x="6985" y="62583"/>
                    </a:cubicBezTo>
                    <a:cubicBezTo>
                      <a:pt x="7267" y="62653"/>
                      <a:pt x="7549" y="62794"/>
                      <a:pt x="7761" y="62865"/>
                    </a:cubicBezTo>
                    <a:cubicBezTo>
                      <a:pt x="7902" y="62935"/>
                      <a:pt x="7973" y="62935"/>
                      <a:pt x="8114" y="63006"/>
                    </a:cubicBezTo>
                    <a:cubicBezTo>
                      <a:pt x="8678" y="63218"/>
                      <a:pt x="9172" y="63359"/>
                      <a:pt x="9737" y="63500"/>
                    </a:cubicBezTo>
                    <a:cubicBezTo>
                      <a:pt x="10231" y="63641"/>
                      <a:pt x="10724" y="63782"/>
                      <a:pt x="11218" y="63853"/>
                    </a:cubicBezTo>
                    <a:cubicBezTo>
                      <a:pt x="11642" y="63923"/>
                      <a:pt x="11995" y="64064"/>
                      <a:pt x="12418" y="64135"/>
                    </a:cubicBezTo>
                    <a:cubicBezTo>
                      <a:pt x="12418" y="64135"/>
                      <a:pt x="12488" y="64135"/>
                      <a:pt x="12488" y="64135"/>
                    </a:cubicBezTo>
                    <a:cubicBezTo>
                      <a:pt x="12841" y="64205"/>
                      <a:pt x="13123" y="64276"/>
                      <a:pt x="13476" y="64347"/>
                    </a:cubicBezTo>
                    <a:cubicBezTo>
                      <a:pt x="13688" y="64417"/>
                      <a:pt x="13899" y="64417"/>
                      <a:pt x="14182" y="64487"/>
                    </a:cubicBezTo>
                    <a:cubicBezTo>
                      <a:pt x="14323" y="64487"/>
                      <a:pt x="14464" y="64558"/>
                      <a:pt x="14534" y="64558"/>
                    </a:cubicBezTo>
                    <a:cubicBezTo>
                      <a:pt x="14958" y="64629"/>
                      <a:pt x="15381" y="64699"/>
                      <a:pt x="15804" y="64770"/>
                    </a:cubicBezTo>
                    <a:cubicBezTo>
                      <a:pt x="15804" y="64770"/>
                      <a:pt x="15804" y="64770"/>
                      <a:pt x="15804" y="64770"/>
                    </a:cubicBezTo>
                    <a:cubicBezTo>
                      <a:pt x="16298" y="64840"/>
                      <a:pt x="16722" y="64911"/>
                      <a:pt x="17216" y="64911"/>
                    </a:cubicBezTo>
                    <a:cubicBezTo>
                      <a:pt x="17568" y="64981"/>
                      <a:pt x="17921" y="64981"/>
                      <a:pt x="18274" y="64981"/>
                    </a:cubicBezTo>
                    <a:cubicBezTo>
                      <a:pt x="18486" y="64981"/>
                      <a:pt x="18627" y="64981"/>
                      <a:pt x="18838" y="65052"/>
                    </a:cubicBezTo>
                    <a:cubicBezTo>
                      <a:pt x="19262" y="65052"/>
                      <a:pt x="19685" y="65123"/>
                      <a:pt x="20108" y="65123"/>
                    </a:cubicBezTo>
                    <a:cubicBezTo>
                      <a:pt x="20602" y="65123"/>
                      <a:pt x="21096" y="65123"/>
                      <a:pt x="21590" y="65123"/>
                    </a:cubicBezTo>
                    <a:cubicBezTo>
                      <a:pt x="22013" y="65123"/>
                      <a:pt x="22437" y="65123"/>
                      <a:pt x="22860" y="65123"/>
                    </a:cubicBezTo>
                    <a:cubicBezTo>
                      <a:pt x="23283" y="65123"/>
                      <a:pt x="23707" y="65123"/>
                      <a:pt x="24130" y="65052"/>
                    </a:cubicBezTo>
                    <a:cubicBezTo>
                      <a:pt x="24483" y="65052"/>
                      <a:pt x="24906" y="64981"/>
                      <a:pt x="25259" y="64981"/>
                    </a:cubicBezTo>
                    <a:cubicBezTo>
                      <a:pt x="25964" y="64911"/>
                      <a:pt x="26670" y="64840"/>
                      <a:pt x="27376" y="64770"/>
                    </a:cubicBezTo>
                    <a:cubicBezTo>
                      <a:pt x="27658" y="64770"/>
                      <a:pt x="27870" y="64699"/>
                      <a:pt x="28152" y="64629"/>
                    </a:cubicBezTo>
                    <a:cubicBezTo>
                      <a:pt x="28716" y="64558"/>
                      <a:pt x="29210" y="64487"/>
                      <a:pt x="29774" y="64347"/>
                    </a:cubicBezTo>
                    <a:cubicBezTo>
                      <a:pt x="30409" y="64205"/>
                      <a:pt x="30974" y="64135"/>
                      <a:pt x="31609" y="63994"/>
                    </a:cubicBezTo>
                    <a:cubicBezTo>
                      <a:pt x="31679" y="63994"/>
                      <a:pt x="31750" y="63994"/>
                      <a:pt x="31821" y="63923"/>
                    </a:cubicBezTo>
                    <a:cubicBezTo>
                      <a:pt x="31891" y="63923"/>
                      <a:pt x="31962" y="63923"/>
                      <a:pt x="32032" y="63853"/>
                    </a:cubicBezTo>
                    <a:cubicBezTo>
                      <a:pt x="32385" y="63782"/>
                      <a:pt x="32667" y="63711"/>
                      <a:pt x="33020" y="63570"/>
                    </a:cubicBezTo>
                    <a:cubicBezTo>
                      <a:pt x="33655" y="63429"/>
                      <a:pt x="34361" y="63218"/>
                      <a:pt x="34995" y="63006"/>
                    </a:cubicBezTo>
                    <a:cubicBezTo>
                      <a:pt x="35348" y="62865"/>
                      <a:pt x="35772" y="62724"/>
                      <a:pt x="36124" y="62653"/>
                    </a:cubicBezTo>
                    <a:cubicBezTo>
                      <a:pt x="36124" y="62653"/>
                      <a:pt x="36195" y="62653"/>
                      <a:pt x="36195" y="62653"/>
                    </a:cubicBezTo>
                    <a:cubicBezTo>
                      <a:pt x="36548" y="62512"/>
                      <a:pt x="36901" y="62371"/>
                      <a:pt x="37253" y="62300"/>
                    </a:cubicBezTo>
                    <a:cubicBezTo>
                      <a:pt x="37606" y="62159"/>
                      <a:pt x="37888" y="62018"/>
                      <a:pt x="38241" y="61948"/>
                    </a:cubicBezTo>
                    <a:cubicBezTo>
                      <a:pt x="38382" y="61877"/>
                      <a:pt x="38523" y="61806"/>
                      <a:pt x="38665" y="61736"/>
                    </a:cubicBezTo>
                    <a:cubicBezTo>
                      <a:pt x="39229" y="61524"/>
                      <a:pt x="39723" y="61242"/>
                      <a:pt x="40287" y="61030"/>
                    </a:cubicBezTo>
                    <a:cubicBezTo>
                      <a:pt x="41063" y="60678"/>
                      <a:pt x="41839" y="60254"/>
                      <a:pt x="42545" y="59831"/>
                    </a:cubicBezTo>
                    <a:cubicBezTo>
                      <a:pt x="42898" y="59619"/>
                      <a:pt x="43180" y="59478"/>
                      <a:pt x="43533" y="59266"/>
                    </a:cubicBezTo>
                    <a:cubicBezTo>
                      <a:pt x="45226" y="58279"/>
                      <a:pt x="46849" y="57150"/>
                      <a:pt x="48331" y="55951"/>
                    </a:cubicBezTo>
                    <a:cubicBezTo>
                      <a:pt x="49248" y="55174"/>
                      <a:pt x="50236" y="54398"/>
                      <a:pt x="51082" y="53622"/>
                    </a:cubicBezTo>
                    <a:cubicBezTo>
                      <a:pt x="51294" y="53410"/>
                      <a:pt x="51505" y="53199"/>
                      <a:pt x="51717" y="52987"/>
                    </a:cubicBezTo>
                    <a:cubicBezTo>
                      <a:pt x="52846" y="51929"/>
                      <a:pt x="53834" y="50800"/>
                      <a:pt x="54822" y="49600"/>
                    </a:cubicBezTo>
                    <a:cubicBezTo>
                      <a:pt x="54963" y="49389"/>
                      <a:pt x="55174" y="49177"/>
                      <a:pt x="55316" y="48965"/>
                    </a:cubicBezTo>
                    <a:cubicBezTo>
                      <a:pt x="55739" y="48401"/>
                      <a:pt x="56162" y="47907"/>
                      <a:pt x="56585" y="47343"/>
                    </a:cubicBezTo>
                    <a:cubicBezTo>
                      <a:pt x="56868" y="46990"/>
                      <a:pt x="57079" y="46637"/>
                      <a:pt x="57291" y="46355"/>
                    </a:cubicBezTo>
                    <a:cubicBezTo>
                      <a:pt x="60113" y="42263"/>
                      <a:pt x="62230" y="37676"/>
                      <a:pt x="63571" y="32737"/>
                    </a:cubicBezTo>
                    <a:cubicBezTo>
                      <a:pt x="63712" y="32314"/>
                      <a:pt x="63782" y="31961"/>
                      <a:pt x="63853" y="31538"/>
                    </a:cubicBezTo>
                    <a:cubicBezTo>
                      <a:pt x="63923" y="31115"/>
                      <a:pt x="64064" y="30691"/>
                      <a:pt x="64135" y="30268"/>
                    </a:cubicBezTo>
                    <a:cubicBezTo>
                      <a:pt x="64206" y="29845"/>
                      <a:pt x="64276" y="29422"/>
                      <a:pt x="64347" y="28998"/>
                    </a:cubicBezTo>
                    <a:cubicBezTo>
                      <a:pt x="64347" y="28998"/>
                      <a:pt x="64347" y="28998"/>
                      <a:pt x="64347" y="28998"/>
                    </a:cubicBezTo>
                    <a:cubicBezTo>
                      <a:pt x="64417" y="28504"/>
                      <a:pt x="64488" y="28081"/>
                      <a:pt x="64558" y="27587"/>
                    </a:cubicBezTo>
                    <a:lnTo>
                      <a:pt x="64558" y="27446"/>
                    </a:lnTo>
                    <a:cubicBezTo>
                      <a:pt x="64629" y="27022"/>
                      <a:pt x="64629" y="26670"/>
                      <a:pt x="64700" y="26246"/>
                    </a:cubicBezTo>
                    <a:cubicBezTo>
                      <a:pt x="64700" y="26176"/>
                      <a:pt x="64700" y="26035"/>
                      <a:pt x="64700" y="25964"/>
                    </a:cubicBezTo>
                    <a:cubicBezTo>
                      <a:pt x="64770" y="25611"/>
                      <a:pt x="64770" y="25259"/>
                      <a:pt x="64770" y="24906"/>
                    </a:cubicBezTo>
                    <a:cubicBezTo>
                      <a:pt x="64770" y="24765"/>
                      <a:pt x="64770" y="24694"/>
                      <a:pt x="64770" y="24553"/>
                    </a:cubicBezTo>
                    <a:cubicBezTo>
                      <a:pt x="64770" y="24130"/>
                      <a:pt x="64841" y="23777"/>
                      <a:pt x="64841" y="23354"/>
                    </a:cubicBezTo>
                    <a:cubicBezTo>
                      <a:pt x="64841" y="22789"/>
                      <a:pt x="64911" y="22225"/>
                      <a:pt x="64911" y="21660"/>
                    </a:cubicBezTo>
                    <a:cubicBezTo>
                      <a:pt x="64911" y="21167"/>
                      <a:pt x="64911" y="20743"/>
                      <a:pt x="64911" y="20249"/>
                    </a:cubicBezTo>
                    <a:cubicBezTo>
                      <a:pt x="64911" y="20179"/>
                      <a:pt x="64911" y="20108"/>
                      <a:pt x="64911" y="20038"/>
                    </a:cubicBezTo>
                    <a:cubicBezTo>
                      <a:pt x="64911" y="19685"/>
                      <a:pt x="64911" y="19403"/>
                      <a:pt x="64841" y="19050"/>
                    </a:cubicBezTo>
                    <a:cubicBezTo>
                      <a:pt x="64841" y="18909"/>
                      <a:pt x="64841" y="18697"/>
                      <a:pt x="64841" y="18556"/>
                    </a:cubicBezTo>
                    <a:cubicBezTo>
                      <a:pt x="64841" y="18203"/>
                      <a:pt x="64770" y="17850"/>
                      <a:pt x="64770" y="17498"/>
                    </a:cubicBezTo>
                    <a:cubicBezTo>
                      <a:pt x="64770" y="17427"/>
                      <a:pt x="64770" y="17356"/>
                      <a:pt x="64770" y="17356"/>
                    </a:cubicBezTo>
                    <a:cubicBezTo>
                      <a:pt x="64700" y="16933"/>
                      <a:pt x="64700" y="16510"/>
                      <a:pt x="64629" y="16086"/>
                    </a:cubicBezTo>
                    <a:cubicBezTo>
                      <a:pt x="64629" y="15875"/>
                      <a:pt x="64558" y="15663"/>
                      <a:pt x="64558" y="15522"/>
                    </a:cubicBezTo>
                    <a:cubicBezTo>
                      <a:pt x="64488" y="15169"/>
                      <a:pt x="64488" y="14816"/>
                      <a:pt x="64417" y="14534"/>
                    </a:cubicBezTo>
                    <a:cubicBezTo>
                      <a:pt x="64417" y="14464"/>
                      <a:pt x="64417" y="14393"/>
                      <a:pt x="64347" y="14323"/>
                    </a:cubicBezTo>
                    <a:cubicBezTo>
                      <a:pt x="64276" y="14040"/>
                      <a:pt x="64276" y="13758"/>
                      <a:pt x="64206" y="13476"/>
                    </a:cubicBezTo>
                    <a:cubicBezTo>
                      <a:pt x="64135" y="13194"/>
                      <a:pt x="64064" y="12841"/>
                      <a:pt x="63994" y="12559"/>
                    </a:cubicBezTo>
                    <a:cubicBezTo>
                      <a:pt x="63923" y="12135"/>
                      <a:pt x="63782" y="11712"/>
                      <a:pt x="63712" y="11289"/>
                    </a:cubicBezTo>
                    <a:cubicBezTo>
                      <a:pt x="63712" y="11218"/>
                      <a:pt x="63712" y="11218"/>
                      <a:pt x="63712" y="11147"/>
                    </a:cubicBezTo>
                    <a:cubicBezTo>
                      <a:pt x="63641" y="10724"/>
                      <a:pt x="63500" y="10371"/>
                      <a:pt x="63429" y="9948"/>
                    </a:cubicBezTo>
                    <a:cubicBezTo>
                      <a:pt x="63288" y="9525"/>
                      <a:pt x="63218" y="9102"/>
                      <a:pt x="63077" y="8678"/>
                    </a:cubicBezTo>
                    <a:cubicBezTo>
                      <a:pt x="62936" y="8255"/>
                      <a:pt x="62794" y="7832"/>
                      <a:pt x="62653" y="7408"/>
                    </a:cubicBezTo>
                    <a:cubicBezTo>
                      <a:pt x="62371" y="6562"/>
                      <a:pt x="62089" y="5785"/>
                      <a:pt x="61736" y="4939"/>
                    </a:cubicBezTo>
                    <a:lnTo>
                      <a:pt x="61736" y="4939"/>
                    </a:lnTo>
                    <a:cubicBezTo>
                      <a:pt x="61383" y="4163"/>
                      <a:pt x="61031" y="3316"/>
                      <a:pt x="60678" y="2540"/>
                    </a:cubicBezTo>
                    <a:cubicBezTo>
                      <a:pt x="60607" y="2328"/>
                      <a:pt x="60466" y="2117"/>
                      <a:pt x="60325" y="1905"/>
                    </a:cubicBezTo>
                    <a:cubicBezTo>
                      <a:pt x="60184" y="1693"/>
                      <a:pt x="60113" y="1411"/>
                      <a:pt x="59972" y="1199"/>
                    </a:cubicBezTo>
                    <a:cubicBezTo>
                      <a:pt x="59761" y="776"/>
                      <a:pt x="59549" y="423"/>
                      <a:pt x="59337" y="0"/>
                    </a:cubicBezTo>
                    <a:cubicBezTo>
                      <a:pt x="61383" y="1199"/>
                      <a:pt x="63359" y="2540"/>
                      <a:pt x="65193" y="4092"/>
                    </a:cubicBezTo>
                    <a:cubicBezTo>
                      <a:pt x="65193" y="4092"/>
                      <a:pt x="65264" y="4163"/>
                      <a:pt x="65335" y="4163"/>
                    </a:cubicBezTo>
                    <a:cubicBezTo>
                      <a:pt x="65335" y="4163"/>
                      <a:pt x="65405" y="4233"/>
                      <a:pt x="65405" y="4233"/>
                    </a:cubicBezTo>
                    <a:cubicBezTo>
                      <a:pt x="68439" y="6702"/>
                      <a:pt x="71049" y="9595"/>
                      <a:pt x="73307" y="12841"/>
                    </a:cubicBezTo>
                    <a:cubicBezTo>
                      <a:pt x="73519" y="13194"/>
                      <a:pt x="73731" y="13476"/>
                      <a:pt x="73942" y="13829"/>
                    </a:cubicBezTo>
                    <a:cubicBezTo>
                      <a:pt x="74154" y="14111"/>
                      <a:pt x="74366" y="14464"/>
                      <a:pt x="74507" y="14746"/>
                    </a:cubicBezTo>
                    <a:cubicBezTo>
                      <a:pt x="74507" y="14816"/>
                      <a:pt x="74577" y="14887"/>
                      <a:pt x="74648" y="14958"/>
                    </a:cubicBezTo>
                    <a:cubicBezTo>
                      <a:pt x="75212" y="15945"/>
                      <a:pt x="75777" y="16933"/>
                      <a:pt x="76341" y="17921"/>
                    </a:cubicBezTo>
                    <a:cubicBezTo>
                      <a:pt x="76482" y="18203"/>
                      <a:pt x="76623" y="18486"/>
                      <a:pt x="76764" y="18697"/>
                    </a:cubicBezTo>
                    <a:cubicBezTo>
                      <a:pt x="76835" y="18838"/>
                      <a:pt x="76906" y="18979"/>
                      <a:pt x="76976" y="19120"/>
                    </a:cubicBezTo>
                    <a:cubicBezTo>
                      <a:pt x="77047" y="19332"/>
                      <a:pt x="77188" y="19544"/>
                      <a:pt x="77258" y="19685"/>
                    </a:cubicBezTo>
                    <a:cubicBezTo>
                      <a:pt x="77329" y="19896"/>
                      <a:pt x="77470" y="20108"/>
                      <a:pt x="77540" y="20249"/>
                    </a:cubicBezTo>
                    <a:cubicBezTo>
                      <a:pt x="77611" y="20461"/>
                      <a:pt x="77682" y="20602"/>
                      <a:pt x="77752" y="20814"/>
                    </a:cubicBezTo>
                    <a:cubicBezTo>
                      <a:pt x="77893" y="21167"/>
                      <a:pt x="78034" y="21590"/>
                      <a:pt x="78175" y="21943"/>
                    </a:cubicBezTo>
                    <a:cubicBezTo>
                      <a:pt x="78317" y="22366"/>
                      <a:pt x="78528" y="22789"/>
                      <a:pt x="78669" y="23283"/>
                    </a:cubicBezTo>
                    <a:cubicBezTo>
                      <a:pt x="78669" y="23283"/>
                      <a:pt x="78669" y="23283"/>
                      <a:pt x="78669" y="23283"/>
                    </a:cubicBezTo>
                    <a:cubicBezTo>
                      <a:pt x="78811" y="23707"/>
                      <a:pt x="78952" y="24201"/>
                      <a:pt x="79093" y="24624"/>
                    </a:cubicBezTo>
                    <a:cubicBezTo>
                      <a:pt x="80363" y="28575"/>
                      <a:pt x="81068" y="33020"/>
                      <a:pt x="81068" y="37535"/>
                    </a:cubicBezTo>
                    <a:close/>
                  </a:path>
                </a:pathLst>
              </a:custGeom>
              <a:solidFill>
                <a:schemeClr val="accent6">
                  <a:lumMod val="75000"/>
                </a:schemeClr>
              </a:solidFill>
              <a:ln w="7047" cap="flat">
                <a:noFill/>
                <a:prstDash val="solid"/>
                <a:miter/>
              </a:ln>
            </p:spPr>
            <p:txBody>
              <a:bodyPr rtlCol="0" anchor="ctr"/>
              <a:lstStyle/>
              <a:p>
                <a:endParaRPr lang="en-ID">
                  <a:cs typeface="B Nazanin" panose="00000700000000000000" pitchFamily="2" charset="-78"/>
                </a:endParaRPr>
              </a:p>
            </p:txBody>
          </p:sp>
          <p:sp>
            <p:nvSpPr>
              <p:cNvPr id="485" name="Freeform: Shape 484">
                <a:extLst>
                  <a:ext uri="{FF2B5EF4-FFF2-40B4-BE49-F238E27FC236}">
                    <a16:creationId xmlns:a16="http://schemas.microsoft.com/office/drawing/2014/main" id="{69F70311-A2AF-463B-A991-E01B44E07038}"/>
                  </a:ext>
                </a:extLst>
              </p:cNvPr>
              <p:cNvSpPr/>
              <p:nvPr/>
            </p:nvSpPr>
            <p:spPr>
              <a:xfrm>
                <a:off x="5236281" y="3861364"/>
                <a:ext cx="14111" cy="14111"/>
              </a:xfrm>
              <a:custGeom>
                <a:avLst/>
                <a:gdLst>
                  <a:gd name="connsiteX0" fmla="*/ 16933 w 14111"/>
                  <a:gd name="connsiteY0" fmla="*/ 8467 h 14111"/>
                  <a:gd name="connsiteX1" fmla="*/ 8466 w 14111"/>
                  <a:gd name="connsiteY1" fmla="*/ 16933 h 14111"/>
                  <a:gd name="connsiteX2" fmla="*/ 0 w 14111"/>
                  <a:gd name="connsiteY2" fmla="*/ 8467 h 14111"/>
                  <a:gd name="connsiteX3" fmla="*/ 8466 w 14111"/>
                  <a:gd name="connsiteY3" fmla="*/ 0 h 14111"/>
                  <a:gd name="connsiteX4" fmla="*/ 16933 w 14111"/>
                  <a:gd name="connsiteY4" fmla="*/ 8467 h 141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11" h="14111">
                    <a:moveTo>
                      <a:pt x="16933" y="8467"/>
                    </a:moveTo>
                    <a:cubicBezTo>
                      <a:pt x="16933" y="13142"/>
                      <a:pt x="13143" y="16933"/>
                      <a:pt x="8466" y="16933"/>
                    </a:cubicBezTo>
                    <a:cubicBezTo>
                      <a:pt x="3790" y="16933"/>
                      <a:pt x="0" y="13143"/>
                      <a:pt x="0" y="8467"/>
                    </a:cubicBezTo>
                    <a:cubicBezTo>
                      <a:pt x="0" y="3791"/>
                      <a:pt x="3790" y="0"/>
                      <a:pt x="8466" y="0"/>
                    </a:cubicBezTo>
                    <a:cubicBezTo>
                      <a:pt x="13143" y="0"/>
                      <a:pt x="16933" y="3790"/>
                      <a:pt x="16933" y="8467"/>
                    </a:cubicBezTo>
                    <a:close/>
                  </a:path>
                </a:pathLst>
              </a:custGeom>
              <a:solidFill>
                <a:schemeClr val="accent6">
                  <a:lumMod val="40000"/>
                  <a:lumOff val="60000"/>
                </a:schemeClr>
              </a:solidFill>
              <a:ln w="7047" cap="flat">
                <a:noFill/>
                <a:prstDash val="solid"/>
                <a:miter/>
              </a:ln>
            </p:spPr>
            <p:txBody>
              <a:bodyPr rtlCol="0" anchor="ctr"/>
              <a:lstStyle/>
              <a:p>
                <a:endParaRPr lang="en-ID">
                  <a:cs typeface="B Nazanin" panose="00000700000000000000" pitchFamily="2" charset="-78"/>
                </a:endParaRPr>
              </a:p>
            </p:txBody>
          </p:sp>
        </p:grpSp>
        <p:grpSp>
          <p:nvGrpSpPr>
            <p:cNvPr id="432" name="Graphic 3">
              <a:extLst>
                <a:ext uri="{FF2B5EF4-FFF2-40B4-BE49-F238E27FC236}">
                  <a16:creationId xmlns:a16="http://schemas.microsoft.com/office/drawing/2014/main" id="{95A60910-E7C5-43F6-A832-13D764A741EE}"/>
                </a:ext>
              </a:extLst>
            </p:cNvPr>
            <p:cNvGrpSpPr/>
            <p:nvPr/>
          </p:nvGrpSpPr>
          <p:grpSpPr>
            <a:xfrm>
              <a:off x="5691999" y="3814092"/>
              <a:ext cx="84667" cy="84667"/>
              <a:chOff x="5691999" y="3814092"/>
              <a:chExt cx="84667" cy="84667"/>
            </a:xfrm>
            <a:solidFill>
              <a:schemeClr val="accent1"/>
            </a:solidFill>
          </p:grpSpPr>
          <p:sp>
            <p:nvSpPr>
              <p:cNvPr id="466" name="Freeform: Shape 465">
                <a:extLst>
                  <a:ext uri="{FF2B5EF4-FFF2-40B4-BE49-F238E27FC236}">
                    <a16:creationId xmlns:a16="http://schemas.microsoft.com/office/drawing/2014/main" id="{3F2507A4-27B1-4021-90DC-C60BB6B2419F}"/>
                  </a:ext>
                </a:extLst>
              </p:cNvPr>
              <p:cNvSpPr/>
              <p:nvPr/>
            </p:nvSpPr>
            <p:spPr>
              <a:xfrm>
                <a:off x="5700183" y="3880767"/>
                <a:ext cx="7056" cy="7056"/>
              </a:xfrm>
              <a:custGeom>
                <a:avLst/>
                <a:gdLst>
                  <a:gd name="connsiteX0" fmla="*/ 635 w 0"/>
                  <a:gd name="connsiteY0" fmla="*/ 282 h 0"/>
                  <a:gd name="connsiteX1" fmla="*/ 0 w 0"/>
                  <a:gd name="connsiteY1" fmla="*/ 0 h 0"/>
                  <a:gd name="connsiteX2" fmla="*/ 0 w 0"/>
                  <a:gd name="connsiteY2" fmla="*/ 0 h 0"/>
                  <a:gd name="connsiteX3" fmla="*/ 635 w 0"/>
                  <a:gd name="connsiteY3" fmla="*/ 282 h 0"/>
                </a:gdLst>
                <a:ahLst/>
                <a:cxnLst>
                  <a:cxn ang="0">
                    <a:pos x="connsiteX0" y="connsiteY0"/>
                  </a:cxn>
                  <a:cxn ang="0">
                    <a:pos x="connsiteX1" y="connsiteY1"/>
                  </a:cxn>
                  <a:cxn ang="0">
                    <a:pos x="connsiteX2" y="connsiteY2"/>
                  </a:cxn>
                  <a:cxn ang="0">
                    <a:pos x="connsiteX3" y="connsiteY3"/>
                  </a:cxn>
                </a:cxnLst>
                <a:rect l="l" t="t" r="r" b="b"/>
                <a:pathLst>
                  <a:path>
                    <a:moveTo>
                      <a:pt x="635" y="282"/>
                    </a:moveTo>
                    <a:cubicBezTo>
                      <a:pt x="423" y="211"/>
                      <a:pt x="212" y="70"/>
                      <a:pt x="0" y="0"/>
                    </a:cubicBezTo>
                    <a:lnTo>
                      <a:pt x="0" y="0"/>
                    </a:lnTo>
                    <a:cubicBezTo>
                      <a:pt x="141" y="70"/>
                      <a:pt x="353" y="141"/>
                      <a:pt x="635" y="282"/>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467" name="Freeform: Shape 466">
                <a:extLst>
                  <a:ext uri="{FF2B5EF4-FFF2-40B4-BE49-F238E27FC236}">
                    <a16:creationId xmlns:a16="http://schemas.microsoft.com/office/drawing/2014/main" id="{213ECB9A-42FC-4183-A1A5-05BE54407893}"/>
                  </a:ext>
                </a:extLst>
              </p:cNvPr>
              <p:cNvSpPr/>
              <p:nvPr/>
            </p:nvSpPr>
            <p:spPr>
              <a:xfrm>
                <a:off x="5697502" y="3879356"/>
                <a:ext cx="21167" cy="14111"/>
              </a:xfrm>
              <a:custGeom>
                <a:avLst/>
                <a:gdLst>
                  <a:gd name="connsiteX0" fmla="*/ 24342 w 21166"/>
                  <a:gd name="connsiteY0" fmla="*/ 19685 h 14111"/>
                  <a:gd name="connsiteX1" fmla="*/ 0 w 21166"/>
                  <a:gd name="connsiteY1" fmla="*/ 0 h 14111"/>
                  <a:gd name="connsiteX2" fmla="*/ 71 w 21166"/>
                  <a:gd name="connsiteY2" fmla="*/ 0 h 14111"/>
                  <a:gd name="connsiteX3" fmla="*/ 10019 w 21166"/>
                  <a:gd name="connsiteY3" fmla="*/ 11712 h 14111"/>
                  <a:gd name="connsiteX4" fmla="*/ 10231 w 21166"/>
                  <a:gd name="connsiteY4" fmla="*/ 11853 h 14111"/>
                  <a:gd name="connsiteX5" fmla="*/ 24342 w 21166"/>
                  <a:gd name="connsiteY5" fmla="*/ 19544 h 14111"/>
                  <a:gd name="connsiteX6" fmla="*/ 24342 w 21166"/>
                  <a:gd name="connsiteY6" fmla="*/ 19685 h 1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166" h="14111">
                    <a:moveTo>
                      <a:pt x="24342" y="19685"/>
                    </a:moveTo>
                    <a:cubicBezTo>
                      <a:pt x="13970" y="16369"/>
                      <a:pt x="5362" y="9243"/>
                      <a:pt x="0" y="0"/>
                    </a:cubicBezTo>
                    <a:cubicBezTo>
                      <a:pt x="0" y="0"/>
                      <a:pt x="0" y="0"/>
                      <a:pt x="71" y="0"/>
                    </a:cubicBezTo>
                    <a:cubicBezTo>
                      <a:pt x="2681" y="4515"/>
                      <a:pt x="5997" y="8467"/>
                      <a:pt x="10019" y="11712"/>
                    </a:cubicBezTo>
                    <a:cubicBezTo>
                      <a:pt x="10090" y="11783"/>
                      <a:pt x="10160" y="11853"/>
                      <a:pt x="10231" y="11853"/>
                    </a:cubicBezTo>
                    <a:cubicBezTo>
                      <a:pt x="14393" y="15240"/>
                      <a:pt x="19121" y="17850"/>
                      <a:pt x="24342" y="19544"/>
                    </a:cubicBezTo>
                    <a:cubicBezTo>
                      <a:pt x="24342" y="19685"/>
                      <a:pt x="24342" y="19685"/>
                      <a:pt x="24342" y="19685"/>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468" name="Freeform: Shape 467">
                <a:extLst>
                  <a:ext uri="{FF2B5EF4-FFF2-40B4-BE49-F238E27FC236}">
                    <a16:creationId xmlns:a16="http://schemas.microsoft.com/office/drawing/2014/main" id="{36DBE11F-8673-4C2D-9227-6FBD53930737}"/>
                  </a:ext>
                </a:extLst>
              </p:cNvPr>
              <p:cNvSpPr/>
              <p:nvPr/>
            </p:nvSpPr>
            <p:spPr>
              <a:xfrm>
                <a:off x="5722056" y="3899112"/>
                <a:ext cx="7056" cy="7056"/>
              </a:xfrm>
              <a:custGeom>
                <a:avLst/>
                <a:gdLst>
                  <a:gd name="connsiteX0" fmla="*/ 3034 w 0"/>
                  <a:gd name="connsiteY0" fmla="*/ 847 h 0"/>
                  <a:gd name="connsiteX1" fmla="*/ 0 w 0"/>
                  <a:gd name="connsiteY1" fmla="*/ 0 h 0"/>
                  <a:gd name="connsiteX2" fmla="*/ 71 w 0"/>
                  <a:gd name="connsiteY2" fmla="*/ 0 h 0"/>
                  <a:gd name="connsiteX3" fmla="*/ 3034 w 0"/>
                  <a:gd name="connsiteY3" fmla="*/ 847 h 0"/>
                </a:gdLst>
                <a:ahLst/>
                <a:cxnLst>
                  <a:cxn ang="0">
                    <a:pos x="connsiteX0" y="connsiteY0"/>
                  </a:cxn>
                  <a:cxn ang="0">
                    <a:pos x="connsiteX1" y="connsiteY1"/>
                  </a:cxn>
                  <a:cxn ang="0">
                    <a:pos x="connsiteX2" y="connsiteY2"/>
                  </a:cxn>
                  <a:cxn ang="0">
                    <a:pos x="connsiteX3" y="connsiteY3"/>
                  </a:cxn>
                </a:cxnLst>
                <a:rect l="l" t="t" r="r" b="b"/>
                <a:pathLst>
                  <a:path>
                    <a:moveTo>
                      <a:pt x="3034" y="847"/>
                    </a:moveTo>
                    <a:cubicBezTo>
                      <a:pt x="2046" y="635"/>
                      <a:pt x="988" y="353"/>
                      <a:pt x="0" y="0"/>
                    </a:cubicBezTo>
                    <a:cubicBezTo>
                      <a:pt x="0" y="0"/>
                      <a:pt x="71" y="0"/>
                      <a:pt x="71" y="0"/>
                    </a:cubicBezTo>
                    <a:cubicBezTo>
                      <a:pt x="1058" y="353"/>
                      <a:pt x="2046" y="565"/>
                      <a:pt x="3034" y="847"/>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469" name="Freeform: Shape 468">
                <a:extLst>
                  <a:ext uri="{FF2B5EF4-FFF2-40B4-BE49-F238E27FC236}">
                    <a16:creationId xmlns:a16="http://schemas.microsoft.com/office/drawing/2014/main" id="{504F1630-9E4D-432F-A8BD-47A1890E8E6C}"/>
                  </a:ext>
                </a:extLst>
              </p:cNvPr>
              <p:cNvSpPr/>
              <p:nvPr/>
            </p:nvSpPr>
            <p:spPr>
              <a:xfrm>
                <a:off x="5758321" y="3822488"/>
                <a:ext cx="7056" cy="7056"/>
              </a:xfrm>
              <a:custGeom>
                <a:avLst/>
                <a:gdLst>
                  <a:gd name="connsiteX0" fmla="*/ 1058 w 0"/>
                  <a:gd name="connsiteY0" fmla="*/ 2399 h 0"/>
                  <a:gd name="connsiteX1" fmla="*/ 0 w 0"/>
                  <a:gd name="connsiteY1" fmla="*/ 0 h 0"/>
                  <a:gd name="connsiteX2" fmla="*/ 1058 w 0"/>
                  <a:gd name="connsiteY2" fmla="*/ 2399 h 0"/>
                </a:gdLst>
                <a:ahLst/>
                <a:cxnLst>
                  <a:cxn ang="0">
                    <a:pos x="connsiteX0" y="connsiteY0"/>
                  </a:cxn>
                  <a:cxn ang="0">
                    <a:pos x="connsiteX1" y="connsiteY1"/>
                  </a:cxn>
                  <a:cxn ang="0">
                    <a:pos x="connsiteX2" y="connsiteY2"/>
                  </a:cxn>
                </a:cxnLst>
                <a:rect l="l" t="t" r="r" b="b"/>
                <a:pathLst>
                  <a:path>
                    <a:moveTo>
                      <a:pt x="1058" y="2399"/>
                    </a:moveTo>
                    <a:cubicBezTo>
                      <a:pt x="705" y="1623"/>
                      <a:pt x="353" y="776"/>
                      <a:pt x="0" y="0"/>
                    </a:cubicBezTo>
                    <a:cubicBezTo>
                      <a:pt x="353" y="776"/>
                      <a:pt x="776" y="1623"/>
                      <a:pt x="1058" y="2399"/>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470" name="Freeform: Shape 469">
                <a:extLst>
                  <a:ext uri="{FF2B5EF4-FFF2-40B4-BE49-F238E27FC236}">
                    <a16:creationId xmlns:a16="http://schemas.microsoft.com/office/drawing/2014/main" id="{7786D57C-4757-41C7-AE34-1C6E7ECAE9B4}"/>
                  </a:ext>
                </a:extLst>
              </p:cNvPr>
              <p:cNvSpPr/>
              <p:nvPr/>
            </p:nvSpPr>
            <p:spPr>
              <a:xfrm>
                <a:off x="5752606" y="3891210"/>
                <a:ext cx="7056" cy="7056"/>
              </a:xfrm>
              <a:custGeom>
                <a:avLst/>
                <a:gdLst>
                  <a:gd name="connsiteX0" fmla="*/ 10301 w 7055"/>
                  <a:gd name="connsiteY0" fmla="*/ 0 h 0"/>
                  <a:gd name="connsiteX1" fmla="*/ 0 w 7055"/>
                  <a:gd name="connsiteY1" fmla="*/ 6350 h 0"/>
                  <a:gd name="connsiteX2" fmla="*/ 10231 w 7055"/>
                  <a:gd name="connsiteY2" fmla="*/ 71 h 0"/>
                  <a:gd name="connsiteX3" fmla="*/ 10301 w 7055"/>
                  <a:gd name="connsiteY3" fmla="*/ 0 h 0"/>
                </a:gdLst>
                <a:ahLst/>
                <a:cxnLst>
                  <a:cxn ang="0">
                    <a:pos x="connsiteX0" y="connsiteY0"/>
                  </a:cxn>
                  <a:cxn ang="0">
                    <a:pos x="connsiteX1" y="connsiteY1"/>
                  </a:cxn>
                  <a:cxn ang="0">
                    <a:pos x="connsiteX2" y="connsiteY2"/>
                  </a:cxn>
                  <a:cxn ang="0">
                    <a:pos x="connsiteX3" y="connsiteY3"/>
                  </a:cxn>
                </a:cxnLst>
                <a:rect l="l" t="t" r="r" b="b"/>
                <a:pathLst>
                  <a:path w="7055">
                    <a:moveTo>
                      <a:pt x="10301" y="0"/>
                    </a:moveTo>
                    <a:cubicBezTo>
                      <a:pt x="7197" y="2540"/>
                      <a:pt x="3739" y="4727"/>
                      <a:pt x="0" y="6350"/>
                    </a:cubicBezTo>
                    <a:cubicBezTo>
                      <a:pt x="3739" y="4727"/>
                      <a:pt x="7126" y="2611"/>
                      <a:pt x="10231" y="71"/>
                    </a:cubicBezTo>
                    <a:cubicBezTo>
                      <a:pt x="10231" y="71"/>
                      <a:pt x="10301" y="71"/>
                      <a:pt x="10301" y="0"/>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471" name="Freeform: Shape 470">
                <a:extLst>
                  <a:ext uri="{FF2B5EF4-FFF2-40B4-BE49-F238E27FC236}">
                    <a16:creationId xmlns:a16="http://schemas.microsoft.com/office/drawing/2014/main" id="{D8D0E8E8-5F60-4B62-B30A-967EAB7211AD}"/>
                  </a:ext>
                </a:extLst>
              </p:cNvPr>
              <p:cNvSpPr/>
              <p:nvPr/>
            </p:nvSpPr>
            <p:spPr>
              <a:xfrm>
                <a:off x="5762907" y="3880556"/>
                <a:ext cx="7056" cy="7056"/>
              </a:xfrm>
              <a:custGeom>
                <a:avLst/>
                <a:gdLst>
                  <a:gd name="connsiteX0" fmla="*/ 9313 w 7055"/>
                  <a:gd name="connsiteY0" fmla="*/ 0 h 7055"/>
                  <a:gd name="connsiteX1" fmla="*/ 0 w 7055"/>
                  <a:gd name="connsiteY1" fmla="*/ 10654 h 7055"/>
                  <a:gd name="connsiteX2" fmla="*/ 70 w 7055"/>
                  <a:gd name="connsiteY2" fmla="*/ 10583 h 7055"/>
                  <a:gd name="connsiteX3" fmla="*/ 9313 w 7055"/>
                  <a:gd name="connsiteY3" fmla="*/ 0 h 7055"/>
                </a:gdLst>
                <a:ahLst/>
                <a:cxnLst>
                  <a:cxn ang="0">
                    <a:pos x="connsiteX0" y="connsiteY0"/>
                  </a:cxn>
                  <a:cxn ang="0">
                    <a:pos x="connsiteX1" y="connsiteY1"/>
                  </a:cxn>
                  <a:cxn ang="0">
                    <a:pos x="connsiteX2" y="connsiteY2"/>
                  </a:cxn>
                  <a:cxn ang="0">
                    <a:pos x="connsiteX3" y="connsiteY3"/>
                  </a:cxn>
                </a:cxnLst>
                <a:rect l="l" t="t" r="r" b="b"/>
                <a:pathLst>
                  <a:path w="7055" h="7055">
                    <a:moveTo>
                      <a:pt x="9313" y="0"/>
                    </a:moveTo>
                    <a:cubicBezTo>
                      <a:pt x="6844" y="4022"/>
                      <a:pt x="3669" y="7620"/>
                      <a:pt x="0" y="10654"/>
                    </a:cubicBezTo>
                    <a:cubicBezTo>
                      <a:pt x="0" y="10654"/>
                      <a:pt x="70" y="10583"/>
                      <a:pt x="70" y="10583"/>
                    </a:cubicBezTo>
                    <a:cubicBezTo>
                      <a:pt x="3739" y="7549"/>
                      <a:pt x="6844" y="4022"/>
                      <a:pt x="9313" y="0"/>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472" name="Freeform: Shape 471">
                <a:extLst>
                  <a:ext uri="{FF2B5EF4-FFF2-40B4-BE49-F238E27FC236}">
                    <a16:creationId xmlns:a16="http://schemas.microsoft.com/office/drawing/2014/main" id="{6D33C652-0E1D-4A2D-81CA-FFE1E8D15F9F}"/>
                  </a:ext>
                </a:extLst>
              </p:cNvPr>
              <p:cNvSpPr/>
              <p:nvPr/>
            </p:nvSpPr>
            <p:spPr>
              <a:xfrm>
                <a:off x="5772856" y="3877522"/>
                <a:ext cx="7056" cy="7056"/>
              </a:xfrm>
              <a:custGeom>
                <a:avLst/>
                <a:gdLst>
                  <a:gd name="connsiteX0" fmla="*/ 1129 w 0"/>
                  <a:gd name="connsiteY0" fmla="*/ 0 h 0"/>
                  <a:gd name="connsiteX1" fmla="*/ 0 w 0"/>
                  <a:gd name="connsiteY1" fmla="*/ 2046 h 0"/>
                  <a:gd name="connsiteX2" fmla="*/ 1129 w 0"/>
                  <a:gd name="connsiteY2" fmla="*/ 0 h 0"/>
                </a:gdLst>
                <a:ahLst/>
                <a:cxnLst>
                  <a:cxn ang="0">
                    <a:pos x="connsiteX0" y="connsiteY0"/>
                  </a:cxn>
                  <a:cxn ang="0">
                    <a:pos x="connsiteX1" y="connsiteY1"/>
                  </a:cxn>
                  <a:cxn ang="0">
                    <a:pos x="connsiteX2" y="connsiteY2"/>
                  </a:cxn>
                </a:cxnLst>
                <a:rect l="l" t="t" r="r" b="b"/>
                <a:pathLst>
                  <a:path>
                    <a:moveTo>
                      <a:pt x="1129" y="0"/>
                    </a:moveTo>
                    <a:cubicBezTo>
                      <a:pt x="776" y="705"/>
                      <a:pt x="423" y="1411"/>
                      <a:pt x="0" y="2046"/>
                    </a:cubicBezTo>
                    <a:cubicBezTo>
                      <a:pt x="423" y="1341"/>
                      <a:pt x="776" y="705"/>
                      <a:pt x="1129" y="0"/>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473" name="Freeform: Shape 472">
                <a:extLst>
                  <a:ext uri="{FF2B5EF4-FFF2-40B4-BE49-F238E27FC236}">
                    <a16:creationId xmlns:a16="http://schemas.microsoft.com/office/drawing/2014/main" id="{74484559-1C05-4FE3-8404-D8C9F0F07C05}"/>
                  </a:ext>
                </a:extLst>
              </p:cNvPr>
              <p:cNvSpPr/>
              <p:nvPr/>
            </p:nvSpPr>
            <p:spPr>
              <a:xfrm>
                <a:off x="5691999" y="3814092"/>
                <a:ext cx="70556" cy="70556"/>
              </a:xfrm>
              <a:custGeom>
                <a:avLst/>
                <a:gdLst>
                  <a:gd name="connsiteX0" fmla="*/ 70767 w 70555"/>
                  <a:gd name="connsiteY0" fmla="*/ 27516 h 70555"/>
                  <a:gd name="connsiteX1" fmla="*/ 70697 w 70555"/>
                  <a:gd name="connsiteY1" fmla="*/ 29210 h 70555"/>
                  <a:gd name="connsiteX2" fmla="*/ 70626 w 70555"/>
                  <a:gd name="connsiteY2" fmla="*/ 30409 h 70555"/>
                  <a:gd name="connsiteX3" fmla="*/ 70626 w 70555"/>
                  <a:gd name="connsiteY3" fmla="*/ 30762 h 70555"/>
                  <a:gd name="connsiteX4" fmla="*/ 70556 w 70555"/>
                  <a:gd name="connsiteY4" fmla="*/ 31821 h 70555"/>
                  <a:gd name="connsiteX5" fmla="*/ 70556 w 70555"/>
                  <a:gd name="connsiteY5" fmla="*/ 32103 h 70555"/>
                  <a:gd name="connsiteX6" fmla="*/ 70415 w 70555"/>
                  <a:gd name="connsiteY6" fmla="*/ 33302 h 70555"/>
                  <a:gd name="connsiteX7" fmla="*/ 70415 w 70555"/>
                  <a:gd name="connsiteY7" fmla="*/ 33443 h 70555"/>
                  <a:gd name="connsiteX8" fmla="*/ 70203 w 70555"/>
                  <a:gd name="connsiteY8" fmla="*/ 34854 h 70555"/>
                  <a:gd name="connsiteX9" fmla="*/ 70203 w 70555"/>
                  <a:gd name="connsiteY9" fmla="*/ 34854 h 70555"/>
                  <a:gd name="connsiteX10" fmla="*/ 69991 w 70555"/>
                  <a:gd name="connsiteY10" fmla="*/ 36124 h 70555"/>
                  <a:gd name="connsiteX11" fmla="*/ 69709 w 70555"/>
                  <a:gd name="connsiteY11" fmla="*/ 37394 h 70555"/>
                  <a:gd name="connsiteX12" fmla="*/ 69427 w 70555"/>
                  <a:gd name="connsiteY12" fmla="*/ 38594 h 70555"/>
                  <a:gd name="connsiteX13" fmla="*/ 63147 w 70555"/>
                  <a:gd name="connsiteY13" fmla="*/ 52211 h 70555"/>
                  <a:gd name="connsiteX14" fmla="*/ 62442 w 70555"/>
                  <a:gd name="connsiteY14" fmla="*/ 53199 h 70555"/>
                  <a:gd name="connsiteX15" fmla="*/ 61172 w 70555"/>
                  <a:gd name="connsiteY15" fmla="*/ 54821 h 70555"/>
                  <a:gd name="connsiteX16" fmla="*/ 60678 w 70555"/>
                  <a:gd name="connsiteY16" fmla="*/ 55457 h 70555"/>
                  <a:gd name="connsiteX17" fmla="*/ 57573 w 70555"/>
                  <a:gd name="connsiteY17" fmla="*/ 58843 h 70555"/>
                  <a:gd name="connsiteX18" fmla="*/ 56938 w 70555"/>
                  <a:gd name="connsiteY18" fmla="*/ 59478 h 70555"/>
                  <a:gd name="connsiteX19" fmla="*/ 54187 w 70555"/>
                  <a:gd name="connsiteY19" fmla="*/ 61807 h 70555"/>
                  <a:gd name="connsiteX20" fmla="*/ 49389 w 70555"/>
                  <a:gd name="connsiteY20" fmla="*/ 65123 h 70555"/>
                  <a:gd name="connsiteX21" fmla="*/ 48401 w 70555"/>
                  <a:gd name="connsiteY21" fmla="*/ 65687 h 70555"/>
                  <a:gd name="connsiteX22" fmla="*/ 46143 w 70555"/>
                  <a:gd name="connsiteY22" fmla="*/ 66887 h 70555"/>
                  <a:gd name="connsiteX23" fmla="*/ 44521 w 70555"/>
                  <a:gd name="connsiteY23" fmla="*/ 67592 h 70555"/>
                  <a:gd name="connsiteX24" fmla="*/ 44097 w 70555"/>
                  <a:gd name="connsiteY24" fmla="*/ 67804 h 70555"/>
                  <a:gd name="connsiteX25" fmla="*/ 43110 w 70555"/>
                  <a:gd name="connsiteY25" fmla="*/ 68156 h 70555"/>
                  <a:gd name="connsiteX26" fmla="*/ 42051 w 70555"/>
                  <a:gd name="connsiteY26" fmla="*/ 68509 h 70555"/>
                  <a:gd name="connsiteX27" fmla="*/ 41981 w 70555"/>
                  <a:gd name="connsiteY27" fmla="*/ 68509 h 70555"/>
                  <a:gd name="connsiteX28" fmla="*/ 40852 w 70555"/>
                  <a:gd name="connsiteY28" fmla="*/ 68862 h 70555"/>
                  <a:gd name="connsiteX29" fmla="*/ 38876 w 70555"/>
                  <a:gd name="connsiteY29" fmla="*/ 69426 h 70555"/>
                  <a:gd name="connsiteX30" fmla="*/ 37888 w 70555"/>
                  <a:gd name="connsiteY30" fmla="*/ 69709 h 70555"/>
                  <a:gd name="connsiteX31" fmla="*/ 37677 w 70555"/>
                  <a:gd name="connsiteY31" fmla="*/ 69779 h 70555"/>
                  <a:gd name="connsiteX32" fmla="*/ 37465 w 70555"/>
                  <a:gd name="connsiteY32" fmla="*/ 69850 h 70555"/>
                  <a:gd name="connsiteX33" fmla="*/ 35631 w 70555"/>
                  <a:gd name="connsiteY33" fmla="*/ 70203 h 70555"/>
                  <a:gd name="connsiteX34" fmla="*/ 34008 w 70555"/>
                  <a:gd name="connsiteY34" fmla="*/ 70485 h 70555"/>
                  <a:gd name="connsiteX35" fmla="*/ 33232 w 70555"/>
                  <a:gd name="connsiteY35" fmla="*/ 70626 h 70555"/>
                  <a:gd name="connsiteX36" fmla="*/ 31115 w 70555"/>
                  <a:gd name="connsiteY36" fmla="*/ 70838 h 70555"/>
                  <a:gd name="connsiteX37" fmla="*/ 29986 w 70555"/>
                  <a:gd name="connsiteY37" fmla="*/ 70908 h 70555"/>
                  <a:gd name="connsiteX38" fmla="*/ 28716 w 70555"/>
                  <a:gd name="connsiteY38" fmla="*/ 70979 h 70555"/>
                  <a:gd name="connsiteX39" fmla="*/ 27446 w 70555"/>
                  <a:gd name="connsiteY39" fmla="*/ 70979 h 70555"/>
                  <a:gd name="connsiteX40" fmla="*/ 25965 w 70555"/>
                  <a:gd name="connsiteY40" fmla="*/ 70979 h 70555"/>
                  <a:gd name="connsiteX41" fmla="*/ 24694 w 70555"/>
                  <a:gd name="connsiteY41" fmla="*/ 70908 h 70555"/>
                  <a:gd name="connsiteX42" fmla="*/ 24130 w 70555"/>
                  <a:gd name="connsiteY42" fmla="*/ 70838 h 70555"/>
                  <a:gd name="connsiteX43" fmla="*/ 23072 w 70555"/>
                  <a:gd name="connsiteY43" fmla="*/ 70767 h 70555"/>
                  <a:gd name="connsiteX44" fmla="*/ 21661 w 70555"/>
                  <a:gd name="connsiteY44" fmla="*/ 70626 h 70555"/>
                  <a:gd name="connsiteX45" fmla="*/ 21661 w 70555"/>
                  <a:gd name="connsiteY45" fmla="*/ 70626 h 70555"/>
                  <a:gd name="connsiteX46" fmla="*/ 20391 w 70555"/>
                  <a:gd name="connsiteY46" fmla="*/ 70414 h 70555"/>
                  <a:gd name="connsiteX47" fmla="*/ 20038 w 70555"/>
                  <a:gd name="connsiteY47" fmla="*/ 70344 h 70555"/>
                  <a:gd name="connsiteX48" fmla="*/ 19332 w 70555"/>
                  <a:gd name="connsiteY48" fmla="*/ 70203 h 70555"/>
                  <a:gd name="connsiteX49" fmla="*/ 18344 w 70555"/>
                  <a:gd name="connsiteY49" fmla="*/ 69991 h 70555"/>
                  <a:gd name="connsiteX50" fmla="*/ 18274 w 70555"/>
                  <a:gd name="connsiteY50" fmla="*/ 69991 h 70555"/>
                  <a:gd name="connsiteX51" fmla="*/ 17075 w 70555"/>
                  <a:gd name="connsiteY51" fmla="*/ 69709 h 70555"/>
                  <a:gd name="connsiteX52" fmla="*/ 15593 w 70555"/>
                  <a:gd name="connsiteY52" fmla="*/ 69356 h 70555"/>
                  <a:gd name="connsiteX53" fmla="*/ 13970 w 70555"/>
                  <a:gd name="connsiteY53" fmla="*/ 68862 h 70555"/>
                  <a:gd name="connsiteX54" fmla="*/ 13617 w 70555"/>
                  <a:gd name="connsiteY54" fmla="*/ 68721 h 70555"/>
                  <a:gd name="connsiteX55" fmla="*/ 12841 w 70555"/>
                  <a:gd name="connsiteY55" fmla="*/ 68439 h 70555"/>
                  <a:gd name="connsiteX56" fmla="*/ 11924 w 70555"/>
                  <a:gd name="connsiteY56" fmla="*/ 68086 h 70555"/>
                  <a:gd name="connsiteX57" fmla="*/ 10654 w 70555"/>
                  <a:gd name="connsiteY57" fmla="*/ 67592 h 70555"/>
                  <a:gd name="connsiteX58" fmla="*/ 9737 w 70555"/>
                  <a:gd name="connsiteY58" fmla="*/ 67169 h 70555"/>
                  <a:gd name="connsiteX59" fmla="*/ 9031 w 70555"/>
                  <a:gd name="connsiteY59" fmla="*/ 66816 h 70555"/>
                  <a:gd name="connsiteX60" fmla="*/ 8396 w 70555"/>
                  <a:gd name="connsiteY60" fmla="*/ 66534 h 70555"/>
                  <a:gd name="connsiteX61" fmla="*/ 8396 w 70555"/>
                  <a:gd name="connsiteY61" fmla="*/ 66534 h 70555"/>
                  <a:gd name="connsiteX62" fmla="*/ 7126 w 70555"/>
                  <a:gd name="connsiteY62" fmla="*/ 65899 h 70555"/>
                  <a:gd name="connsiteX63" fmla="*/ 5927 w 70555"/>
                  <a:gd name="connsiteY63" fmla="*/ 65264 h 70555"/>
                  <a:gd name="connsiteX64" fmla="*/ 5856 w 70555"/>
                  <a:gd name="connsiteY64" fmla="*/ 65193 h 70555"/>
                  <a:gd name="connsiteX65" fmla="*/ 5786 w 70555"/>
                  <a:gd name="connsiteY65" fmla="*/ 65193 h 70555"/>
                  <a:gd name="connsiteX66" fmla="*/ 0 w 70555"/>
                  <a:gd name="connsiteY66" fmla="*/ 43533 h 70555"/>
                  <a:gd name="connsiteX67" fmla="*/ 43533 w 70555"/>
                  <a:gd name="connsiteY67" fmla="*/ 0 h 70555"/>
                  <a:gd name="connsiteX68" fmla="*/ 65193 w 70555"/>
                  <a:gd name="connsiteY68" fmla="*/ 5786 h 70555"/>
                  <a:gd name="connsiteX69" fmla="*/ 65193 w 70555"/>
                  <a:gd name="connsiteY69" fmla="*/ 5856 h 70555"/>
                  <a:gd name="connsiteX70" fmla="*/ 65828 w 70555"/>
                  <a:gd name="connsiteY70" fmla="*/ 7056 h 70555"/>
                  <a:gd name="connsiteX71" fmla="*/ 66181 w 70555"/>
                  <a:gd name="connsiteY71" fmla="*/ 7761 h 70555"/>
                  <a:gd name="connsiteX72" fmla="*/ 66534 w 70555"/>
                  <a:gd name="connsiteY72" fmla="*/ 8396 h 70555"/>
                  <a:gd name="connsiteX73" fmla="*/ 67592 w 70555"/>
                  <a:gd name="connsiteY73" fmla="*/ 10795 h 70555"/>
                  <a:gd name="connsiteX74" fmla="*/ 67592 w 70555"/>
                  <a:gd name="connsiteY74" fmla="*/ 10795 h 70555"/>
                  <a:gd name="connsiteX75" fmla="*/ 68510 w 70555"/>
                  <a:gd name="connsiteY75" fmla="*/ 13264 h 70555"/>
                  <a:gd name="connsiteX76" fmla="*/ 68933 w 70555"/>
                  <a:gd name="connsiteY76" fmla="*/ 14534 h 70555"/>
                  <a:gd name="connsiteX77" fmla="*/ 69286 w 70555"/>
                  <a:gd name="connsiteY77" fmla="*/ 15804 h 70555"/>
                  <a:gd name="connsiteX78" fmla="*/ 69568 w 70555"/>
                  <a:gd name="connsiteY78" fmla="*/ 17004 h 70555"/>
                  <a:gd name="connsiteX79" fmla="*/ 69568 w 70555"/>
                  <a:gd name="connsiteY79" fmla="*/ 17145 h 70555"/>
                  <a:gd name="connsiteX80" fmla="*/ 69850 w 70555"/>
                  <a:gd name="connsiteY80" fmla="*/ 18415 h 70555"/>
                  <a:gd name="connsiteX81" fmla="*/ 70062 w 70555"/>
                  <a:gd name="connsiteY81" fmla="*/ 19332 h 70555"/>
                  <a:gd name="connsiteX82" fmla="*/ 70203 w 70555"/>
                  <a:gd name="connsiteY82" fmla="*/ 20179 h 70555"/>
                  <a:gd name="connsiteX83" fmla="*/ 70273 w 70555"/>
                  <a:gd name="connsiteY83" fmla="*/ 20390 h 70555"/>
                  <a:gd name="connsiteX84" fmla="*/ 70415 w 70555"/>
                  <a:gd name="connsiteY84" fmla="*/ 21378 h 70555"/>
                  <a:gd name="connsiteX85" fmla="*/ 70485 w 70555"/>
                  <a:gd name="connsiteY85" fmla="*/ 21943 h 70555"/>
                  <a:gd name="connsiteX86" fmla="*/ 70626 w 70555"/>
                  <a:gd name="connsiteY86" fmla="*/ 23213 h 70555"/>
                  <a:gd name="connsiteX87" fmla="*/ 70626 w 70555"/>
                  <a:gd name="connsiteY87" fmla="*/ 23354 h 70555"/>
                  <a:gd name="connsiteX88" fmla="*/ 70697 w 70555"/>
                  <a:gd name="connsiteY88" fmla="*/ 24412 h 70555"/>
                  <a:gd name="connsiteX89" fmla="*/ 70697 w 70555"/>
                  <a:gd name="connsiteY89" fmla="*/ 24906 h 70555"/>
                  <a:gd name="connsiteX90" fmla="*/ 70767 w 70555"/>
                  <a:gd name="connsiteY90" fmla="*/ 25894 h 70555"/>
                  <a:gd name="connsiteX91" fmla="*/ 70767 w 70555"/>
                  <a:gd name="connsiteY91" fmla="*/ 26106 h 70555"/>
                  <a:gd name="connsiteX92" fmla="*/ 70767 w 70555"/>
                  <a:gd name="connsiteY92" fmla="*/ 27516 h 70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70555" h="70555">
                    <a:moveTo>
                      <a:pt x="70767" y="27516"/>
                    </a:moveTo>
                    <a:cubicBezTo>
                      <a:pt x="70767" y="28081"/>
                      <a:pt x="70767" y="28646"/>
                      <a:pt x="70697" y="29210"/>
                    </a:cubicBezTo>
                    <a:cubicBezTo>
                      <a:pt x="70697" y="29633"/>
                      <a:pt x="70697" y="29986"/>
                      <a:pt x="70626" y="30409"/>
                    </a:cubicBezTo>
                    <a:cubicBezTo>
                      <a:pt x="70626" y="30550"/>
                      <a:pt x="70626" y="30621"/>
                      <a:pt x="70626" y="30762"/>
                    </a:cubicBezTo>
                    <a:cubicBezTo>
                      <a:pt x="70626" y="31115"/>
                      <a:pt x="70556" y="31468"/>
                      <a:pt x="70556" y="31821"/>
                    </a:cubicBezTo>
                    <a:cubicBezTo>
                      <a:pt x="70556" y="31891"/>
                      <a:pt x="70556" y="32032"/>
                      <a:pt x="70556" y="32103"/>
                    </a:cubicBezTo>
                    <a:cubicBezTo>
                      <a:pt x="70485" y="32526"/>
                      <a:pt x="70485" y="32879"/>
                      <a:pt x="70415" y="33302"/>
                    </a:cubicBezTo>
                    <a:lnTo>
                      <a:pt x="70415" y="33443"/>
                    </a:lnTo>
                    <a:cubicBezTo>
                      <a:pt x="70344" y="33937"/>
                      <a:pt x="70273" y="34431"/>
                      <a:pt x="70203" y="34854"/>
                    </a:cubicBezTo>
                    <a:cubicBezTo>
                      <a:pt x="70203" y="34854"/>
                      <a:pt x="70203" y="34854"/>
                      <a:pt x="70203" y="34854"/>
                    </a:cubicBezTo>
                    <a:cubicBezTo>
                      <a:pt x="70132" y="35278"/>
                      <a:pt x="70062" y="35701"/>
                      <a:pt x="69991" y="36124"/>
                    </a:cubicBezTo>
                    <a:cubicBezTo>
                      <a:pt x="69921" y="36548"/>
                      <a:pt x="69850" y="36971"/>
                      <a:pt x="69709" y="37394"/>
                    </a:cubicBezTo>
                    <a:cubicBezTo>
                      <a:pt x="69638" y="37818"/>
                      <a:pt x="69497" y="38170"/>
                      <a:pt x="69427" y="38594"/>
                    </a:cubicBezTo>
                    <a:cubicBezTo>
                      <a:pt x="68157" y="43533"/>
                      <a:pt x="65969" y="48119"/>
                      <a:pt x="63147" y="52211"/>
                    </a:cubicBezTo>
                    <a:cubicBezTo>
                      <a:pt x="62936" y="52564"/>
                      <a:pt x="62653" y="52917"/>
                      <a:pt x="62442" y="53199"/>
                    </a:cubicBezTo>
                    <a:cubicBezTo>
                      <a:pt x="62018" y="53763"/>
                      <a:pt x="61666" y="54257"/>
                      <a:pt x="61172" y="54821"/>
                    </a:cubicBezTo>
                    <a:cubicBezTo>
                      <a:pt x="61031" y="55033"/>
                      <a:pt x="60819" y="55245"/>
                      <a:pt x="60678" y="55457"/>
                    </a:cubicBezTo>
                    <a:cubicBezTo>
                      <a:pt x="59690" y="56656"/>
                      <a:pt x="58632" y="57785"/>
                      <a:pt x="57573" y="58843"/>
                    </a:cubicBezTo>
                    <a:cubicBezTo>
                      <a:pt x="57362" y="59055"/>
                      <a:pt x="57150" y="59266"/>
                      <a:pt x="56938" y="59478"/>
                    </a:cubicBezTo>
                    <a:cubicBezTo>
                      <a:pt x="56021" y="60325"/>
                      <a:pt x="55104" y="61101"/>
                      <a:pt x="54187" y="61807"/>
                    </a:cubicBezTo>
                    <a:cubicBezTo>
                      <a:pt x="52635" y="63006"/>
                      <a:pt x="51012" y="64135"/>
                      <a:pt x="49389" y="65123"/>
                    </a:cubicBezTo>
                    <a:cubicBezTo>
                      <a:pt x="49036" y="65335"/>
                      <a:pt x="48754" y="65475"/>
                      <a:pt x="48401" y="65687"/>
                    </a:cubicBezTo>
                    <a:cubicBezTo>
                      <a:pt x="47625" y="66111"/>
                      <a:pt x="46920" y="66463"/>
                      <a:pt x="46143" y="66887"/>
                    </a:cubicBezTo>
                    <a:cubicBezTo>
                      <a:pt x="45649" y="67169"/>
                      <a:pt x="45085" y="67380"/>
                      <a:pt x="44521" y="67592"/>
                    </a:cubicBezTo>
                    <a:cubicBezTo>
                      <a:pt x="44380" y="67663"/>
                      <a:pt x="44238" y="67733"/>
                      <a:pt x="44097" y="67804"/>
                    </a:cubicBezTo>
                    <a:cubicBezTo>
                      <a:pt x="43745" y="67945"/>
                      <a:pt x="43462" y="68086"/>
                      <a:pt x="43110" y="68156"/>
                    </a:cubicBezTo>
                    <a:cubicBezTo>
                      <a:pt x="42757" y="68298"/>
                      <a:pt x="42404" y="68439"/>
                      <a:pt x="42051" y="68509"/>
                    </a:cubicBezTo>
                    <a:cubicBezTo>
                      <a:pt x="42051" y="68509"/>
                      <a:pt x="41981" y="68509"/>
                      <a:pt x="41981" y="68509"/>
                    </a:cubicBezTo>
                    <a:cubicBezTo>
                      <a:pt x="41628" y="68650"/>
                      <a:pt x="41204" y="68792"/>
                      <a:pt x="40852" y="68862"/>
                    </a:cubicBezTo>
                    <a:cubicBezTo>
                      <a:pt x="40217" y="69074"/>
                      <a:pt x="39511" y="69286"/>
                      <a:pt x="38876" y="69426"/>
                    </a:cubicBezTo>
                    <a:cubicBezTo>
                      <a:pt x="38523" y="69497"/>
                      <a:pt x="38241" y="69568"/>
                      <a:pt x="37888" y="69709"/>
                    </a:cubicBezTo>
                    <a:cubicBezTo>
                      <a:pt x="37818" y="69709"/>
                      <a:pt x="37747" y="69779"/>
                      <a:pt x="37677" y="69779"/>
                    </a:cubicBezTo>
                    <a:cubicBezTo>
                      <a:pt x="37606" y="69779"/>
                      <a:pt x="37536" y="69850"/>
                      <a:pt x="37465" y="69850"/>
                    </a:cubicBezTo>
                    <a:cubicBezTo>
                      <a:pt x="36830" y="69991"/>
                      <a:pt x="36266" y="70132"/>
                      <a:pt x="35631" y="70203"/>
                    </a:cubicBezTo>
                    <a:cubicBezTo>
                      <a:pt x="35066" y="70344"/>
                      <a:pt x="34572" y="70414"/>
                      <a:pt x="34008" y="70485"/>
                    </a:cubicBezTo>
                    <a:cubicBezTo>
                      <a:pt x="33726" y="70556"/>
                      <a:pt x="33514" y="70556"/>
                      <a:pt x="33232" y="70626"/>
                    </a:cubicBezTo>
                    <a:cubicBezTo>
                      <a:pt x="32526" y="70696"/>
                      <a:pt x="31821" y="70767"/>
                      <a:pt x="31115" y="70838"/>
                    </a:cubicBezTo>
                    <a:cubicBezTo>
                      <a:pt x="30762" y="70838"/>
                      <a:pt x="30339" y="70908"/>
                      <a:pt x="29986" y="70908"/>
                    </a:cubicBezTo>
                    <a:cubicBezTo>
                      <a:pt x="29563" y="70908"/>
                      <a:pt x="29139" y="70979"/>
                      <a:pt x="28716" y="70979"/>
                    </a:cubicBezTo>
                    <a:cubicBezTo>
                      <a:pt x="28293" y="70979"/>
                      <a:pt x="27870" y="70979"/>
                      <a:pt x="27446" y="70979"/>
                    </a:cubicBezTo>
                    <a:cubicBezTo>
                      <a:pt x="26952" y="70979"/>
                      <a:pt x="26458" y="70979"/>
                      <a:pt x="25965" y="70979"/>
                    </a:cubicBezTo>
                    <a:cubicBezTo>
                      <a:pt x="25541" y="70979"/>
                      <a:pt x="25118" y="70979"/>
                      <a:pt x="24694" y="70908"/>
                    </a:cubicBezTo>
                    <a:cubicBezTo>
                      <a:pt x="24483" y="70908"/>
                      <a:pt x="24342" y="70908"/>
                      <a:pt x="24130" y="70838"/>
                    </a:cubicBezTo>
                    <a:cubicBezTo>
                      <a:pt x="23777" y="70838"/>
                      <a:pt x="23424" y="70767"/>
                      <a:pt x="23072" y="70767"/>
                    </a:cubicBezTo>
                    <a:cubicBezTo>
                      <a:pt x="22578" y="70696"/>
                      <a:pt x="22084" y="70696"/>
                      <a:pt x="21661" y="70626"/>
                    </a:cubicBezTo>
                    <a:cubicBezTo>
                      <a:pt x="21661" y="70626"/>
                      <a:pt x="21661" y="70626"/>
                      <a:pt x="21661" y="70626"/>
                    </a:cubicBezTo>
                    <a:cubicBezTo>
                      <a:pt x="21237" y="70556"/>
                      <a:pt x="20814" y="70485"/>
                      <a:pt x="20391" y="70414"/>
                    </a:cubicBezTo>
                    <a:cubicBezTo>
                      <a:pt x="20249" y="70414"/>
                      <a:pt x="20108" y="70344"/>
                      <a:pt x="20038" y="70344"/>
                    </a:cubicBezTo>
                    <a:cubicBezTo>
                      <a:pt x="19826" y="70344"/>
                      <a:pt x="19614" y="70273"/>
                      <a:pt x="19332" y="70203"/>
                    </a:cubicBezTo>
                    <a:cubicBezTo>
                      <a:pt x="18979" y="70132"/>
                      <a:pt x="18697" y="70062"/>
                      <a:pt x="18344" y="69991"/>
                    </a:cubicBezTo>
                    <a:cubicBezTo>
                      <a:pt x="18344" y="69991"/>
                      <a:pt x="18274" y="69991"/>
                      <a:pt x="18274" y="69991"/>
                    </a:cubicBezTo>
                    <a:cubicBezTo>
                      <a:pt x="17851" y="69920"/>
                      <a:pt x="17427" y="69779"/>
                      <a:pt x="17075" y="69709"/>
                    </a:cubicBezTo>
                    <a:cubicBezTo>
                      <a:pt x="16581" y="69568"/>
                      <a:pt x="16087" y="69497"/>
                      <a:pt x="15593" y="69356"/>
                    </a:cubicBezTo>
                    <a:cubicBezTo>
                      <a:pt x="15028" y="69215"/>
                      <a:pt x="14534" y="69003"/>
                      <a:pt x="13970" y="68862"/>
                    </a:cubicBezTo>
                    <a:cubicBezTo>
                      <a:pt x="13829" y="68862"/>
                      <a:pt x="13758" y="68792"/>
                      <a:pt x="13617" y="68721"/>
                    </a:cubicBezTo>
                    <a:cubicBezTo>
                      <a:pt x="13335" y="68650"/>
                      <a:pt x="13053" y="68509"/>
                      <a:pt x="12841" y="68439"/>
                    </a:cubicBezTo>
                    <a:cubicBezTo>
                      <a:pt x="12559" y="68368"/>
                      <a:pt x="12206" y="68227"/>
                      <a:pt x="11924" y="68086"/>
                    </a:cubicBezTo>
                    <a:cubicBezTo>
                      <a:pt x="11501" y="67945"/>
                      <a:pt x="11077" y="67733"/>
                      <a:pt x="10654" y="67592"/>
                    </a:cubicBezTo>
                    <a:cubicBezTo>
                      <a:pt x="10372" y="67451"/>
                      <a:pt x="10019" y="67310"/>
                      <a:pt x="9737" y="67169"/>
                    </a:cubicBezTo>
                    <a:cubicBezTo>
                      <a:pt x="9525" y="67098"/>
                      <a:pt x="9243" y="66957"/>
                      <a:pt x="9031" y="66816"/>
                    </a:cubicBezTo>
                    <a:cubicBezTo>
                      <a:pt x="8819" y="66745"/>
                      <a:pt x="8608" y="66604"/>
                      <a:pt x="8396" y="66534"/>
                    </a:cubicBezTo>
                    <a:lnTo>
                      <a:pt x="8396" y="66534"/>
                    </a:lnTo>
                    <a:cubicBezTo>
                      <a:pt x="7973" y="66322"/>
                      <a:pt x="7549" y="66111"/>
                      <a:pt x="7126" y="65899"/>
                    </a:cubicBezTo>
                    <a:cubicBezTo>
                      <a:pt x="6703" y="65687"/>
                      <a:pt x="6350" y="65475"/>
                      <a:pt x="5927" y="65264"/>
                    </a:cubicBezTo>
                    <a:cubicBezTo>
                      <a:pt x="5927" y="65264"/>
                      <a:pt x="5856" y="65264"/>
                      <a:pt x="5856" y="65193"/>
                    </a:cubicBezTo>
                    <a:cubicBezTo>
                      <a:pt x="5856" y="65193"/>
                      <a:pt x="5856" y="65193"/>
                      <a:pt x="5786" y="65193"/>
                    </a:cubicBezTo>
                    <a:cubicBezTo>
                      <a:pt x="2117" y="58843"/>
                      <a:pt x="0" y="51435"/>
                      <a:pt x="0" y="43533"/>
                    </a:cubicBezTo>
                    <a:cubicBezTo>
                      <a:pt x="0" y="19473"/>
                      <a:pt x="19473" y="0"/>
                      <a:pt x="43533" y="0"/>
                    </a:cubicBezTo>
                    <a:cubicBezTo>
                      <a:pt x="51435" y="0"/>
                      <a:pt x="58843" y="2117"/>
                      <a:pt x="65193" y="5786"/>
                    </a:cubicBezTo>
                    <a:cubicBezTo>
                      <a:pt x="65193" y="5786"/>
                      <a:pt x="65193" y="5786"/>
                      <a:pt x="65193" y="5856"/>
                    </a:cubicBezTo>
                    <a:cubicBezTo>
                      <a:pt x="65405" y="6209"/>
                      <a:pt x="65617" y="6632"/>
                      <a:pt x="65828" y="7056"/>
                    </a:cubicBezTo>
                    <a:cubicBezTo>
                      <a:pt x="65969" y="7267"/>
                      <a:pt x="66111" y="7549"/>
                      <a:pt x="66181" y="7761"/>
                    </a:cubicBezTo>
                    <a:cubicBezTo>
                      <a:pt x="66322" y="7973"/>
                      <a:pt x="66393" y="8184"/>
                      <a:pt x="66534" y="8396"/>
                    </a:cubicBezTo>
                    <a:cubicBezTo>
                      <a:pt x="66887" y="9172"/>
                      <a:pt x="67310" y="9948"/>
                      <a:pt x="67592" y="10795"/>
                    </a:cubicBezTo>
                    <a:lnTo>
                      <a:pt x="67592" y="10795"/>
                    </a:lnTo>
                    <a:cubicBezTo>
                      <a:pt x="67945" y="11571"/>
                      <a:pt x="68227" y="12418"/>
                      <a:pt x="68510" y="13264"/>
                    </a:cubicBezTo>
                    <a:cubicBezTo>
                      <a:pt x="68651" y="13688"/>
                      <a:pt x="68792" y="14111"/>
                      <a:pt x="68933" y="14534"/>
                    </a:cubicBezTo>
                    <a:cubicBezTo>
                      <a:pt x="69074" y="14958"/>
                      <a:pt x="69215" y="15381"/>
                      <a:pt x="69286" y="15804"/>
                    </a:cubicBezTo>
                    <a:cubicBezTo>
                      <a:pt x="69427" y="16228"/>
                      <a:pt x="69497" y="16580"/>
                      <a:pt x="69568" y="17004"/>
                    </a:cubicBezTo>
                    <a:cubicBezTo>
                      <a:pt x="69568" y="17074"/>
                      <a:pt x="69568" y="17074"/>
                      <a:pt x="69568" y="17145"/>
                    </a:cubicBezTo>
                    <a:cubicBezTo>
                      <a:pt x="69638" y="17568"/>
                      <a:pt x="69780" y="17992"/>
                      <a:pt x="69850" y="18415"/>
                    </a:cubicBezTo>
                    <a:cubicBezTo>
                      <a:pt x="69921" y="18697"/>
                      <a:pt x="69991" y="19050"/>
                      <a:pt x="70062" y="19332"/>
                    </a:cubicBezTo>
                    <a:cubicBezTo>
                      <a:pt x="70132" y="19614"/>
                      <a:pt x="70132" y="19897"/>
                      <a:pt x="70203" y="20179"/>
                    </a:cubicBezTo>
                    <a:cubicBezTo>
                      <a:pt x="70203" y="20249"/>
                      <a:pt x="70203" y="20320"/>
                      <a:pt x="70273" y="20390"/>
                    </a:cubicBezTo>
                    <a:cubicBezTo>
                      <a:pt x="70344" y="20743"/>
                      <a:pt x="70344" y="21025"/>
                      <a:pt x="70415" y="21378"/>
                    </a:cubicBezTo>
                    <a:cubicBezTo>
                      <a:pt x="70415" y="21590"/>
                      <a:pt x="70485" y="21801"/>
                      <a:pt x="70485" y="21943"/>
                    </a:cubicBezTo>
                    <a:cubicBezTo>
                      <a:pt x="70556" y="22366"/>
                      <a:pt x="70556" y="22789"/>
                      <a:pt x="70626" y="23213"/>
                    </a:cubicBezTo>
                    <a:cubicBezTo>
                      <a:pt x="70626" y="23283"/>
                      <a:pt x="70626" y="23354"/>
                      <a:pt x="70626" y="23354"/>
                    </a:cubicBezTo>
                    <a:cubicBezTo>
                      <a:pt x="70697" y="23707"/>
                      <a:pt x="70697" y="24059"/>
                      <a:pt x="70697" y="24412"/>
                    </a:cubicBezTo>
                    <a:cubicBezTo>
                      <a:pt x="70697" y="24553"/>
                      <a:pt x="70697" y="24765"/>
                      <a:pt x="70697" y="24906"/>
                    </a:cubicBezTo>
                    <a:cubicBezTo>
                      <a:pt x="70697" y="25259"/>
                      <a:pt x="70767" y="25541"/>
                      <a:pt x="70767" y="25894"/>
                    </a:cubicBezTo>
                    <a:cubicBezTo>
                      <a:pt x="70767" y="25964"/>
                      <a:pt x="70767" y="26035"/>
                      <a:pt x="70767" y="26106"/>
                    </a:cubicBezTo>
                    <a:cubicBezTo>
                      <a:pt x="70697" y="26599"/>
                      <a:pt x="70767" y="27093"/>
                      <a:pt x="70767" y="27516"/>
                    </a:cubicBezTo>
                    <a:close/>
                  </a:path>
                </a:pathLst>
              </a:custGeom>
              <a:solidFill>
                <a:schemeClr val="accent6">
                  <a:lumMod val="60000"/>
                  <a:lumOff val="40000"/>
                </a:schemeClr>
              </a:solidFill>
              <a:ln w="7047" cap="flat">
                <a:noFill/>
                <a:prstDash val="solid"/>
                <a:miter/>
              </a:ln>
            </p:spPr>
            <p:txBody>
              <a:bodyPr rtlCol="0" anchor="ctr"/>
              <a:lstStyle/>
              <a:p>
                <a:endParaRPr lang="en-ID">
                  <a:cs typeface="B Nazanin" panose="00000700000000000000" pitchFamily="2" charset="-78"/>
                </a:endParaRPr>
              </a:p>
            </p:txBody>
          </p:sp>
          <p:sp>
            <p:nvSpPr>
              <p:cNvPr id="474" name="Freeform: Shape 473">
                <a:extLst>
                  <a:ext uri="{FF2B5EF4-FFF2-40B4-BE49-F238E27FC236}">
                    <a16:creationId xmlns:a16="http://schemas.microsoft.com/office/drawing/2014/main" id="{05458BBA-1AF7-46EF-BAB5-6EF9E9B17388}"/>
                  </a:ext>
                </a:extLst>
              </p:cNvPr>
              <p:cNvSpPr/>
              <p:nvPr/>
            </p:nvSpPr>
            <p:spPr>
              <a:xfrm>
                <a:off x="5697714" y="3820160"/>
                <a:ext cx="77611" cy="77611"/>
              </a:xfrm>
              <a:custGeom>
                <a:avLst/>
                <a:gdLst>
                  <a:gd name="connsiteX0" fmla="*/ 81068 w 77611"/>
                  <a:gd name="connsiteY0" fmla="*/ 37536 h 77611"/>
                  <a:gd name="connsiteX1" fmla="*/ 80857 w 77611"/>
                  <a:gd name="connsiteY1" fmla="*/ 41981 h 77611"/>
                  <a:gd name="connsiteX2" fmla="*/ 79446 w 77611"/>
                  <a:gd name="connsiteY2" fmla="*/ 49460 h 77611"/>
                  <a:gd name="connsiteX3" fmla="*/ 79093 w 77611"/>
                  <a:gd name="connsiteY3" fmla="*/ 50588 h 77611"/>
                  <a:gd name="connsiteX4" fmla="*/ 78811 w 77611"/>
                  <a:gd name="connsiteY4" fmla="*/ 51505 h 77611"/>
                  <a:gd name="connsiteX5" fmla="*/ 78458 w 77611"/>
                  <a:gd name="connsiteY5" fmla="*/ 52493 h 77611"/>
                  <a:gd name="connsiteX6" fmla="*/ 78458 w 77611"/>
                  <a:gd name="connsiteY6" fmla="*/ 52564 h 77611"/>
                  <a:gd name="connsiteX7" fmla="*/ 78105 w 77611"/>
                  <a:gd name="connsiteY7" fmla="*/ 53552 h 77611"/>
                  <a:gd name="connsiteX8" fmla="*/ 77682 w 77611"/>
                  <a:gd name="connsiteY8" fmla="*/ 54539 h 77611"/>
                  <a:gd name="connsiteX9" fmla="*/ 76835 w 77611"/>
                  <a:gd name="connsiteY9" fmla="*/ 56374 h 77611"/>
                  <a:gd name="connsiteX10" fmla="*/ 76341 w 77611"/>
                  <a:gd name="connsiteY10" fmla="*/ 57432 h 77611"/>
                  <a:gd name="connsiteX11" fmla="*/ 75212 w 77611"/>
                  <a:gd name="connsiteY11" fmla="*/ 59478 h 77611"/>
                  <a:gd name="connsiteX12" fmla="*/ 74577 w 77611"/>
                  <a:gd name="connsiteY12" fmla="*/ 60466 h 77611"/>
                  <a:gd name="connsiteX13" fmla="*/ 65405 w 77611"/>
                  <a:gd name="connsiteY13" fmla="*/ 71050 h 77611"/>
                  <a:gd name="connsiteX14" fmla="*/ 65335 w 77611"/>
                  <a:gd name="connsiteY14" fmla="*/ 71120 h 77611"/>
                  <a:gd name="connsiteX15" fmla="*/ 65335 w 77611"/>
                  <a:gd name="connsiteY15" fmla="*/ 71120 h 77611"/>
                  <a:gd name="connsiteX16" fmla="*/ 65264 w 77611"/>
                  <a:gd name="connsiteY16" fmla="*/ 71191 h 77611"/>
                  <a:gd name="connsiteX17" fmla="*/ 55033 w 77611"/>
                  <a:gd name="connsiteY17" fmla="*/ 77470 h 77611"/>
                  <a:gd name="connsiteX18" fmla="*/ 52423 w 77611"/>
                  <a:gd name="connsiteY18" fmla="*/ 78528 h 77611"/>
                  <a:gd name="connsiteX19" fmla="*/ 52423 w 77611"/>
                  <a:gd name="connsiteY19" fmla="*/ 78528 h 77611"/>
                  <a:gd name="connsiteX20" fmla="*/ 51294 w 77611"/>
                  <a:gd name="connsiteY20" fmla="*/ 78881 h 77611"/>
                  <a:gd name="connsiteX21" fmla="*/ 49036 w 77611"/>
                  <a:gd name="connsiteY21" fmla="*/ 79586 h 77611"/>
                  <a:gd name="connsiteX22" fmla="*/ 47272 w 77611"/>
                  <a:gd name="connsiteY22" fmla="*/ 80010 h 77611"/>
                  <a:gd name="connsiteX23" fmla="*/ 46143 w 77611"/>
                  <a:gd name="connsiteY23" fmla="*/ 80222 h 77611"/>
                  <a:gd name="connsiteX24" fmla="*/ 44380 w 77611"/>
                  <a:gd name="connsiteY24" fmla="*/ 80504 h 77611"/>
                  <a:gd name="connsiteX25" fmla="*/ 43462 w 77611"/>
                  <a:gd name="connsiteY25" fmla="*/ 80645 h 77611"/>
                  <a:gd name="connsiteX26" fmla="*/ 41557 w 77611"/>
                  <a:gd name="connsiteY26" fmla="*/ 80857 h 77611"/>
                  <a:gd name="connsiteX27" fmla="*/ 40711 w 77611"/>
                  <a:gd name="connsiteY27" fmla="*/ 80927 h 77611"/>
                  <a:gd name="connsiteX28" fmla="*/ 39299 w 77611"/>
                  <a:gd name="connsiteY28" fmla="*/ 80998 h 77611"/>
                  <a:gd name="connsiteX29" fmla="*/ 38735 w 77611"/>
                  <a:gd name="connsiteY29" fmla="*/ 80998 h 77611"/>
                  <a:gd name="connsiteX30" fmla="*/ 37747 w 77611"/>
                  <a:gd name="connsiteY30" fmla="*/ 80998 h 77611"/>
                  <a:gd name="connsiteX31" fmla="*/ 37747 w 77611"/>
                  <a:gd name="connsiteY31" fmla="*/ 80998 h 77611"/>
                  <a:gd name="connsiteX32" fmla="*/ 36266 w 77611"/>
                  <a:gd name="connsiteY32" fmla="*/ 80998 h 77611"/>
                  <a:gd name="connsiteX33" fmla="*/ 36054 w 77611"/>
                  <a:gd name="connsiteY33" fmla="*/ 80998 h 77611"/>
                  <a:gd name="connsiteX34" fmla="*/ 34854 w 77611"/>
                  <a:gd name="connsiteY34" fmla="*/ 80927 h 77611"/>
                  <a:gd name="connsiteX35" fmla="*/ 34713 w 77611"/>
                  <a:gd name="connsiteY35" fmla="*/ 80927 h 77611"/>
                  <a:gd name="connsiteX36" fmla="*/ 33514 w 77611"/>
                  <a:gd name="connsiteY36" fmla="*/ 80857 h 77611"/>
                  <a:gd name="connsiteX37" fmla="*/ 33443 w 77611"/>
                  <a:gd name="connsiteY37" fmla="*/ 80857 h 77611"/>
                  <a:gd name="connsiteX38" fmla="*/ 32809 w 77611"/>
                  <a:gd name="connsiteY38" fmla="*/ 80786 h 77611"/>
                  <a:gd name="connsiteX39" fmla="*/ 32385 w 77611"/>
                  <a:gd name="connsiteY39" fmla="*/ 80716 h 77611"/>
                  <a:gd name="connsiteX40" fmla="*/ 31256 w 77611"/>
                  <a:gd name="connsiteY40" fmla="*/ 80574 h 77611"/>
                  <a:gd name="connsiteX41" fmla="*/ 30762 w 77611"/>
                  <a:gd name="connsiteY41" fmla="*/ 80504 h 77611"/>
                  <a:gd name="connsiteX42" fmla="*/ 29351 w 77611"/>
                  <a:gd name="connsiteY42" fmla="*/ 80222 h 77611"/>
                  <a:gd name="connsiteX43" fmla="*/ 28575 w 77611"/>
                  <a:gd name="connsiteY43" fmla="*/ 80080 h 77611"/>
                  <a:gd name="connsiteX44" fmla="*/ 27587 w 77611"/>
                  <a:gd name="connsiteY44" fmla="*/ 79869 h 77611"/>
                  <a:gd name="connsiteX45" fmla="*/ 24624 w 77611"/>
                  <a:gd name="connsiteY45" fmla="*/ 79022 h 77611"/>
                  <a:gd name="connsiteX46" fmla="*/ 24553 w 77611"/>
                  <a:gd name="connsiteY46" fmla="*/ 79022 h 77611"/>
                  <a:gd name="connsiteX47" fmla="*/ 24342 w 77611"/>
                  <a:gd name="connsiteY47" fmla="*/ 78952 h 77611"/>
                  <a:gd name="connsiteX48" fmla="*/ 24271 w 77611"/>
                  <a:gd name="connsiteY48" fmla="*/ 78881 h 77611"/>
                  <a:gd name="connsiteX49" fmla="*/ 10160 w 77611"/>
                  <a:gd name="connsiteY49" fmla="*/ 71191 h 77611"/>
                  <a:gd name="connsiteX50" fmla="*/ 9948 w 77611"/>
                  <a:gd name="connsiteY50" fmla="*/ 71050 h 77611"/>
                  <a:gd name="connsiteX51" fmla="*/ 0 w 77611"/>
                  <a:gd name="connsiteY51" fmla="*/ 59337 h 77611"/>
                  <a:gd name="connsiteX52" fmla="*/ 71 w 77611"/>
                  <a:gd name="connsiteY52" fmla="*/ 59408 h 77611"/>
                  <a:gd name="connsiteX53" fmla="*/ 1270 w 77611"/>
                  <a:gd name="connsiteY53" fmla="*/ 60043 h 77611"/>
                  <a:gd name="connsiteX54" fmla="*/ 2540 w 77611"/>
                  <a:gd name="connsiteY54" fmla="*/ 60678 h 77611"/>
                  <a:gd name="connsiteX55" fmla="*/ 2540 w 77611"/>
                  <a:gd name="connsiteY55" fmla="*/ 60678 h 77611"/>
                  <a:gd name="connsiteX56" fmla="*/ 3175 w 77611"/>
                  <a:gd name="connsiteY56" fmla="*/ 60960 h 77611"/>
                  <a:gd name="connsiteX57" fmla="*/ 3881 w 77611"/>
                  <a:gd name="connsiteY57" fmla="*/ 61313 h 77611"/>
                  <a:gd name="connsiteX58" fmla="*/ 4798 w 77611"/>
                  <a:gd name="connsiteY58" fmla="*/ 61736 h 77611"/>
                  <a:gd name="connsiteX59" fmla="*/ 6068 w 77611"/>
                  <a:gd name="connsiteY59" fmla="*/ 62230 h 77611"/>
                  <a:gd name="connsiteX60" fmla="*/ 6985 w 77611"/>
                  <a:gd name="connsiteY60" fmla="*/ 62583 h 77611"/>
                  <a:gd name="connsiteX61" fmla="*/ 7761 w 77611"/>
                  <a:gd name="connsiteY61" fmla="*/ 62865 h 77611"/>
                  <a:gd name="connsiteX62" fmla="*/ 8114 w 77611"/>
                  <a:gd name="connsiteY62" fmla="*/ 63006 h 77611"/>
                  <a:gd name="connsiteX63" fmla="*/ 9737 w 77611"/>
                  <a:gd name="connsiteY63" fmla="*/ 63500 h 77611"/>
                  <a:gd name="connsiteX64" fmla="*/ 11219 w 77611"/>
                  <a:gd name="connsiteY64" fmla="*/ 63853 h 77611"/>
                  <a:gd name="connsiteX65" fmla="*/ 12418 w 77611"/>
                  <a:gd name="connsiteY65" fmla="*/ 64135 h 77611"/>
                  <a:gd name="connsiteX66" fmla="*/ 12488 w 77611"/>
                  <a:gd name="connsiteY66" fmla="*/ 64135 h 77611"/>
                  <a:gd name="connsiteX67" fmla="*/ 13476 w 77611"/>
                  <a:gd name="connsiteY67" fmla="*/ 64347 h 77611"/>
                  <a:gd name="connsiteX68" fmla="*/ 14182 w 77611"/>
                  <a:gd name="connsiteY68" fmla="*/ 64488 h 77611"/>
                  <a:gd name="connsiteX69" fmla="*/ 14534 w 77611"/>
                  <a:gd name="connsiteY69" fmla="*/ 64559 h 77611"/>
                  <a:gd name="connsiteX70" fmla="*/ 15805 w 77611"/>
                  <a:gd name="connsiteY70" fmla="*/ 64770 h 77611"/>
                  <a:gd name="connsiteX71" fmla="*/ 15805 w 77611"/>
                  <a:gd name="connsiteY71" fmla="*/ 64770 h 77611"/>
                  <a:gd name="connsiteX72" fmla="*/ 17216 w 77611"/>
                  <a:gd name="connsiteY72" fmla="*/ 64911 h 77611"/>
                  <a:gd name="connsiteX73" fmla="*/ 18274 w 77611"/>
                  <a:gd name="connsiteY73" fmla="*/ 64982 h 77611"/>
                  <a:gd name="connsiteX74" fmla="*/ 18838 w 77611"/>
                  <a:gd name="connsiteY74" fmla="*/ 65052 h 77611"/>
                  <a:gd name="connsiteX75" fmla="*/ 20108 w 77611"/>
                  <a:gd name="connsiteY75" fmla="*/ 65123 h 77611"/>
                  <a:gd name="connsiteX76" fmla="*/ 21590 w 77611"/>
                  <a:gd name="connsiteY76" fmla="*/ 65123 h 77611"/>
                  <a:gd name="connsiteX77" fmla="*/ 22860 w 77611"/>
                  <a:gd name="connsiteY77" fmla="*/ 65123 h 77611"/>
                  <a:gd name="connsiteX78" fmla="*/ 24130 w 77611"/>
                  <a:gd name="connsiteY78" fmla="*/ 65052 h 77611"/>
                  <a:gd name="connsiteX79" fmla="*/ 25259 w 77611"/>
                  <a:gd name="connsiteY79" fmla="*/ 64982 h 77611"/>
                  <a:gd name="connsiteX80" fmla="*/ 27376 w 77611"/>
                  <a:gd name="connsiteY80" fmla="*/ 64770 h 77611"/>
                  <a:gd name="connsiteX81" fmla="*/ 28152 w 77611"/>
                  <a:gd name="connsiteY81" fmla="*/ 64629 h 77611"/>
                  <a:gd name="connsiteX82" fmla="*/ 29774 w 77611"/>
                  <a:gd name="connsiteY82" fmla="*/ 64347 h 77611"/>
                  <a:gd name="connsiteX83" fmla="*/ 31609 w 77611"/>
                  <a:gd name="connsiteY83" fmla="*/ 63994 h 77611"/>
                  <a:gd name="connsiteX84" fmla="*/ 31821 w 77611"/>
                  <a:gd name="connsiteY84" fmla="*/ 63923 h 77611"/>
                  <a:gd name="connsiteX85" fmla="*/ 32032 w 77611"/>
                  <a:gd name="connsiteY85" fmla="*/ 63853 h 77611"/>
                  <a:gd name="connsiteX86" fmla="*/ 33020 w 77611"/>
                  <a:gd name="connsiteY86" fmla="*/ 63571 h 77611"/>
                  <a:gd name="connsiteX87" fmla="*/ 34996 w 77611"/>
                  <a:gd name="connsiteY87" fmla="*/ 63006 h 77611"/>
                  <a:gd name="connsiteX88" fmla="*/ 36125 w 77611"/>
                  <a:gd name="connsiteY88" fmla="*/ 62653 h 77611"/>
                  <a:gd name="connsiteX89" fmla="*/ 36195 w 77611"/>
                  <a:gd name="connsiteY89" fmla="*/ 62653 h 77611"/>
                  <a:gd name="connsiteX90" fmla="*/ 37253 w 77611"/>
                  <a:gd name="connsiteY90" fmla="*/ 62301 h 77611"/>
                  <a:gd name="connsiteX91" fmla="*/ 38241 w 77611"/>
                  <a:gd name="connsiteY91" fmla="*/ 61948 h 77611"/>
                  <a:gd name="connsiteX92" fmla="*/ 38665 w 77611"/>
                  <a:gd name="connsiteY92" fmla="*/ 61736 h 77611"/>
                  <a:gd name="connsiteX93" fmla="*/ 40287 w 77611"/>
                  <a:gd name="connsiteY93" fmla="*/ 61031 h 77611"/>
                  <a:gd name="connsiteX94" fmla="*/ 42545 w 77611"/>
                  <a:gd name="connsiteY94" fmla="*/ 59831 h 77611"/>
                  <a:gd name="connsiteX95" fmla="*/ 43533 w 77611"/>
                  <a:gd name="connsiteY95" fmla="*/ 59267 h 77611"/>
                  <a:gd name="connsiteX96" fmla="*/ 48331 w 77611"/>
                  <a:gd name="connsiteY96" fmla="*/ 55951 h 77611"/>
                  <a:gd name="connsiteX97" fmla="*/ 51082 w 77611"/>
                  <a:gd name="connsiteY97" fmla="*/ 53622 h 77611"/>
                  <a:gd name="connsiteX98" fmla="*/ 51717 w 77611"/>
                  <a:gd name="connsiteY98" fmla="*/ 52987 h 77611"/>
                  <a:gd name="connsiteX99" fmla="*/ 54822 w 77611"/>
                  <a:gd name="connsiteY99" fmla="*/ 49600 h 77611"/>
                  <a:gd name="connsiteX100" fmla="*/ 55316 w 77611"/>
                  <a:gd name="connsiteY100" fmla="*/ 48966 h 77611"/>
                  <a:gd name="connsiteX101" fmla="*/ 56586 w 77611"/>
                  <a:gd name="connsiteY101" fmla="*/ 47343 h 77611"/>
                  <a:gd name="connsiteX102" fmla="*/ 57291 w 77611"/>
                  <a:gd name="connsiteY102" fmla="*/ 46355 h 77611"/>
                  <a:gd name="connsiteX103" fmla="*/ 63571 w 77611"/>
                  <a:gd name="connsiteY103" fmla="*/ 32738 h 77611"/>
                  <a:gd name="connsiteX104" fmla="*/ 63853 w 77611"/>
                  <a:gd name="connsiteY104" fmla="*/ 31538 h 77611"/>
                  <a:gd name="connsiteX105" fmla="*/ 64135 w 77611"/>
                  <a:gd name="connsiteY105" fmla="*/ 30268 h 77611"/>
                  <a:gd name="connsiteX106" fmla="*/ 64347 w 77611"/>
                  <a:gd name="connsiteY106" fmla="*/ 28998 h 77611"/>
                  <a:gd name="connsiteX107" fmla="*/ 64347 w 77611"/>
                  <a:gd name="connsiteY107" fmla="*/ 28998 h 77611"/>
                  <a:gd name="connsiteX108" fmla="*/ 64559 w 77611"/>
                  <a:gd name="connsiteY108" fmla="*/ 27587 h 77611"/>
                  <a:gd name="connsiteX109" fmla="*/ 64559 w 77611"/>
                  <a:gd name="connsiteY109" fmla="*/ 27446 h 77611"/>
                  <a:gd name="connsiteX110" fmla="*/ 64700 w 77611"/>
                  <a:gd name="connsiteY110" fmla="*/ 26246 h 77611"/>
                  <a:gd name="connsiteX111" fmla="*/ 64700 w 77611"/>
                  <a:gd name="connsiteY111" fmla="*/ 25964 h 77611"/>
                  <a:gd name="connsiteX112" fmla="*/ 64770 w 77611"/>
                  <a:gd name="connsiteY112" fmla="*/ 24906 h 77611"/>
                  <a:gd name="connsiteX113" fmla="*/ 64770 w 77611"/>
                  <a:gd name="connsiteY113" fmla="*/ 24553 h 77611"/>
                  <a:gd name="connsiteX114" fmla="*/ 64841 w 77611"/>
                  <a:gd name="connsiteY114" fmla="*/ 23354 h 77611"/>
                  <a:gd name="connsiteX115" fmla="*/ 64911 w 77611"/>
                  <a:gd name="connsiteY115" fmla="*/ 21661 h 77611"/>
                  <a:gd name="connsiteX116" fmla="*/ 64911 w 77611"/>
                  <a:gd name="connsiteY116" fmla="*/ 20249 h 77611"/>
                  <a:gd name="connsiteX117" fmla="*/ 64911 w 77611"/>
                  <a:gd name="connsiteY117" fmla="*/ 20038 h 77611"/>
                  <a:gd name="connsiteX118" fmla="*/ 64841 w 77611"/>
                  <a:gd name="connsiteY118" fmla="*/ 19050 h 77611"/>
                  <a:gd name="connsiteX119" fmla="*/ 64841 w 77611"/>
                  <a:gd name="connsiteY119" fmla="*/ 18556 h 77611"/>
                  <a:gd name="connsiteX120" fmla="*/ 64770 w 77611"/>
                  <a:gd name="connsiteY120" fmla="*/ 17498 h 77611"/>
                  <a:gd name="connsiteX121" fmla="*/ 64770 w 77611"/>
                  <a:gd name="connsiteY121" fmla="*/ 17357 h 77611"/>
                  <a:gd name="connsiteX122" fmla="*/ 64629 w 77611"/>
                  <a:gd name="connsiteY122" fmla="*/ 16086 h 77611"/>
                  <a:gd name="connsiteX123" fmla="*/ 64559 w 77611"/>
                  <a:gd name="connsiteY123" fmla="*/ 15522 h 77611"/>
                  <a:gd name="connsiteX124" fmla="*/ 64417 w 77611"/>
                  <a:gd name="connsiteY124" fmla="*/ 14534 h 77611"/>
                  <a:gd name="connsiteX125" fmla="*/ 64347 w 77611"/>
                  <a:gd name="connsiteY125" fmla="*/ 14323 h 77611"/>
                  <a:gd name="connsiteX126" fmla="*/ 64206 w 77611"/>
                  <a:gd name="connsiteY126" fmla="*/ 13476 h 77611"/>
                  <a:gd name="connsiteX127" fmla="*/ 63994 w 77611"/>
                  <a:gd name="connsiteY127" fmla="*/ 12559 h 77611"/>
                  <a:gd name="connsiteX128" fmla="*/ 63712 w 77611"/>
                  <a:gd name="connsiteY128" fmla="*/ 11289 h 77611"/>
                  <a:gd name="connsiteX129" fmla="*/ 63712 w 77611"/>
                  <a:gd name="connsiteY129" fmla="*/ 11148 h 77611"/>
                  <a:gd name="connsiteX130" fmla="*/ 63430 w 77611"/>
                  <a:gd name="connsiteY130" fmla="*/ 9948 h 77611"/>
                  <a:gd name="connsiteX131" fmla="*/ 63077 w 77611"/>
                  <a:gd name="connsiteY131" fmla="*/ 8678 h 77611"/>
                  <a:gd name="connsiteX132" fmla="*/ 62653 w 77611"/>
                  <a:gd name="connsiteY132" fmla="*/ 7408 h 77611"/>
                  <a:gd name="connsiteX133" fmla="*/ 61736 w 77611"/>
                  <a:gd name="connsiteY133" fmla="*/ 4939 h 77611"/>
                  <a:gd name="connsiteX134" fmla="*/ 61736 w 77611"/>
                  <a:gd name="connsiteY134" fmla="*/ 4939 h 77611"/>
                  <a:gd name="connsiteX135" fmla="*/ 60678 w 77611"/>
                  <a:gd name="connsiteY135" fmla="*/ 2540 h 77611"/>
                  <a:gd name="connsiteX136" fmla="*/ 60325 w 77611"/>
                  <a:gd name="connsiteY136" fmla="*/ 1905 h 77611"/>
                  <a:gd name="connsiteX137" fmla="*/ 59972 w 77611"/>
                  <a:gd name="connsiteY137" fmla="*/ 1199 h 77611"/>
                  <a:gd name="connsiteX138" fmla="*/ 59337 w 77611"/>
                  <a:gd name="connsiteY138" fmla="*/ 0 h 77611"/>
                  <a:gd name="connsiteX139" fmla="*/ 65193 w 77611"/>
                  <a:gd name="connsiteY139" fmla="*/ 4092 h 77611"/>
                  <a:gd name="connsiteX140" fmla="*/ 65335 w 77611"/>
                  <a:gd name="connsiteY140" fmla="*/ 4163 h 77611"/>
                  <a:gd name="connsiteX141" fmla="*/ 65405 w 77611"/>
                  <a:gd name="connsiteY141" fmla="*/ 4233 h 77611"/>
                  <a:gd name="connsiteX142" fmla="*/ 73307 w 77611"/>
                  <a:gd name="connsiteY142" fmla="*/ 12841 h 77611"/>
                  <a:gd name="connsiteX143" fmla="*/ 73942 w 77611"/>
                  <a:gd name="connsiteY143" fmla="*/ 13829 h 77611"/>
                  <a:gd name="connsiteX144" fmla="*/ 74507 w 77611"/>
                  <a:gd name="connsiteY144" fmla="*/ 14746 h 77611"/>
                  <a:gd name="connsiteX145" fmla="*/ 74648 w 77611"/>
                  <a:gd name="connsiteY145" fmla="*/ 14958 h 77611"/>
                  <a:gd name="connsiteX146" fmla="*/ 76341 w 77611"/>
                  <a:gd name="connsiteY146" fmla="*/ 17921 h 77611"/>
                  <a:gd name="connsiteX147" fmla="*/ 76764 w 77611"/>
                  <a:gd name="connsiteY147" fmla="*/ 18697 h 77611"/>
                  <a:gd name="connsiteX148" fmla="*/ 76976 w 77611"/>
                  <a:gd name="connsiteY148" fmla="*/ 19121 h 77611"/>
                  <a:gd name="connsiteX149" fmla="*/ 77258 w 77611"/>
                  <a:gd name="connsiteY149" fmla="*/ 19685 h 77611"/>
                  <a:gd name="connsiteX150" fmla="*/ 77541 w 77611"/>
                  <a:gd name="connsiteY150" fmla="*/ 20249 h 77611"/>
                  <a:gd name="connsiteX151" fmla="*/ 77752 w 77611"/>
                  <a:gd name="connsiteY151" fmla="*/ 20814 h 77611"/>
                  <a:gd name="connsiteX152" fmla="*/ 78176 w 77611"/>
                  <a:gd name="connsiteY152" fmla="*/ 21943 h 77611"/>
                  <a:gd name="connsiteX153" fmla="*/ 78670 w 77611"/>
                  <a:gd name="connsiteY153" fmla="*/ 23283 h 77611"/>
                  <a:gd name="connsiteX154" fmla="*/ 78670 w 77611"/>
                  <a:gd name="connsiteY154" fmla="*/ 23283 h 77611"/>
                  <a:gd name="connsiteX155" fmla="*/ 79093 w 77611"/>
                  <a:gd name="connsiteY155" fmla="*/ 24624 h 77611"/>
                  <a:gd name="connsiteX156" fmla="*/ 81068 w 77611"/>
                  <a:gd name="connsiteY156" fmla="*/ 37536 h 77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Lst>
                <a:rect l="l" t="t" r="r" b="b"/>
                <a:pathLst>
                  <a:path w="77611" h="77611">
                    <a:moveTo>
                      <a:pt x="81068" y="37536"/>
                    </a:moveTo>
                    <a:cubicBezTo>
                      <a:pt x="81068" y="39017"/>
                      <a:pt x="80998" y="40499"/>
                      <a:pt x="80857" y="41981"/>
                    </a:cubicBezTo>
                    <a:cubicBezTo>
                      <a:pt x="80575" y="44521"/>
                      <a:pt x="80081" y="47060"/>
                      <a:pt x="79446" y="49460"/>
                    </a:cubicBezTo>
                    <a:cubicBezTo>
                      <a:pt x="79375" y="49812"/>
                      <a:pt x="79234" y="50236"/>
                      <a:pt x="79093" y="50588"/>
                    </a:cubicBezTo>
                    <a:cubicBezTo>
                      <a:pt x="79022" y="50871"/>
                      <a:pt x="78881" y="51223"/>
                      <a:pt x="78811" y="51505"/>
                    </a:cubicBezTo>
                    <a:cubicBezTo>
                      <a:pt x="78670" y="51858"/>
                      <a:pt x="78599" y="52141"/>
                      <a:pt x="78458" y="52493"/>
                    </a:cubicBezTo>
                    <a:cubicBezTo>
                      <a:pt x="78458" y="52493"/>
                      <a:pt x="78458" y="52493"/>
                      <a:pt x="78458" y="52564"/>
                    </a:cubicBezTo>
                    <a:cubicBezTo>
                      <a:pt x="78317" y="52917"/>
                      <a:pt x="78246" y="53199"/>
                      <a:pt x="78105" y="53552"/>
                    </a:cubicBezTo>
                    <a:cubicBezTo>
                      <a:pt x="77964" y="53905"/>
                      <a:pt x="77823" y="54187"/>
                      <a:pt x="77682" y="54539"/>
                    </a:cubicBezTo>
                    <a:cubicBezTo>
                      <a:pt x="77399" y="55174"/>
                      <a:pt x="77117" y="55809"/>
                      <a:pt x="76835" y="56374"/>
                    </a:cubicBezTo>
                    <a:cubicBezTo>
                      <a:pt x="76694" y="56727"/>
                      <a:pt x="76482" y="57080"/>
                      <a:pt x="76341" y="57432"/>
                    </a:cubicBezTo>
                    <a:cubicBezTo>
                      <a:pt x="75988" y="58138"/>
                      <a:pt x="75636" y="58844"/>
                      <a:pt x="75212" y="59478"/>
                    </a:cubicBezTo>
                    <a:cubicBezTo>
                      <a:pt x="75001" y="59831"/>
                      <a:pt x="74789" y="60184"/>
                      <a:pt x="74577" y="60466"/>
                    </a:cubicBezTo>
                    <a:cubicBezTo>
                      <a:pt x="72108" y="64488"/>
                      <a:pt x="69003" y="68016"/>
                      <a:pt x="65405" y="71050"/>
                    </a:cubicBezTo>
                    <a:cubicBezTo>
                      <a:pt x="65405" y="71050"/>
                      <a:pt x="65335" y="71120"/>
                      <a:pt x="65335" y="71120"/>
                    </a:cubicBezTo>
                    <a:cubicBezTo>
                      <a:pt x="65335" y="71120"/>
                      <a:pt x="65335" y="71120"/>
                      <a:pt x="65335" y="71120"/>
                    </a:cubicBezTo>
                    <a:cubicBezTo>
                      <a:pt x="65335" y="71120"/>
                      <a:pt x="65264" y="71191"/>
                      <a:pt x="65264" y="71191"/>
                    </a:cubicBezTo>
                    <a:cubicBezTo>
                      <a:pt x="62159" y="73731"/>
                      <a:pt x="58773" y="75847"/>
                      <a:pt x="55033" y="77470"/>
                    </a:cubicBezTo>
                    <a:cubicBezTo>
                      <a:pt x="54187" y="77823"/>
                      <a:pt x="53270" y="78176"/>
                      <a:pt x="52423" y="78528"/>
                    </a:cubicBezTo>
                    <a:cubicBezTo>
                      <a:pt x="52423" y="78528"/>
                      <a:pt x="52423" y="78528"/>
                      <a:pt x="52423" y="78528"/>
                    </a:cubicBezTo>
                    <a:cubicBezTo>
                      <a:pt x="52070" y="78670"/>
                      <a:pt x="51717" y="78810"/>
                      <a:pt x="51294" y="78881"/>
                    </a:cubicBezTo>
                    <a:cubicBezTo>
                      <a:pt x="50518" y="79093"/>
                      <a:pt x="49812" y="79375"/>
                      <a:pt x="49036" y="79586"/>
                    </a:cubicBezTo>
                    <a:cubicBezTo>
                      <a:pt x="48472" y="79728"/>
                      <a:pt x="47907" y="79869"/>
                      <a:pt x="47272" y="80010"/>
                    </a:cubicBezTo>
                    <a:cubicBezTo>
                      <a:pt x="46920" y="80080"/>
                      <a:pt x="46567" y="80151"/>
                      <a:pt x="46143" y="80222"/>
                    </a:cubicBezTo>
                    <a:cubicBezTo>
                      <a:pt x="45579" y="80363"/>
                      <a:pt x="45014" y="80434"/>
                      <a:pt x="44380" y="80504"/>
                    </a:cubicBezTo>
                    <a:cubicBezTo>
                      <a:pt x="44097" y="80574"/>
                      <a:pt x="43745" y="80574"/>
                      <a:pt x="43462" y="80645"/>
                    </a:cubicBezTo>
                    <a:cubicBezTo>
                      <a:pt x="42827" y="80716"/>
                      <a:pt x="42192" y="80786"/>
                      <a:pt x="41557" y="80857"/>
                    </a:cubicBezTo>
                    <a:cubicBezTo>
                      <a:pt x="41275" y="80857"/>
                      <a:pt x="40993" y="80927"/>
                      <a:pt x="40711" y="80927"/>
                    </a:cubicBezTo>
                    <a:cubicBezTo>
                      <a:pt x="40217" y="80927"/>
                      <a:pt x="39793" y="80998"/>
                      <a:pt x="39299" y="80998"/>
                    </a:cubicBezTo>
                    <a:cubicBezTo>
                      <a:pt x="39088" y="80998"/>
                      <a:pt x="38876" y="80998"/>
                      <a:pt x="38735" y="80998"/>
                    </a:cubicBezTo>
                    <a:cubicBezTo>
                      <a:pt x="38382" y="80998"/>
                      <a:pt x="38100" y="80998"/>
                      <a:pt x="37747" y="80998"/>
                    </a:cubicBezTo>
                    <a:cubicBezTo>
                      <a:pt x="37747" y="80998"/>
                      <a:pt x="37747" y="80998"/>
                      <a:pt x="37747" y="80998"/>
                    </a:cubicBezTo>
                    <a:cubicBezTo>
                      <a:pt x="37253" y="80998"/>
                      <a:pt x="36760" y="80998"/>
                      <a:pt x="36266" y="80998"/>
                    </a:cubicBezTo>
                    <a:cubicBezTo>
                      <a:pt x="36195" y="80998"/>
                      <a:pt x="36125" y="80998"/>
                      <a:pt x="36054" y="80998"/>
                    </a:cubicBezTo>
                    <a:cubicBezTo>
                      <a:pt x="35631" y="80998"/>
                      <a:pt x="35278" y="80998"/>
                      <a:pt x="34854" y="80927"/>
                    </a:cubicBezTo>
                    <a:cubicBezTo>
                      <a:pt x="34784" y="80927"/>
                      <a:pt x="34784" y="80927"/>
                      <a:pt x="34713" y="80927"/>
                    </a:cubicBezTo>
                    <a:cubicBezTo>
                      <a:pt x="34290" y="80927"/>
                      <a:pt x="33937" y="80857"/>
                      <a:pt x="33514" y="80857"/>
                    </a:cubicBezTo>
                    <a:cubicBezTo>
                      <a:pt x="33514" y="80857"/>
                      <a:pt x="33514" y="80857"/>
                      <a:pt x="33443" y="80857"/>
                    </a:cubicBezTo>
                    <a:cubicBezTo>
                      <a:pt x="33232" y="80857"/>
                      <a:pt x="33020" y="80857"/>
                      <a:pt x="32809" y="80786"/>
                    </a:cubicBezTo>
                    <a:cubicBezTo>
                      <a:pt x="32667" y="80786"/>
                      <a:pt x="32526" y="80786"/>
                      <a:pt x="32385" y="80716"/>
                    </a:cubicBezTo>
                    <a:cubicBezTo>
                      <a:pt x="32032" y="80716"/>
                      <a:pt x="31680" y="80645"/>
                      <a:pt x="31256" y="80574"/>
                    </a:cubicBezTo>
                    <a:cubicBezTo>
                      <a:pt x="31115" y="80574"/>
                      <a:pt x="30903" y="80504"/>
                      <a:pt x="30762" y="80504"/>
                    </a:cubicBezTo>
                    <a:cubicBezTo>
                      <a:pt x="30268" y="80434"/>
                      <a:pt x="29774" y="80363"/>
                      <a:pt x="29351" y="80222"/>
                    </a:cubicBezTo>
                    <a:cubicBezTo>
                      <a:pt x="29069" y="80151"/>
                      <a:pt x="28787" y="80080"/>
                      <a:pt x="28575" y="80080"/>
                    </a:cubicBezTo>
                    <a:cubicBezTo>
                      <a:pt x="28222" y="80010"/>
                      <a:pt x="27870" y="79940"/>
                      <a:pt x="27587" y="79869"/>
                    </a:cubicBezTo>
                    <a:cubicBezTo>
                      <a:pt x="26600" y="79586"/>
                      <a:pt x="25612" y="79375"/>
                      <a:pt x="24624" y="79022"/>
                    </a:cubicBezTo>
                    <a:cubicBezTo>
                      <a:pt x="24624" y="79022"/>
                      <a:pt x="24553" y="79022"/>
                      <a:pt x="24553" y="79022"/>
                    </a:cubicBezTo>
                    <a:cubicBezTo>
                      <a:pt x="24483" y="79022"/>
                      <a:pt x="24412" y="79022"/>
                      <a:pt x="24342" y="78952"/>
                    </a:cubicBezTo>
                    <a:cubicBezTo>
                      <a:pt x="24342" y="78952"/>
                      <a:pt x="24271" y="78952"/>
                      <a:pt x="24271" y="78881"/>
                    </a:cubicBezTo>
                    <a:cubicBezTo>
                      <a:pt x="19050" y="77188"/>
                      <a:pt x="14323" y="74577"/>
                      <a:pt x="10160" y="71191"/>
                    </a:cubicBezTo>
                    <a:cubicBezTo>
                      <a:pt x="10090" y="71120"/>
                      <a:pt x="10019" y="71120"/>
                      <a:pt x="9948" y="71050"/>
                    </a:cubicBezTo>
                    <a:cubicBezTo>
                      <a:pt x="5997" y="67733"/>
                      <a:pt x="2611" y="63782"/>
                      <a:pt x="0" y="59337"/>
                    </a:cubicBezTo>
                    <a:cubicBezTo>
                      <a:pt x="0" y="59337"/>
                      <a:pt x="71" y="59337"/>
                      <a:pt x="71" y="59408"/>
                    </a:cubicBezTo>
                    <a:cubicBezTo>
                      <a:pt x="423" y="59620"/>
                      <a:pt x="847" y="59831"/>
                      <a:pt x="1270" y="60043"/>
                    </a:cubicBezTo>
                    <a:cubicBezTo>
                      <a:pt x="1693" y="60254"/>
                      <a:pt x="2117" y="60466"/>
                      <a:pt x="2540" y="60678"/>
                    </a:cubicBezTo>
                    <a:lnTo>
                      <a:pt x="2540" y="60678"/>
                    </a:lnTo>
                    <a:cubicBezTo>
                      <a:pt x="2752" y="60748"/>
                      <a:pt x="2963" y="60889"/>
                      <a:pt x="3175" y="60960"/>
                    </a:cubicBezTo>
                    <a:cubicBezTo>
                      <a:pt x="3387" y="61101"/>
                      <a:pt x="3669" y="61172"/>
                      <a:pt x="3881" y="61313"/>
                    </a:cubicBezTo>
                    <a:cubicBezTo>
                      <a:pt x="4163" y="61454"/>
                      <a:pt x="4516" y="61595"/>
                      <a:pt x="4798" y="61736"/>
                    </a:cubicBezTo>
                    <a:cubicBezTo>
                      <a:pt x="5221" y="61877"/>
                      <a:pt x="5645" y="62089"/>
                      <a:pt x="6068" y="62230"/>
                    </a:cubicBezTo>
                    <a:cubicBezTo>
                      <a:pt x="6350" y="62371"/>
                      <a:pt x="6703" y="62441"/>
                      <a:pt x="6985" y="62583"/>
                    </a:cubicBezTo>
                    <a:cubicBezTo>
                      <a:pt x="7267" y="62653"/>
                      <a:pt x="7549" y="62795"/>
                      <a:pt x="7761" y="62865"/>
                    </a:cubicBezTo>
                    <a:cubicBezTo>
                      <a:pt x="7902" y="62935"/>
                      <a:pt x="7973" y="62935"/>
                      <a:pt x="8114" y="63006"/>
                    </a:cubicBezTo>
                    <a:cubicBezTo>
                      <a:pt x="8678" y="63218"/>
                      <a:pt x="9172" y="63359"/>
                      <a:pt x="9737" y="63500"/>
                    </a:cubicBezTo>
                    <a:cubicBezTo>
                      <a:pt x="10231" y="63641"/>
                      <a:pt x="10725" y="63782"/>
                      <a:pt x="11219" y="63853"/>
                    </a:cubicBezTo>
                    <a:cubicBezTo>
                      <a:pt x="11642" y="63923"/>
                      <a:pt x="11995" y="64065"/>
                      <a:pt x="12418" y="64135"/>
                    </a:cubicBezTo>
                    <a:cubicBezTo>
                      <a:pt x="12418" y="64135"/>
                      <a:pt x="12488" y="64135"/>
                      <a:pt x="12488" y="64135"/>
                    </a:cubicBezTo>
                    <a:cubicBezTo>
                      <a:pt x="12841" y="64205"/>
                      <a:pt x="13123" y="64276"/>
                      <a:pt x="13476" y="64347"/>
                    </a:cubicBezTo>
                    <a:cubicBezTo>
                      <a:pt x="13688" y="64417"/>
                      <a:pt x="13899" y="64417"/>
                      <a:pt x="14182" y="64488"/>
                    </a:cubicBezTo>
                    <a:cubicBezTo>
                      <a:pt x="14323" y="64488"/>
                      <a:pt x="14464" y="64559"/>
                      <a:pt x="14534" y="64559"/>
                    </a:cubicBezTo>
                    <a:cubicBezTo>
                      <a:pt x="14958" y="64629"/>
                      <a:pt x="15381" y="64699"/>
                      <a:pt x="15805" y="64770"/>
                    </a:cubicBezTo>
                    <a:cubicBezTo>
                      <a:pt x="15805" y="64770"/>
                      <a:pt x="15805" y="64770"/>
                      <a:pt x="15805" y="64770"/>
                    </a:cubicBezTo>
                    <a:cubicBezTo>
                      <a:pt x="16298" y="64841"/>
                      <a:pt x="16722" y="64911"/>
                      <a:pt x="17216" y="64911"/>
                    </a:cubicBezTo>
                    <a:cubicBezTo>
                      <a:pt x="17568" y="64982"/>
                      <a:pt x="17921" y="64982"/>
                      <a:pt x="18274" y="64982"/>
                    </a:cubicBezTo>
                    <a:cubicBezTo>
                      <a:pt x="18486" y="64982"/>
                      <a:pt x="18627" y="64982"/>
                      <a:pt x="18838" y="65052"/>
                    </a:cubicBezTo>
                    <a:cubicBezTo>
                      <a:pt x="19262" y="65052"/>
                      <a:pt x="19685" y="65123"/>
                      <a:pt x="20108" y="65123"/>
                    </a:cubicBezTo>
                    <a:cubicBezTo>
                      <a:pt x="20602" y="65123"/>
                      <a:pt x="21096" y="65123"/>
                      <a:pt x="21590" y="65123"/>
                    </a:cubicBezTo>
                    <a:cubicBezTo>
                      <a:pt x="22014" y="65123"/>
                      <a:pt x="22437" y="65123"/>
                      <a:pt x="22860" y="65123"/>
                    </a:cubicBezTo>
                    <a:cubicBezTo>
                      <a:pt x="23283" y="65123"/>
                      <a:pt x="23707" y="65123"/>
                      <a:pt x="24130" y="65052"/>
                    </a:cubicBezTo>
                    <a:cubicBezTo>
                      <a:pt x="24483" y="65052"/>
                      <a:pt x="24906" y="64982"/>
                      <a:pt x="25259" y="64982"/>
                    </a:cubicBezTo>
                    <a:cubicBezTo>
                      <a:pt x="25965" y="64911"/>
                      <a:pt x="26670" y="64841"/>
                      <a:pt x="27376" y="64770"/>
                    </a:cubicBezTo>
                    <a:cubicBezTo>
                      <a:pt x="27658" y="64770"/>
                      <a:pt x="27870" y="64699"/>
                      <a:pt x="28152" y="64629"/>
                    </a:cubicBezTo>
                    <a:cubicBezTo>
                      <a:pt x="28716" y="64559"/>
                      <a:pt x="29210" y="64488"/>
                      <a:pt x="29774" y="64347"/>
                    </a:cubicBezTo>
                    <a:cubicBezTo>
                      <a:pt x="30409" y="64205"/>
                      <a:pt x="30974" y="64135"/>
                      <a:pt x="31609" y="63994"/>
                    </a:cubicBezTo>
                    <a:cubicBezTo>
                      <a:pt x="31680" y="63994"/>
                      <a:pt x="31750" y="63994"/>
                      <a:pt x="31821" y="63923"/>
                    </a:cubicBezTo>
                    <a:cubicBezTo>
                      <a:pt x="31891" y="63923"/>
                      <a:pt x="31962" y="63923"/>
                      <a:pt x="32032" y="63853"/>
                    </a:cubicBezTo>
                    <a:cubicBezTo>
                      <a:pt x="32385" y="63782"/>
                      <a:pt x="32667" y="63711"/>
                      <a:pt x="33020" y="63571"/>
                    </a:cubicBezTo>
                    <a:cubicBezTo>
                      <a:pt x="33655" y="63429"/>
                      <a:pt x="34361" y="63218"/>
                      <a:pt x="34996" y="63006"/>
                    </a:cubicBezTo>
                    <a:cubicBezTo>
                      <a:pt x="35348" y="62865"/>
                      <a:pt x="35772" y="62724"/>
                      <a:pt x="36125" y="62653"/>
                    </a:cubicBezTo>
                    <a:cubicBezTo>
                      <a:pt x="36125" y="62653"/>
                      <a:pt x="36195" y="62653"/>
                      <a:pt x="36195" y="62653"/>
                    </a:cubicBezTo>
                    <a:cubicBezTo>
                      <a:pt x="36548" y="62512"/>
                      <a:pt x="36901" y="62371"/>
                      <a:pt x="37253" y="62301"/>
                    </a:cubicBezTo>
                    <a:cubicBezTo>
                      <a:pt x="37606" y="62159"/>
                      <a:pt x="37889" y="62018"/>
                      <a:pt x="38241" y="61948"/>
                    </a:cubicBezTo>
                    <a:cubicBezTo>
                      <a:pt x="38382" y="61877"/>
                      <a:pt x="38523" y="61807"/>
                      <a:pt x="38665" y="61736"/>
                    </a:cubicBezTo>
                    <a:cubicBezTo>
                      <a:pt x="39229" y="61524"/>
                      <a:pt x="39723" y="61242"/>
                      <a:pt x="40287" y="61031"/>
                    </a:cubicBezTo>
                    <a:cubicBezTo>
                      <a:pt x="41063" y="60678"/>
                      <a:pt x="41840" y="60254"/>
                      <a:pt x="42545" y="59831"/>
                    </a:cubicBezTo>
                    <a:cubicBezTo>
                      <a:pt x="42898" y="59620"/>
                      <a:pt x="43180" y="59478"/>
                      <a:pt x="43533" y="59267"/>
                    </a:cubicBezTo>
                    <a:cubicBezTo>
                      <a:pt x="45226" y="58279"/>
                      <a:pt x="46849" y="57150"/>
                      <a:pt x="48331" y="55951"/>
                    </a:cubicBezTo>
                    <a:cubicBezTo>
                      <a:pt x="49248" y="55174"/>
                      <a:pt x="50236" y="54398"/>
                      <a:pt x="51082" y="53622"/>
                    </a:cubicBezTo>
                    <a:cubicBezTo>
                      <a:pt x="51294" y="53411"/>
                      <a:pt x="51506" y="53199"/>
                      <a:pt x="51717" y="52987"/>
                    </a:cubicBezTo>
                    <a:cubicBezTo>
                      <a:pt x="52846" y="51929"/>
                      <a:pt x="53834" y="50800"/>
                      <a:pt x="54822" y="49600"/>
                    </a:cubicBezTo>
                    <a:cubicBezTo>
                      <a:pt x="54963" y="49389"/>
                      <a:pt x="55174" y="49177"/>
                      <a:pt x="55316" y="48966"/>
                    </a:cubicBezTo>
                    <a:cubicBezTo>
                      <a:pt x="55739" y="48401"/>
                      <a:pt x="56162" y="47907"/>
                      <a:pt x="56586" y="47343"/>
                    </a:cubicBezTo>
                    <a:cubicBezTo>
                      <a:pt x="56868" y="46990"/>
                      <a:pt x="57080" y="46637"/>
                      <a:pt x="57291" y="46355"/>
                    </a:cubicBezTo>
                    <a:cubicBezTo>
                      <a:pt x="60113" y="42263"/>
                      <a:pt x="62230" y="37677"/>
                      <a:pt x="63571" y="32738"/>
                    </a:cubicBezTo>
                    <a:cubicBezTo>
                      <a:pt x="63712" y="32315"/>
                      <a:pt x="63782" y="31961"/>
                      <a:pt x="63853" y="31538"/>
                    </a:cubicBezTo>
                    <a:cubicBezTo>
                      <a:pt x="63923" y="31115"/>
                      <a:pt x="64065" y="30691"/>
                      <a:pt x="64135" y="30268"/>
                    </a:cubicBezTo>
                    <a:cubicBezTo>
                      <a:pt x="64206" y="29845"/>
                      <a:pt x="64276" y="29422"/>
                      <a:pt x="64347" y="28998"/>
                    </a:cubicBezTo>
                    <a:cubicBezTo>
                      <a:pt x="64347" y="28998"/>
                      <a:pt x="64347" y="28998"/>
                      <a:pt x="64347" y="28998"/>
                    </a:cubicBezTo>
                    <a:cubicBezTo>
                      <a:pt x="64417" y="28504"/>
                      <a:pt x="64488" y="28081"/>
                      <a:pt x="64559" y="27587"/>
                    </a:cubicBezTo>
                    <a:lnTo>
                      <a:pt x="64559" y="27446"/>
                    </a:lnTo>
                    <a:cubicBezTo>
                      <a:pt x="64629" y="27023"/>
                      <a:pt x="64629" y="26670"/>
                      <a:pt x="64700" y="26246"/>
                    </a:cubicBezTo>
                    <a:cubicBezTo>
                      <a:pt x="64700" y="26176"/>
                      <a:pt x="64700" y="26035"/>
                      <a:pt x="64700" y="25964"/>
                    </a:cubicBezTo>
                    <a:cubicBezTo>
                      <a:pt x="64770" y="25612"/>
                      <a:pt x="64770" y="25259"/>
                      <a:pt x="64770" y="24906"/>
                    </a:cubicBezTo>
                    <a:cubicBezTo>
                      <a:pt x="64770" y="24765"/>
                      <a:pt x="64770" y="24694"/>
                      <a:pt x="64770" y="24553"/>
                    </a:cubicBezTo>
                    <a:cubicBezTo>
                      <a:pt x="64770" y="24130"/>
                      <a:pt x="64841" y="23777"/>
                      <a:pt x="64841" y="23354"/>
                    </a:cubicBezTo>
                    <a:cubicBezTo>
                      <a:pt x="64841" y="22789"/>
                      <a:pt x="64911" y="22225"/>
                      <a:pt x="64911" y="21661"/>
                    </a:cubicBezTo>
                    <a:cubicBezTo>
                      <a:pt x="64911" y="21167"/>
                      <a:pt x="64911" y="20743"/>
                      <a:pt x="64911" y="20249"/>
                    </a:cubicBezTo>
                    <a:cubicBezTo>
                      <a:pt x="64911" y="20179"/>
                      <a:pt x="64911" y="20108"/>
                      <a:pt x="64911" y="20038"/>
                    </a:cubicBezTo>
                    <a:cubicBezTo>
                      <a:pt x="64911" y="19685"/>
                      <a:pt x="64911" y="19403"/>
                      <a:pt x="64841" y="19050"/>
                    </a:cubicBezTo>
                    <a:cubicBezTo>
                      <a:pt x="64841" y="18909"/>
                      <a:pt x="64841" y="18697"/>
                      <a:pt x="64841" y="18556"/>
                    </a:cubicBezTo>
                    <a:cubicBezTo>
                      <a:pt x="64841" y="18203"/>
                      <a:pt x="64770" y="17850"/>
                      <a:pt x="64770" y="17498"/>
                    </a:cubicBezTo>
                    <a:cubicBezTo>
                      <a:pt x="64770" y="17427"/>
                      <a:pt x="64770" y="17357"/>
                      <a:pt x="64770" y="17357"/>
                    </a:cubicBezTo>
                    <a:cubicBezTo>
                      <a:pt x="64700" y="16934"/>
                      <a:pt x="64700" y="16510"/>
                      <a:pt x="64629" y="16086"/>
                    </a:cubicBezTo>
                    <a:cubicBezTo>
                      <a:pt x="64629" y="15875"/>
                      <a:pt x="64559" y="15663"/>
                      <a:pt x="64559" y="15522"/>
                    </a:cubicBezTo>
                    <a:cubicBezTo>
                      <a:pt x="64488" y="15170"/>
                      <a:pt x="64488" y="14816"/>
                      <a:pt x="64417" y="14534"/>
                    </a:cubicBezTo>
                    <a:cubicBezTo>
                      <a:pt x="64417" y="14464"/>
                      <a:pt x="64417" y="14393"/>
                      <a:pt x="64347" y="14323"/>
                    </a:cubicBezTo>
                    <a:cubicBezTo>
                      <a:pt x="64276" y="14040"/>
                      <a:pt x="64276" y="13758"/>
                      <a:pt x="64206" y="13476"/>
                    </a:cubicBezTo>
                    <a:cubicBezTo>
                      <a:pt x="64135" y="13194"/>
                      <a:pt x="64065" y="12841"/>
                      <a:pt x="63994" y="12559"/>
                    </a:cubicBezTo>
                    <a:cubicBezTo>
                      <a:pt x="63923" y="12135"/>
                      <a:pt x="63782" y="11712"/>
                      <a:pt x="63712" y="11289"/>
                    </a:cubicBezTo>
                    <a:cubicBezTo>
                      <a:pt x="63712" y="11219"/>
                      <a:pt x="63712" y="11219"/>
                      <a:pt x="63712" y="11148"/>
                    </a:cubicBezTo>
                    <a:cubicBezTo>
                      <a:pt x="63641" y="10725"/>
                      <a:pt x="63500" y="10371"/>
                      <a:pt x="63430" y="9948"/>
                    </a:cubicBezTo>
                    <a:cubicBezTo>
                      <a:pt x="63288" y="9525"/>
                      <a:pt x="63218" y="9102"/>
                      <a:pt x="63077" y="8678"/>
                    </a:cubicBezTo>
                    <a:cubicBezTo>
                      <a:pt x="62936" y="8255"/>
                      <a:pt x="62795" y="7832"/>
                      <a:pt x="62653" y="7408"/>
                    </a:cubicBezTo>
                    <a:cubicBezTo>
                      <a:pt x="62371" y="6562"/>
                      <a:pt x="62089" y="5786"/>
                      <a:pt x="61736" y="4939"/>
                    </a:cubicBezTo>
                    <a:lnTo>
                      <a:pt x="61736" y="4939"/>
                    </a:lnTo>
                    <a:cubicBezTo>
                      <a:pt x="61383" y="4163"/>
                      <a:pt x="61031" y="3316"/>
                      <a:pt x="60678" y="2540"/>
                    </a:cubicBezTo>
                    <a:cubicBezTo>
                      <a:pt x="60607" y="2328"/>
                      <a:pt x="60466" y="2117"/>
                      <a:pt x="60325" y="1905"/>
                    </a:cubicBezTo>
                    <a:cubicBezTo>
                      <a:pt x="60184" y="1693"/>
                      <a:pt x="60113" y="1411"/>
                      <a:pt x="59972" y="1199"/>
                    </a:cubicBezTo>
                    <a:cubicBezTo>
                      <a:pt x="59761" y="776"/>
                      <a:pt x="59549" y="423"/>
                      <a:pt x="59337" y="0"/>
                    </a:cubicBezTo>
                    <a:cubicBezTo>
                      <a:pt x="61383" y="1199"/>
                      <a:pt x="63359" y="2540"/>
                      <a:pt x="65193" y="4092"/>
                    </a:cubicBezTo>
                    <a:cubicBezTo>
                      <a:pt x="65193" y="4092"/>
                      <a:pt x="65264" y="4163"/>
                      <a:pt x="65335" y="4163"/>
                    </a:cubicBezTo>
                    <a:cubicBezTo>
                      <a:pt x="65335" y="4163"/>
                      <a:pt x="65405" y="4233"/>
                      <a:pt x="65405" y="4233"/>
                    </a:cubicBezTo>
                    <a:cubicBezTo>
                      <a:pt x="68439" y="6703"/>
                      <a:pt x="71049" y="9595"/>
                      <a:pt x="73307" y="12841"/>
                    </a:cubicBezTo>
                    <a:cubicBezTo>
                      <a:pt x="73519" y="13194"/>
                      <a:pt x="73731" y="13476"/>
                      <a:pt x="73942" y="13829"/>
                    </a:cubicBezTo>
                    <a:cubicBezTo>
                      <a:pt x="74154" y="14111"/>
                      <a:pt x="74366" y="14464"/>
                      <a:pt x="74507" y="14746"/>
                    </a:cubicBezTo>
                    <a:cubicBezTo>
                      <a:pt x="74507" y="14816"/>
                      <a:pt x="74577" y="14887"/>
                      <a:pt x="74648" y="14958"/>
                    </a:cubicBezTo>
                    <a:cubicBezTo>
                      <a:pt x="75212" y="15946"/>
                      <a:pt x="75777" y="16934"/>
                      <a:pt x="76341" y="17921"/>
                    </a:cubicBezTo>
                    <a:cubicBezTo>
                      <a:pt x="76482" y="18203"/>
                      <a:pt x="76623" y="18486"/>
                      <a:pt x="76764" y="18697"/>
                    </a:cubicBezTo>
                    <a:cubicBezTo>
                      <a:pt x="76835" y="18838"/>
                      <a:pt x="76906" y="18979"/>
                      <a:pt x="76976" y="19121"/>
                    </a:cubicBezTo>
                    <a:cubicBezTo>
                      <a:pt x="77047" y="19332"/>
                      <a:pt x="77188" y="19544"/>
                      <a:pt x="77258" y="19685"/>
                    </a:cubicBezTo>
                    <a:cubicBezTo>
                      <a:pt x="77329" y="19897"/>
                      <a:pt x="77470" y="20108"/>
                      <a:pt x="77541" y="20249"/>
                    </a:cubicBezTo>
                    <a:cubicBezTo>
                      <a:pt x="77611" y="20461"/>
                      <a:pt x="77682" y="20602"/>
                      <a:pt x="77752" y="20814"/>
                    </a:cubicBezTo>
                    <a:cubicBezTo>
                      <a:pt x="77893" y="21167"/>
                      <a:pt x="78034" y="21590"/>
                      <a:pt x="78176" y="21943"/>
                    </a:cubicBezTo>
                    <a:cubicBezTo>
                      <a:pt x="78317" y="22366"/>
                      <a:pt x="78528" y="22789"/>
                      <a:pt x="78670" y="23283"/>
                    </a:cubicBezTo>
                    <a:cubicBezTo>
                      <a:pt x="78670" y="23283"/>
                      <a:pt x="78670" y="23283"/>
                      <a:pt x="78670" y="23283"/>
                    </a:cubicBezTo>
                    <a:cubicBezTo>
                      <a:pt x="78811" y="23707"/>
                      <a:pt x="78952" y="24201"/>
                      <a:pt x="79093" y="24624"/>
                    </a:cubicBezTo>
                    <a:cubicBezTo>
                      <a:pt x="80363" y="28575"/>
                      <a:pt x="81068" y="32949"/>
                      <a:pt x="81068" y="37536"/>
                    </a:cubicBezTo>
                    <a:close/>
                  </a:path>
                </a:pathLst>
              </a:custGeom>
              <a:solidFill>
                <a:schemeClr val="accent6">
                  <a:lumMod val="75000"/>
                </a:schemeClr>
              </a:solidFill>
              <a:ln w="7047" cap="flat">
                <a:noFill/>
                <a:prstDash val="solid"/>
                <a:miter/>
              </a:ln>
            </p:spPr>
            <p:txBody>
              <a:bodyPr rtlCol="0" anchor="ctr"/>
              <a:lstStyle/>
              <a:p>
                <a:endParaRPr lang="en-ID">
                  <a:cs typeface="B Nazanin" panose="00000700000000000000" pitchFamily="2" charset="-78"/>
                </a:endParaRPr>
              </a:p>
            </p:txBody>
          </p:sp>
          <p:sp>
            <p:nvSpPr>
              <p:cNvPr id="475" name="Freeform: Shape 474">
                <a:extLst>
                  <a:ext uri="{FF2B5EF4-FFF2-40B4-BE49-F238E27FC236}">
                    <a16:creationId xmlns:a16="http://schemas.microsoft.com/office/drawing/2014/main" id="{5B895FDA-778A-4EF2-8D41-AD18D8D1B40C}"/>
                  </a:ext>
                </a:extLst>
              </p:cNvPr>
              <p:cNvSpPr/>
              <p:nvPr/>
            </p:nvSpPr>
            <p:spPr>
              <a:xfrm>
                <a:off x="5711331" y="3823688"/>
                <a:ext cx="14111" cy="14111"/>
              </a:xfrm>
              <a:custGeom>
                <a:avLst/>
                <a:gdLst>
                  <a:gd name="connsiteX0" fmla="*/ 16933 w 14111"/>
                  <a:gd name="connsiteY0" fmla="*/ 8467 h 14111"/>
                  <a:gd name="connsiteX1" fmla="*/ 8467 w 14111"/>
                  <a:gd name="connsiteY1" fmla="*/ 16934 h 14111"/>
                  <a:gd name="connsiteX2" fmla="*/ 0 w 14111"/>
                  <a:gd name="connsiteY2" fmla="*/ 8467 h 14111"/>
                  <a:gd name="connsiteX3" fmla="*/ 8467 w 14111"/>
                  <a:gd name="connsiteY3" fmla="*/ 0 h 14111"/>
                  <a:gd name="connsiteX4" fmla="*/ 16933 w 14111"/>
                  <a:gd name="connsiteY4" fmla="*/ 8467 h 141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11" h="14111">
                    <a:moveTo>
                      <a:pt x="16933" y="8467"/>
                    </a:moveTo>
                    <a:cubicBezTo>
                      <a:pt x="16933" y="13143"/>
                      <a:pt x="13143" y="16934"/>
                      <a:pt x="8467" y="16934"/>
                    </a:cubicBezTo>
                    <a:cubicBezTo>
                      <a:pt x="3791" y="16934"/>
                      <a:pt x="0" y="13143"/>
                      <a:pt x="0" y="8467"/>
                    </a:cubicBezTo>
                    <a:cubicBezTo>
                      <a:pt x="0" y="3791"/>
                      <a:pt x="3791" y="0"/>
                      <a:pt x="8467" y="0"/>
                    </a:cubicBezTo>
                    <a:cubicBezTo>
                      <a:pt x="13143" y="0"/>
                      <a:pt x="16933" y="3790"/>
                      <a:pt x="16933" y="8467"/>
                    </a:cubicBezTo>
                    <a:close/>
                  </a:path>
                </a:pathLst>
              </a:custGeom>
              <a:solidFill>
                <a:schemeClr val="accent6">
                  <a:lumMod val="40000"/>
                  <a:lumOff val="60000"/>
                </a:schemeClr>
              </a:solidFill>
              <a:ln w="7047" cap="flat">
                <a:noFill/>
                <a:prstDash val="solid"/>
                <a:miter/>
              </a:ln>
            </p:spPr>
            <p:txBody>
              <a:bodyPr rtlCol="0" anchor="ctr"/>
              <a:lstStyle/>
              <a:p>
                <a:endParaRPr lang="en-ID">
                  <a:cs typeface="B Nazanin" panose="00000700000000000000" pitchFamily="2" charset="-78"/>
                </a:endParaRPr>
              </a:p>
            </p:txBody>
          </p:sp>
        </p:grpSp>
        <p:grpSp>
          <p:nvGrpSpPr>
            <p:cNvPr id="433" name="Graphic 3">
              <a:extLst>
                <a:ext uri="{FF2B5EF4-FFF2-40B4-BE49-F238E27FC236}">
                  <a16:creationId xmlns:a16="http://schemas.microsoft.com/office/drawing/2014/main" id="{7BF0DD89-2BF5-424C-9F4F-5D6AA1789BA5}"/>
                </a:ext>
              </a:extLst>
            </p:cNvPr>
            <p:cNvGrpSpPr/>
            <p:nvPr/>
          </p:nvGrpSpPr>
          <p:grpSpPr>
            <a:xfrm>
              <a:off x="5558931" y="3991045"/>
              <a:ext cx="112889" cy="112889"/>
              <a:chOff x="5558931" y="3991045"/>
              <a:chExt cx="112889" cy="112889"/>
            </a:xfrm>
            <a:solidFill>
              <a:schemeClr val="accent1"/>
            </a:solidFill>
          </p:grpSpPr>
          <p:sp>
            <p:nvSpPr>
              <p:cNvPr id="456" name="Freeform: Shape 455">
                <a:extLst>
                  <a:ext uri="{FF2B5EF4-FFF2-40B4-BE49-F238E27FC236}">
                    <a16:creationId xmlns:a16="http://schemas.microsoft.com/office/drawing/2014/main" id="{B7108520-89CB-401B-9ABA-997D4C47B0EE}"/>
                  </a:ext>
                </a:extLst>
              </p:cNvPr>
              <p:cNvSpPr/>
              <p:nvPr/>
            </p:nvSpPr>
            <p:spPr>
              <a:xfrm>
                <a:off x="5570361" y="4081780"/>
                <a:ext cx="7056" cy="7056"/>
              </a:xfrm>
              <a:custGeom>
                <a:avLst/>
                <a:gdLst>
                  <a:gd name="connsiteX0" fmla="*/ 847 w 0"/>
                  <a:gd name="connsiteY0" fmla="*/ 423 h 0"/>
                  <a:gd name="connsiteX1" fmla="*/ 0 w 0"/>
                  <a:gd name="connsiteY1" fmla="*/ 0 h 0"/>
                  <a:gd name="connsiteX2" fmla="*/ 0 w 0"/>
                  <a:gd name="connsiteY2" fmla="*/ 0 h 0"/>
                  <a:gd name="connsiteX3" fmla="*/ 847 w 0"/>
                  <a:gd name="connsiteY3" fmla="*/ 423 h 0"/>
                </a:gdLst>
                <a:ahLst/>
                <a:cxnLst>
                  <a:cxn ang="0">
                    <a:pos x="connsiteX0" y="connsiteY0"/>
                  </a:cxn>
                  <a:cxn ang="0">
                    <a:pos x="connsiteX1" y="connsiteY1"/>
                  </a:cxn>
                  <a:cxn ang="0">
                    <a:pos x="connsiteX2" y="connsiteY2"/>
                  </a:cxn>
                  <a:cxn ang="0">
                    <a:pos x="connsiteX3" y="connsiteY3"/>
                  </a:cxn>
                </a:cxnLst>
                <a:rect l="l" t="t" r="r" b="b"/>
                <a:pathLst>
                  <a:path>
                    <a:moveTo>
                      <a:pt x="847" y="423"/>
                    </a:moveTo>
                    <a:cubicBezTo>
                      <a:pt x="564" y="282"/>
                      <a:pt x="282" y="141"/>
                      <a:pt x="0" y="0"/>
                    </a:cubicBezTo>
                    <a:lnTo>
                      <a:pt x="0" y="0"/>
                    </a:lnTo>
                    <a:cubicBezTo>
                      <a:pt x="212" y="141"/>
                      <a:pt x="564" y="282"/>
                      <a:pt x="847" y="423"/>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457" name="Freeform: Shape 456">
                <a:extLst>
                  <a:ext uri="{FF2B5EF4-FFF2-40B4-BE49-F238E27FC236}">
                    <a16:creationId xmlns:a16="http://schemas.microsoft.com/office/drawing/2014/main" id="{C4F91B51-810C-43D2-A6C3-122D90B483B5}"/>
                  </a:ext>
                </a:extLst>
              </p:cNvPr>
              <p:cNvSpPr/>
              <p:nvPr/>
            </p:nvSpPr>
            <p:spPr>
              <a:xfrm>
                <a:off x="5566763" y="4079875"/>
                <a:ext cx="28222" cy="21167"/>
              </a:xfrm>
              <a:custGeom>
                <a:avLst/>
                <a:gdLst>
                  <a:gd name="connsiteX0" fmla="*/ 33091 w 28222"/>
                  <a:gd name="connsiteY0" fmla="*/ 26811 h 21166"/>
                  <a:gd name="connsiteX1" fmla="*/ 0 w 28222"/>
                  <a:gd name="connsiteY1" fmla="*/ 0 h 21166"/>
                  <a:gd name="connsiteX2" fmla="*/ 71 w 28222"/>
                  <a:gd name="connsiteY2" fmla="*/ 71 h 21166"/>
                  <a:gd name="connsiteX3" fmla="*/ 13547 w 28222"/>
                  <a:gd name="connsiteY3" fmla="*/ 16016 h 21166"/>
                  <a:gd name="connsiteX4" fmla="*/ 13829 w 28222"/>
                  <a:gd name="connsiteY4" fmla="*/ 16228 h 21166"/>
                  <a:gd name="connsiteX5" fmla="*/ 33020 w 28222"/>
                  <a:gd name="connsiteY5" fmla="*/ 26740 h 21166"/>
                  <a:gd name="connsiteX6" fmla="*/ 33091 w 28222"/>
                  <a:gd name="connsiteY6" fmla="*/ 26811 h 21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222" h="21166">
                    <a:moveTo>
                      <a:pt x="33091" y="26811"/>
                    </a:moveTo>
                    <a:cubicBezTo>
                      <a:pt x="19050" y="22295"/>
                      <a:pt x="7267" y="12629"/>
                      <a:pt x="0" y="0"/>
                    </a:cubicBezTo>
                    <a:cubicBezTo>
                      <a:pt x="0" y="0"/>
                      <a:pt x="71" y="0"/>
                      <a:pt x="71" y="71"/>
                    </a:cubicBezTo>
                    <a:cubicBezTo>
                      <a:pt x="3598" y="6138"/>
                      <a:pt x="8184" y="11571"/>
                      <a:pt x="13547" y="16016"/>
                    </a:cubicBezTo>
                    <a:cubicBezTo>
                      <a:pt x="13617" y="16087"/>
                      <a:pt x="13688" y="16157"/>
                      <a:pt x="13829" y="16228"/>
                    </a:cubicBezTo>
                    <a:cubicBezTo>
                      <a:pt x="19473" y="20814"/>
                      <a:pt x="25894" y="24412"/>
                      <a:pt x="33020" y="26740"/>
                    </a:cubicBezTo>
                    <a:cubicBezTo>
                      <a:pt x="33020" y="26811"/>
                      <a:pt x="33091" y="26811"/>
                      <a:pt x="33091" y="26811"/>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458" name="Freeform: Shape 457">
                <a:extLst>
                  <a:ext uri="{FF2B5EF4-FFF2-40B4-BE49-F238E27FC236}">
                    <a16:creationId xmlns:a16="http://schemas.microsoft.com/office/drawing/2014/main" id="{3C940411-1CC6-49A2-8678-A2CC0F8ADA28}"/>
                  </a:ext>
                </a:extLst>
              </p:cNvPr>
              <p:cNvSpPr/>
              <p:nvPr/>
            </p:nvSpPr>
            <p:spPr>
              <a:xfrm>
                <a:off x="5600136" y="4106827"/>
                <a:ext cx="7056" cy="7056"/>
              </a:xfrm>
              <a:custGeom>
                <a:avLst/>
                <a:gdLst>
                  <a:gd name="connsiteX0" fmla="*/ 4092 w 0"/>
                  <a:gd name="connsiteY0" fmla="*/ 1129 h 0"/>
                  <a:gd name="connsiteX1" fmla="*/ 0 w 0"/>
                  <a:gd name="connsiteY1" fmla="*/ 0 h 0"/>
                  <a:gd name="connsiteX2" fmla="*/ 71 w 0"/>
                  <a:gd name="connsiteY2" fmla="*/ 0 h 0"/>
                  <a:gd name="connsiteX3" fmla="*/ 4092 w 0"/>
                  <a:gd name="connsiteY3" fmla="*/ 1129 h 0"/>
                </a:gdLst>
                <a:ahLst/>
                <a:cxnLst>
                  <a:cxn ang="0">
                    <a:pos x="connsiteX0" y="connsiteY0"/>
                  </a:cxn>
                  <a:cxn ang="0">
                    <a:pos x="connsiteX1" y="connsiteY1"/>
                  </a:cxn>
                  <a:cxn ang="0">
                    <a:pos x="connsiteX2" y="connsiteY2"/>
                  </a:cxn>
                  <a:cxn ang="0">
                    <a:pos x="connsiteX3" y="connsiteY3"/>
                  </a:cxn>
                </a:cxnLst>
                <a:rect l="l" t="t" r="r" b="b"/>
                <a:pathLst>
                  <a:path>
                    <a:moveTo>
                      <a:pt x="4092" y="1129"/>
                    </a:moveTo>
                    <a:cubicBezTo>
                      <a:pt x="2681" y="776"/>
                      <a:pt x="1341" y="423"/>
                      <a:pt x="0" y="0"/>
                    </a:cubicBezTo>
                    <a:cubicBezTo>
                      <a:pt x="0" y="0"/>
                      <a:pt x="71" y="0"/>
                      <a:pt x="71" y="0"/>
                    </a:cubicBezTo>
                    <a:cubicBezTo>
                      <a:pt x="1411" y="423"/>
                      <a:pt x="2752" y="776"/>
                      <a:pt x="4092" y="1129"/>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459" name="Freeform: Shape 458">
                <a:extLst>
                  <a:ext uri="{FF2B5EF4-FFF2-40B4-BE49-F238E27FC236}">
                    <a16:creationId xmlns:a16="http://schemas.microsoft.com/office/drawing/2014/main" id="{09E136C9-6380-48CE-AEC2-83BF168572F0}"/>
                  </a:ext>
                </a:extLst>
              </p:cNvPr>
              <p:cNvSpPr/>
              <p:nvPr/>
            </p:nvSpPr>
            <p:spPr>
              <a:xfrm>
                <a:off x="5649454" y="4002617"/>
                <a:ext cx="7056" cy="7056"/>
              </a:xfrm>
              <a:custGeom>
                <a:avLst/>
                <a:gdLst>
                  <a:gd name="connsiteX0" fmla="*/ 1482 w 0"/>
                  <a:gd name="connsiteY0" fmla="*/ 3246 h 0"/>
                  <a:gd name="connsiteX1" fmla="*/ 0 w 0"/>
                  <a:gd name="connsiteY1" fmla="*/ 0 h 0"/>
                  <a:gd name="connsiteX2" fmla="*/ 1482 w 0"/>
                  <a:gd name="connsiteY2" fmla="*/ 3246 h 0"/>
                </a:gdLst>
                <a:ahLst/>
                <a:cxnLst>
                  <a:cxn ang="0">
                    <a:pos x="connsiteX0" y="connsiteY0"/>
                  </a:cxn>
                  <a:cxn ang="0">
                    <a:pos x="connsiteX1" y="connsiteY1"/>
                  </a:cxn>
                  <a:cxn ang="0">
                    <a:pos x="connsiteX2" y="connsiteY2"/>
                  </a:cxn>
                </a:cxnLst>
                <a:rect l="l" t="t" r="r" b="b"/>
                <a:pathLst>
                  <a:path>
                    <a:moveTo>
                      <a:pt x="1482" y="3246"/>
                    </a:moveTo>
                    <a:cubicBezTo>
                      <a:pt x="988" y="2117"/>
                      <a:pt x="565" y="1059"/>
                      <a:pt x="0" y="0"/>
                    </a:cubicBezTo>
                    <a:cubicBezTo>
                      <a:pt x="494" y="1059"/>
                      <a:pt x="988" y="2117"/>
                      <a:pt x="1482" y="3246"/>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460" name="Freeform: Shape 459">
                <a:extLst>
                  <a:ext uri="{FF2B5EF4-FFF2-40B4-BE49-F238E27FC236}">
                    <a16:creationId xmlns:a16="http://schemas.microsoft.com/office/drawing/2014/main" id="{4A3EDF6A-BEAA-4545-859C-0140E317F9E5}"/>
                  </a:ext>
                </a:extLst>
              </p:cNvPr>
              <p:cNvSpPr/>
              <p:nvPr/>
            </p:nvSpPr>
            <p:spPr>
              <a:xfrm>
                <a:off x="5641693" y="4096103"/>
                <a:ext cx="7056" cy="7056"/>
              </a:xfrm>
              <a:custGeom>
                <a:avLst/>
                <a:gdLst>
                  <a:gd name="connsiteX0" fmla="*/ 14041 w 7055"/>
                  <a:gd name="connsiteY0" fmla="*/ 0 h 7055"/>
                  <a:gd name="connsiteX1" fmla="*/ 0 w 7055"/>
                  <a:gd name="connsiteY1" fmla="*/ 8608 h 7055"/>
                  <a:gd name="connsiteX2" fmla="*/ 13899 w 7055"/>
                  <a:gd name="connsiteY2" fmla="*/ 71 h 7055"/>
                  <a:gd name="connsiteX3" fmla="*/ 14041 w 7055"/>
                  <a:gd name="connsiteY3" fmla="*/ 0 h 7055"/>
                </a:gdLst>
                <a:ahLst/>
                <a:cxnLst>
                  <a:cxn ang="0">
                    <a:pos x="connsiteX0" y="connsiteY0"/>
                  </a:cxn>
                  <a:cxn ang="0">
                    <a:pos x="connsiteX1" y="connsiteY1"/>
                  </a:cxn>
                  <a:cxn ang="0">
                    <a:pos x="connsiteX2" y="connsiteY2"/>
                  </a:cxn>
                  <a:cxn ang="0">
                    <a:pos x="connsiteX3" y="connsiteY3"/>
                  </a:cxn>
                </a:cxnLst>
                <a:rect l="l" t="t" r="r" b="b"/>
                <a:pathLst>
                  <a:path w="7055" h="7055">
                    <a:moveTo>
                      <a:pt x="14041" y="0"/>
                    </a:moveTo>
                    <a:cubicBezTo>
                      <a:pt x="9807" y="3528"/>
                      <a:pt x="5080" y="6421"/>
                      <a:pt x="0" y="8608"/>
                    </a:cubicBezTo>
                    <a:cubicBezTo>
                      <a:pt x="5010" y="6421"/>
                      <a:pt x="9737" y="3528"/>
                      <a:pt x="13899" y="71"/>
                    </a:cubicBezTo>
                    <a:cubicBezTo>
                      <a:pt x="13970" y="0"/>
                      <a:pt x="13970" y="0"/>
                      <a:pt x="14041" y="0"/>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461" name="Freeform: Shape 460">
                <a:extLst>
                  <a:ext uri="{FF2B5EF4-FFF2-40B4-BE49-F238E27FC236}">
                    <a16:creationId xmlns:a16="http://schemas.microsoft.com/office/drawing/2014/main" id="{1AACCA24-448A-4787-95D1-4BDB40F9E6F1}"/>
                  </a:ext>
                </a:extLst>
              </p:cNvPr>
              <p:cNvSpPr/>
              <p:nvPr/>
            </p:nvSpPr>
            <p:spPr>
              <a:xfrm>
                <a:off x="5655733" y="4081568"/>
                <a:ext cx="7056" cy="14111"/>
              </a:xfrm>
              <a:custGeom>
                <a:avLst/>
                <a:gdLst>
                  <a:gd name="connsiteX0" fmla="*/ 12630 w 7055"/>
                  <a:gd name="connsiteY0" fmla="*/ 0 h 14111"/>
                  <a:gd name="connsiteX1" fmla="*/ 0 w 7055"/>
                  <a:gd name="connsiteY1" fmla="*/ 14464 h 14111"/>
                  <a:gd name="connsiteX2" fmla="*/ 141 w 7055"/>
                  <a:gd name="connsiteY2" fmla="*/ 14323 h 14111"/>
                  <a:gd name="connsiteX3" fmla="*/ 12630 w 7055"/>
                  <a:gd name="connsiteY3" fmla="*/ 0 h 14111"/>
                </a:gdLst>
                <a:ahLst/>
                <a:cxnLst>
                  <a:cxn ang="0">
                    <a:pos x="connsiteX0" y="connsiteY0"/>
                  </a:cxn>
                  <a:cxn ang="0">
                    <a:pos x="connsiteX1" y="connsiteY1"/>
                  </a:cxn>
                  <a:cxn ang="0">
                    <a:pos x="connsiteX2" y="connsiteY2"/>
                  </a:cxn>
                  <a:cxn ang="0">
                    <a:pos x="connsiteX3" y="connsiteY3"/>
                  </a:cxn>
                </a:cxnLst>
                <a:rect l="l" t="t" r="r" b="b"/>
                <a:pathLst>
                  <a:path w="7055" h="14111">
                    <a:moveTo>
                      <a:pt x="12630" y="0"/>
                    </a:moveTo>
                    <a:cubicBezTo>
                      <a:pt x="9243" y="5504"/>
                      <a:pt x="4939" y="10372"/>
                      <a:pt x="0" y="14464"/>
                    </a:cubicBezTo>
                    <a:cubicBezTo>
                      <a:pt x="70" y="14394"/>
                      <a:pt x="70" y="14394"/>
                      <a:pt x="141" y="14323"/>
                    </a:cubicBezTo>
                    <a:cubicBezTo>
                      <a:pt x="5009" y="10301"/>
                      <a:pt x="9243" y="5433"/>
                      <a:pt x="12630" y="0"/>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462" name="Freeform: Shape 461">
                <a:extLst>
                  <a:ext uri="{FF2B5EF4-FFF2-40B4-BE49-F238E27FC236}">
                    <a16:creationId xmlns:a16="http://schemas.microsoft.com/office/drawing/2014/main" id="{3F415353-4872-49D7-9CAC-1DE9B6C2C665}"/>
                  </a:ext>
                </a:extLst>
              </p:cNvPr>
              <p:cNvSpPr/>
              <p:nvPr/>
            </p:nvSpPr>
            <p:spPr>
              <a:xfrm>
                <a:off x="5669210" y="4077406"/>
                <a:ext cx="7056" cy="7056"/>
              </a:xfrm>
              <a:custGeom>
                <a:avLst/>
                <a:gdLst>
                  <a:gd name="connsiteX0" fmla="*/ 1552 w 0"/>
                  <a:gd name="connsiteY0" fmla="*/ 0 h 0"/>
                  <a:gd name="connsiteX1" fmla="*/ 0 w 0"/>
                  <a:gd name="connsiteY1" fmla="*/ 2822 h 0"/>
                  <a:gd name="connsiteX2" fmla="*/ 1552 w 0"/>
                  <a:gd name="connsiteY2" fmla="*/ 0 h 0"/>
                </a:gdLst>
                <a:ahLst/>
                <a:cxnLst>
                  <a:cxn ang="0">
                    <a:pos x="connsiteX0" y="connsiteY0"/>
                  </a:cxn>
                  <a:cxn ang="0">
                    <a:pos x="connsiteX1" y="connsiteY1"/>
                  </a:cxn>
                  <a:cxn ang="0">
                    <a:pos x="connsiteX2" y="connsiteY2"/>
                  </a:cxn>
                </a:cxnLst>
                <a:rect l="l" t="t" r="r" b="b"/>
                <a:pathLst>
                  <a:path>
                    <a:moveTo>
                      <a:pt x="1552" y="0"/>
                    </a:moveTo>
                    <a:cubicBezTo>
                      <a:pt x="1058" y="917"/>
                      <a:pt x="564" y="1905"/>
                      <a:pt x="0" y="2822"/>
                    </a:cubicBezTo>
                    <a:cubicBezTo>
                      <a:pt x="564" y="1905"/>
                      <a:pt x="1058" y="917"/>
                      <a:pt x="1552" y="0"/>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463" name="Freeform: Shape 462">
                <a:extLst>
                  <a:ext uri="{FF2B5EF4-FFF2-40B4-BE49-F238E27FC236}">
                    <a16:creationId xmlns:a16="http://schemas.microsoft.com/office/drawing/2014/main" id="{AB37F28E-E4B5-4349-8C18-475D7A774610}"/>
                  </a:ext>
                </a:extLst>
              </p:cNvPr>
              <p:cNvSpPr/>
              <p:nvPr/>
            </p:nvSpPr>
            <p:spPr>
              <a:xfrm>
                <a:off x="5558931" y="3991045"/>
                <a:ext cx="91722" cy="91722"/>
              </a:xfrm>
              <a:custGeom>
                <a:avLst/>
                <a:gdLst>
                  <a:gd name="connsiteX0" fmla="*/ 96520 w 91722"/>
                  <a:gd name="connsiteY0" fmla="*/ 37536 h 91722"/>
                  <a:gd name="connsiteX1" fmla="*/ 96449 w 91722"/>
                  <a:gd name="connsiteY1" fmla="*/ 39864 h 91722"/>
                  <a:gd name="connsiteX2" fmla="*/ 96379 w 91722"/>
                  <a:gd name="connsiteY2" fmla="*/ 41487 h 91722"/>
                  <a:gd name="connsiteX3" fmla="*/ 96308 w 91722"/>
                  <a:gd name="connsiteY3" fmla="*/ 41981 h 91722"/>
                  <a:gd name="connsiteX4" fmla="*/ 96167 w 91722"/>
                  <a:gd name="connsiteY4" fmla="*/ 43392 h 91722"/>
                  <a:gd name="connsiteX5" fmla="*/ 96097 w 91722"/>
                  <a:gd name="connsiteY5" fmla="*/ 43815 h 91722"/>
                  <a:gd name="connsiteX6" fmla="*/ 95885 w 91722"/>
                  <a:gd name="connsiteY6" fmla="*/ 45438 h 91722"/>
                  <a:gd name="connsiteX7" fmla="*/ 95885 w 91722"/>
                  <a:gd name="connsiteY7" fmla="*/ 45650 h 91722"/>
                  <a:gd name="connsiteX8" fmla="*/ 95603 w 91722"/>
                  <a:gd name="connsiteY8" fmla="*/ 47625 h 91722"/>
                  <a:gd name="connsiteX9" fmla="*/ 95603 w 91722"/>
                  <a:gd name="connsiteY9" fmla="*/ 47625 h 91722"/>
                  <a:gd name="connsiteX10" fmla="*/ 95321 w 91722"/>
                  <a:gd name="connsiteY10" fmla="*/ 49319 h 91722"/>
                  <a:gd name="connsiteX11" fmla="*/ 94968 w 91722"/>
                  <a:gd name="connsiteY11" fmla="*/ 51012 h 91722"/>
                  <a:gd name="connsiteX12" fmla="*/ 94544 w 91722"/>
                  <a:gd name="connsiteY12" fmla="*/ 52635 h 91722"/>
                  <a:gd name="connsiteX13" fmla="*/ 86078 w 91722"/>
                  <a:gd name="connsiteY13" fmla="*/ 71120 h 91722"/>
                  <a:gd name="connsiteX14" fmla="*/ 85090 w 91722"/>
                  <a:gd name="connsiteY14" fmla="*/ 72531 h 91722"/>
                  <a:gd name="connsiteX15" fmla="*/ 83397 w 91722"/>
                  <a:gd name="connsiteY15" fmla="*/ 74719 h 91722"/>
                  <a:gd name="connsiteX16" fmla="*/ 82691 w 91722"/>
                  <a:gd name="connsiteY16" fmla="*/ 75565 h 91722"/>
                  <a:gd name="connsiteX17" fmla="*/ 78458 w 91722"/>
                  <a:gd name="connsiteY17" fmla="*/ 80151 h 91722"/>
                  <a:gd name="connsiteX18" fmla="*/ 77540 w 91722"/>
                  <a:gd name="connsiteY18" fmla="*/ 80998 h 91722"/>
                  <a:gd name="connsiteX19" fmla="*/ 73801 w 91722"/>
                  <a:gd name="connsiteY19" fmla="*/ 84173 h 91722"/>
                  <a:gd name="connsiteX20" fmla="*/ 67239 w 91722"/>
                  <a:gd name="connsiteY20" fmla="*/ 88618 h 91722"/>
                  <a:gd name="connsiteX21" fmla="*/ 65899 w 91722"/>
                  <a:gd name="connsiteY21" fmla="*/ 89394 h 91722"/>
                  <a:gd name="connsiteX22" fmla="*/ 62794 w 91722"/>
                  <a:gd name="connsiteY22" fmla="*/ 91017 h 91722"/>
                  <a:gd name="connsiteX23" fmla="*/ 60607 w 91722"/>
                  <a:gd name="connsiteY23" fmla="*/ 92005 h 91722"/>
                  <a:gd name="connsiteX24" fmla="*/ 59972 w 91722"/>
                  <a:gd name="connsiteY24" fmla="*/ 92287 h 91722"/>
                  <a:gd name="connsiteX25" fmla="*/ 58632 w 91722"/>
                  <a:gd name="connsiteY25" fmla="*/ 92781 h 91722"/>
                  <a:gd name="connsiteX26" fmla="*/ 57220 w 91722"/>
                  <a:gd name="connsiteY26" fmla="*/ 93275 h 91722"/>
                  <a:gd name="connsiteX27" fmla="*/ 57150 w 91722"/>
                  <a:gd name="connsiteY27" fmla="*/ 93275 h 91722"/>
                  <a:gd name="connsiteX28" fmla="*/ 55598 w 91722"/>
                  <a:gd name="connsiteY28" fmla="*/ 93769 h 91722"/>
                  <a:gd name="connsiteX29" fmla="*/ 52917 w 91722"/>
                  <a:gd name="connsiteY29" fmla="*/ 94545 h 91722"/>
                  <a:gd name="connsiteX30" fmla="*/ 51576 w 91722"/>
                  <a:gd name="connsiteY30" fmla="*/ 94897 h 91722"/>
                  <a:gd name="connsiteX31" fmla="*/ 51294 w 91722"/>
                  <a:gd name="connsiteY31" fmla="*/ 94968 h 91722"/>
                  <a:gd name="connsiteX32" fmla="*/ 50941 w 91722"/>
                  <a:gd name="connsiteY32" fmla="*/ 95039 h 91722"/>
                  <a:gd name="connsiteX33" fmla="*/ 48472 w 91722"/>
                  <a:gd name="connsiteY33" fmla="*/ 95533 h 91722"/>
                  <a:gd name="connsiteX34" fmla="*/ 46284 w 91722"/>
                  <a:gd name="connsiteY34" fmla="*/ 95885 h 91722"/>
                  <a:gd name="connsiteX35" fmla="*/ 45226 w 91722"/>
                  <a:gd name="connsiteY35" fmla="*/ 96026 h 91722"/>
                  <a:gd name="connsiteX36" fmla="*/ 42404 w 91722"/>
                  <a:gd name="connsiteY36" fmla="*/ 96309 h 91722"/>
                  <a:gd name="connsiteX37" fmla="*/ 40852 w 91722"/>
                  <a:gd name="connsiteY37" fmla="*/ 96450 h 91722"/>
                  <a:gd name="connsiteX38" fmla="*/ 39088 w 91722"/>
                  <a:gd name="connsiteY38" fmla="*/ 96520 h 91722"/>
                  <a:gd name="connsiteX39" fmla="*/ 37324 w 91722"/>
                  <a:gd name="connsiteY39" fmla="*/ 96520 h 91722"/>
                  <a:gd name="connsiteX40" fmla="*/ 35348 w 91722"/>
                  <a:gd name="connsiteY40" fmla="*/ 96450 h 91722"/>
                  <a:gd name="connsiteX41" fmla="*/ 33585 w 91722"/>
                  <a:gd name="connsiteY41" fmla="*/ 96379 h 91722"/>
                  <a:gd name="connsiteX42" fmla="*/ 32808 w 91722"/>
                  <a:gd name="connsiteY42" fmla="*/ 96309 h 91722"/>
                  <a:gd name="connsiteX43" fmla="*/ 31397 w 91722"/>
                  <a:gd name="connsiteY43" fmla="*/ 96167 h 91722"/>
                  <a:gd name="connsiteX44" fmla="*/ 29422 w 91722"/>
                  <a:gd name="connsiteY44" fmla="*/ 95956 h 91722"/>
                  <a:gd name="connsiteX45" fmla="*/ 29422 w 91722"/>
                  <a:gd name="connsiteY45" fmla="*/ 95956 h 91722"/>
                  <a:gd name="connsiteX46" fmla="*/ 27658 w 91722"/>
                  <a:gd name="connsiteY46" fmla="*/ 95673 h 91722"/>
                  <a:gd name="connsiteX47" fmla="*/ 27164 w 91722"/>
                  <a:gd name="connsiteY47" fmla="*/ 95603 h 91722"/>
                  <a:gd name="connsiteX48" fmla="*/ 26247 w 91722"/>
                  <a:gd name="connsiteY48" fmla="*/ 95462 h 91722"/>
                  <a:gd name="connsiteX49" fmla="*/ 24906 w 91722"/>
                  <a:gd name="connsiteY49" fmla="*/ 95180 h 91722"/>
                  <a:gd name="connsiteX50" fmla="*/ 24835 w 91722"/>
                  <a:gd name="connsiteY50" fmla="*/ 95180 h 91722"/>
                  <a:gd name="connsiteX51" fmla="*/ 23142 w 91722"/>
                  <a:gd name="connsiteY51" fmla="*/ 94827 h 91722"/>
                  <a:gd name="connsiteX52" fmla="*/ 21167 w 91722"/>
                  <a:gd name="connsiteY52" fmla="*/ 94333 h 91722"/>
                  <a:gd name="connsiteX53" fmla="*/ 18979 w 91722"/>
                  <a:gd name="connsiteY53" fmla="*/ 93627 h 91722"/>
                  <a:gd name="connsiteX54" fmla="*/ 18486 w 91722"/>
                  <a:gd name="connsiteY54" fmla="*/ 93486 h 91722"/>
                  <a:gd name="connsiteX55" fmla="*/ 17427 w 91722"/>
                  <a:gd name="connsiteY55" fmla="*/ 93133 h 91722"/>
                  <a:gd name="connsiteX56" fmla="*/ 16228 w 91722"/>
                  <a:gd name="connsiteY56" fmla="*/ 92710 h 91722"/>
                  <a:gd name="connsiteX57" fmla="*/ 14534 w 91722"/>
                  <a:gd name="connsiteY57" fmla="*/ 92005 h 91722"/>
                  <a:gd name="connsiteX58" fmla="*/ 13264 w 91722"/>
                  <a:gd name="connsiteY58" fmla="*/ 91440 h 91722"/>
                  <a:gd name="connsiteX59" fmla="*/ 12347 w 91722"/>
                  <a:gd name="connsiteY59" fmla="*/ 91017 h 91722"/>
                  <a:gd name="connsiteX60" fmla="*/ 11501 w 91722"/>
                  <a:gd name="connsiteY60" fmla="*/ 90594 h 91722"/>
                  <a:gd name="connsiteX61" fmla="*/ 11501 w 91722"/>
                  <a:gd name="connsiteY61" fmla="*/ 90594 h 91722"/>
                  <a:gd name="connsiteX62" fmla="*/ 9737 w 91722"/>
                  <a:gd name="connsiteY62" fmla="*/ 89676 h 91722"/>
                  <a:gd name="connsiteX63" fmla="*/ 8114 w 91722"/>
                  <a:gd name="connsiteY63" fmla="*/ 88830 h 91722"/>
                  <a:gd name="connsiteX64" fmla="*/ 7973 w 91722"/>
                  <a:gd name="connsiteY64" fmla="*/ 88759 h 91722"/>
                  <a:gd name="connsiteX65" fmla="*/ 7902 w 91722"/>
                  <a:gd name="connsiteY65" fmla="*/ 88688 h 91722"/>
                  <a:gd name="connsiteX66" fmla="*/ 0 w 91722"/>
                  <a:gd name="connsiteY66" fmla="*/ 59196 h 91722"/>
                  <a:gd name="connsiteX67" fmla="*/ 59196 w 91722"/>
                  <a:gd name="connsiteY67" fmla="*/ 0 h 91722"/>
                  <a:gd name="connsiteX68" fmla="*/ 88688 w 91722"/>
                  <a:gd name="connsiteY68" fmla="*/ 7832 h 91722"/>
                  <a:gd name="connsiteX69" fmla="*/ 88688 w 91722"/>
                  <a:gd name="connsiteY69" fmla="*/ 7903 h 91722"/>
                  <a:gd name="connsiteX70" fmla="*/ 89605 w 91722"/>
                  <a:gd name="connsiteY70" fmla="*/ 9525 h 91722"/>
                  <a:gd name="connsiteX71" fmla="*/ 90099 w 91722"/>
                  <a:gd name="connsiteY71" fmla="*/ 10513 h 91722"/>
                  <a:gd name="connsiteX72" fmla="*/ 90523 w 91722"/>
                  <a:gd name="connsiteY72" fmla="*/ 11430 h 91722"/>
                  <a:gd name="connsiteX73" fmla="*/ 92005 w 91722"/>
                  <a:gd name="connsiteY73" fmla="*/ 14676 h 91722"/>
                  <a:gd name="connsiteX74" fmla="*/ 92005 w 91722"/>
                  <a:gd name="connsiteY74" fmla="*/ 14676 h 91722"/>
                  <a:gd name="connsiteX75" fmla="*/ 93274 w 91722"/>
                  <a:gd name="connsiteY75" fmla="*/ 17992 h 91722"/>
                  <a:gd name="connsiteX76" fmla="*/ 93839 w 91722"/>
                  <a:gd name="connsiteY76" fmla="*/ 19685 h 91722"/>
                  <a:gd name="connsiteX77" fmla="*/ 94333 w 91722"/>
                  <a:gd name="connsiteY77" fmla="*/ 21449 h 91722"/>
                  <a:gd name="connsiteX78" fmla="*/ 94756 w 91722"/>
                  <a:gd name="connsiteY78" fmla="*/ 23072 h 91722"/>
                  <a:gd name="connsiteX79" fmla="*/ 94827 w 91722"/>
                  <a:gd name="connsiteY79" fmla="*/ 23284 h 91722"/>
                  <a:gd name="connsiteX80" fmla="*/ 95250 w 91722"/>
                  <a:gd name="connsiteY80" fmla="*/ 24977 h 91722"/>
                  <a:gd name="connsiteX81" fmla="*/ 95532 w 91722"/>
                  <a:gd name="connsiteY81" fmla="*/ 26247 h 91722"/>
                  <a:gd name="connsiteX82" fmla="*/ 95744 w 91722"/>
                  <a:gd name="connsiteY82" fmla="*/ 27376 h 91722"/>
                  <a:gd name="connsiteX83" fmla="*/ 95814 w 91722"/>
                  <a:gd name="connsiteY83" fmla="*/ 27729 h 91722"/>
                  <a:gd name="connsiteX84" fmla="*/ 96026 w 91722"/>
                  <a:gd name="connsiteY84" fmla="*/ 29069 h 91722"/>
                  <a:gd name="connsiteX85" fmla="*/ 96097 w 91722"/>
                  <a:gd name="connsiteY85" fmla="*/ 29845 h 91722"/>
                  <a:gd name="connsiteX86" fmla="*/ 96308 w 91722"/>
                  <a:gd name="connsiteY86" fmla="*/ 31609 h 91722"/>
                  <a:gd name="connsiteX87" fmla="*/ 96308 w 91722"/>
                  <a:gd name="connsiteY87" fmla="*/ 31821 h 91722"/>
                  <a:gd name="connsiteX88" fmla="*/ 96449 w 91722"/>
                  <a:gd name="connsiteY88" fmla="*/ 33232 h 91722"/>
                  <a:gd name="connsiteX89" fmla="*/ 96520 w 91722"/>
                  <a:gd name="connsiteY89" fmla="*/ 33867 h 91722"/>
                  <a:gd name="connsiteX90" fmla="*/ 96591 w 91722"/>
                  <a:gd name="connsiteY90" fmla="*/ 35208 h 91722"/>
                  <a:gd name="connsiteX91" fmla="*/ 96591 w 91722"/>
                  <a:gd name="connsiteY91" fmla="*/ 35490 h 91722"/>
                  <a:gd name="connsiteX92" fmla="*/ 96520 w 91722"/>
                  <a:gd name="connsiteY92" fmla="*/ 37536 h 91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91722" h="91722">
                    <a:moveTo>
                      <a:pt x="96520" y="37536"/>
                    </a:moveTo>
                    <a:cubicBezTo>
                      <a:pt x="96520" y="38312"/>
                      <a:pt x="96520" y="39088"/>
                      <a:pt x="96449" y="39864"/>
                    </a:cubicBezTo>
                    <a:cubicBezTo>
                      <a:pt x="96449" y="40429"/>
                      <a:pt x="96379" y="40923"/>
                      <a:pt x="96379" y="41487"/>
                    </a:cubicBezTo>
                    <a:cubicBezTo>
                      <a:pt x="96379" y="41628"/>
                      <a:pt x="96379" y="41769"/>
                      <a:pt x="96308" y="41981"/>
                    </a:cubicBezTo>
                    <a:cubicBezTo>
                      <a:pt x="96308" y="42475"/>
                      <a:pt x="96238" y="42898"/>
                      <a:pt x="96167" y="43392"/>
                    </a:cubicBezTo>
                    <a:cubicBezTo>
                      <a:pt x="96167" y="43533"/>
                      <a:pt x="96167" y="43674"/>
                      <a:pt x="96097" y="43815"/>
                    </a:cubicBezTo>
                    <a:cubicBezTo>
                      <a:pt x="96026" y="44380"/>
                      <a:pt x="95956" y="44874"/>
                      <a:pt x="95885" y="45438"/>
                    </a:cubicBezTo>
                    <a:lnTo>
                      <a:pt x="95885" y="45650"/>
                    </a:lnTo>
                    <a:cubicBezTo>
                      <a:pt x="95814" y="46284"/>
                      <a:pt x="95673" y="46990"/>
                      <a:pt x="95603" y="47625"/>
                    </a:cubicBezTo>
                    <a:cubicBezTo>
                      <a:pt x="95603" y="47625"/>
                      <a:pt x="95603" y="47625"/>
                      <a:pt x="95603" y="47625"/>
                    </a:cubicBezTo>
                    <a:cubicBezTo>
                      <a:pt x="95532" y="48190"/>
                      <a:pt x="95391" y="48754"/>
                      <a:pt x="95321" y="49319"/>
                    </a:cubicBezTo>
                    <a:cubicBezTo>
                      <a:pt x="95250" y="49883"/>
                      <a:pt x="95109" y="50447"/>
                      <a:pt x="94968" y="51012"/>
                    </a:cubicBezTo>
                    <a:cubicBezTo>
                      <a:pt x="94827" y="51576"/>
                      <a:pt x="94685" y="52141"/>
                      <a:pt x="94544" y="52635"/>
                    </a:cubicBezTo>
                    <a:cubicBezTo>
                      <a:pt x="92781" y="59337"/>
                      <a:pt x="89888" y="65617"/>
                      <a:pt x="86078" y="71120"/>
                    </a:cubicBezTo>
                    <a:cubicBezTo>
                      <a:pt x="85725" y="71614"/>
                      <a:pt x="85443" y="72037"/>
                      <a:pt x="85090" y="72531"/>
                    </a:cubicBezTo>
                    <a:cubicBezTo>
                      <a:pt x="84525" y="73307"/>
                      <a:pt x="83961" y="74013"/>
                      <a:pt x="83397" y="74719"/>
                    </a:cubicBezTo>
                    <a:cubicBezTo>
                      <a:pt x="83185" y="75001"/>
                      <a:pt x="82973" y="75283"/>
                      <a:pt x="82691" y="75565"/>
                    </a:cubicBezTo>
                    <a:cubicBezTo>
                      <a:pt x="81351" y="77188"/>
                      <a:pt x="79939" y="78670"/>
                      <a:pt x="78458" y="80151"/>
                    </a:cubicBezTo>
                    <a:cubicBezTo>
                      <a:pt x="78175" y="80434"/>
                      <a:pt x="77823" y="80716"/>
                      <a:pt x="77540" y="80998"/>
                    </a:cubicBezTo>
                    <a:cubicBezTo>
                      <a:pt x="76341" y="82127"/>
                      <a:pt x="75071" y="83185"/>
                      <a:pt x="73801" y="84173"/>
                    </a:cubicBezTo>
                    <a:cubicBezTo>
                      <a:pt x="71684" y="85796"/>
                      <a:pt x="69497" y="87278"/>
                      <a:pt x="67239" y="88618"/>
                    </a:cubicBezTo>
                    <a:cubicBezTo>
                      <a:pt x="66816" y="88900"/>
                      <a:pt x="66322" y="89112"/>
                      <a:pt x="65899" y="89394"/>
                    </a:cubicBezTo>
                    <a:cubicBezTo>
                      <a:pt x="64911" y="89958"/>
                      <a:pt x="63853" y="90523"/>
                      <a:pt x="62794" y="91017"/>
                    </a:cubicBezTo>
                    <a:cubicBezTo>
                      <a:pt x="62089" y="91370"/>
                      <a:pt x="61383" y="91652"/>
                      <a:pt x="60607" y="92005"/>
                    </a:cubicBezTo>
                    <a:cubicBezTo>
                      <a:pt x="60396" y="92075"/>
                      <a:pt x="60184" y="92216"/>
                      <a:pt x="59972" y="92287"/>
                    </a:cubicBezTo>
                    <a:cubicBezTo>
                      <a:pt x="59549" y="92499"/>
                      <a:pt x="59126" y="92639"/>
                      <a:pt x="58632" y="92781"/>
                    </a:cubicBezTo>
                    <a:cubicBezTo>
                      <a:pt x="58138" y="92993"/>
                      <a:pt x="57714" y="93133"/>
                      <a:pt x="57220" y="93275"/>
                    </a:cubicBezTo>
                    <a:cubicBezTo>
                      <a:pt x="57220" y="93275"/>
                      <a:pt x="57150" y="93275"/>
                      <a:pt x="57150" y="93275"/>
                    </a:cubicBezTo>
                    <a:cubicBezTo>
                      <a:pt x="56656" y="93486"/>
                      <a:pt x="56162" y="93627"/>
                      <a:pt x="55598" y="93769"/>
                    </a:cubicBezTo>
                    <a:cubicBezTo>
                      <a:pt x="54681" y="94051"/>
                      <a:pt x="53834" y="94333"/>
                      <a:pt x="52917" y="94545"/>
                    </a:cubicBezTo>
                    <a:cubicBezTo>
                      <a:pt x="52493" y="94686"/>
                      <a:pt x="51999" y="94756"/>
                      <a:pt x="51576" y="94897"/>
                    </a:cubicBezTo>
                    <a:cubicBezTo>
                      <a:pt x="51505" y="94897"/>
                      <a:pt x="51364" y="94968"/>
                      <a:pt x="51294" y="94968"/>
                    </a:cubicBezTo>
                    <a:cubicBezTo>
                      <a:pt x="51223" y="95039"/>
                      <a:pt x="51082" y="95039"/>
                      <a:pt x="50941" y="95039"/>
                    </a:cubicBezTo>
                    <a:cubicBezTo>
                      <a:pt x="50094" y="95250"/>
                      <a:pt x="49248" y="95391"/>
                      <a:pt x="48472" y="95533"/>
                    </a:cubicBezTo>
                    <a:cubicBezTo>
                      <a:pt x="47766" y="95673"/>
                      <a:pt x="46990" y="95815"/>
                      <a:pt x="46284" y="95885"/>
                    </a:cubicBezTo>
                    <a:cubicBezTo>
                      <a:pt x="45932" y="95956"/>
                      <a:pt x="45579" y="95956"/>
                      <a:pt x="45226" y="96026"/>
                    </a:cubicBezTo>
                    <a:cubicBezTo>
                      <a:pt x="44309" y="96167"/>
                      <a:pt x="43321" y="96238"/>
                      <a:pt x="42404" y="96309"/>
                    </a:cubicBezTo>
                    <a:cubicBezTo>
                      <a:pt x="41910" y="96379"/>
                      <a:pt x="41345" y="96379"/>
                      <a:pt x="40852" y="96450"/>
                    </a:cubicBezTo>
                    <a:cubicBezTo>
                      <a:pt x="40287" y="96520"/>
                      <a:pt x="39652" y="96520"/>
                      <a:pt x="39088" y="96520"/>
                    </a:cubicBezTo>
                    <a:cubicBezTo>
                      <a:pt x="38523" y="96520"/>
                      <a:pt x="37888" y="96520"/>
                      <a:pt x="37324" y="96520"/>
                    </a:cubicBezTo>
                    <a:cubicBezTo>
                      <a:pt x="36689" y="96520"/>
                      <a:pt x="35983" y="96520"/>
                      <a:pt x="35348" y="96450"/>
                    </a:cubicBezTo>
                    <a:cubicBezTo>
                      <a:pt x="34784" y="96450"/>
                      <a:pt x="34219" y="96379"/>
                      <a:pt x="33585" y="96379"/>
                    </a:cubicBezTo>
                    <a:cubicBezTo>
                      <a:pt x="33302" y="96379"/>
                      <a:pt x="33091" y="96379"/>
                      <a:pt x="32808" y="96309"/>
                    </a:cubicBezTo>
                    <a:cubicBezTo>
                      <a:pt x="32314" y="96309"/>
                      <a:pt x="31821" y="96238"/>
                      <a:pt x="31397" y="96167"/>
                    </a:cubicBezTo>
                    <a:cubicBezTo>
                      <a:pt x="30762" y="96097"/>
                      <a:pt x="30057" y="96026"/>
                      <a:pt x="29422" y="95956"/>
                    </a:cubicBezTo>
                    <a:cubicBezTo>
                      <a:pt x="29422" y="95956"/>
                      <a:pt x="29422" y="95956"/>
                      <a:pt x="29422" y="95956"/>
                    </a:cubicBezTo>
                    <a:cubicBezTo>
                      <a:pt x="28857" y="95885"/>
                      <a:pt x="28293" y="95815"/>
                      <a:pt x="27658" y="95673"/>
                    </a:cubicBezTo>
                    <a:cubicBezTo>
                      <a:pt x="27517" y="95673"/>
                      <a:pt x="27305" y="95603"/>
                      <a:pt x="27164" y="95603"/>
                    </a:cubicBezTo>
                    <a:cubicBezTo>
                      <a:pt x="26882" y="95533"/>
                      <a:pt x="26529" y="95533"/>
                      <a:pt x="26247" y="95462"/>
                    </a:cubicBezTo>
                    <a:cubicBezTo>
                      <a:pt x="25823" y="95391"/>
                      <a:pt x="25329" y="95250"/>
                      <a:pt x="24906" y="95180"/>
                    </a:cubicBezTo>
                    <a:cubicBezTo>
                      <a:pt x="24906" y="95180"/>
                      <a:pt x="24835" y="95180"/>
                      <a:pt x="24835" y="95180"/>
                    </a:cubicBezTo>
                    <a:cubicBezTo>
                      <a:pt x="24271" y="95039"/>
                      <a:pt x="23707" y="94968"/>
                      <a:pt x="23142" y="94827"/>
                    </a:cubicBezTo>
                    <a:cubicBezTo>
                      <a:pt x="22507" y="94686"/>
                      <a:pt x="21802" y="94474"/>
                      <a:pt x="21167" y="94333"/>
                    </a:cubicBezTo>
                    <a:cubicBezTo>
                      <a:pt x="20390" y="94121"/>
                      <a:pt x="19685" y="93909"/>
                      <a:pt x="18979" y="93627"/>
                    </a:cubicBezTo>
                    <a:cubicBezTo>
                      <a:pt x="18838" y="93557"/>
                      <a:pt x="18697" y="93557"/>
                      <a:pt x="18486" y="93486"/>
                    </a:cubicBezTo>
                    <a:cubicBezTo>
                      <a:pt x="18133" y="93345"/>
                      <a:pt x="17780" y="93275"/>
                      <a:pt x="17427" y="93133"/>
                    </a:cubicBezTo>
                    <a:cubicBezTo>
                      <a:pt x="17004" y="92993"/>
                      <a:pt x="16581" y="92851"/>
                      <a:pt x="16228" y="92710"/>
                    </a:cubicBezTo>
                    <a:cubicBezTo>
                      <a:pt x="15663" y="92499"/>
                      <a:pt x="15099" y="92287"/>
                      <a:pt x="14534" y="92005"/>
                    </a:cubicBezTo>
                    <a:cubicBezTo>
                      <a:pt x="14111" y="91793"/>
                      <a:pt x="13688" y="91652"/>
                      <a:pt x="13264" y="91440"/>
                    </a:cubicBezTo>
                    <a:cubicBezTo>
                      <a:pt x="12912" y="91299"/>
                      <a:pt x="12630" y="91158"/>
                      <a:pt x="12347" y="91017"/>
                    </a:cubicBezTo>
                    <a:cubicBezTo>
                      <a:pt x="12065" y="90876"/>
                      <a:pt x="11783" y="90735"/>
                      <a:pt x="11501" y="90594"/>
                    </a:cubicBezTo>
                    <a:lnTo>
                      <a:pt x="11501" y="90594"/>
                    </a:lnTo>
                    <a:cubicBezTo>
                      <a:pt x="10936" y="90311"/>
                      <a:pt x="10301" y="90029"/>
                      <a:pt x="9737" y="89676"/>
                    </a:cubicBezTo>
                    <a:cubicBezTo>
                      <a:pt x="9172" y="89394"/>
                      <a:pt x="8678" y="89112"/>
                      <a:pt x="8114" y="88830"/>
                    </a:cubicBezTo>
                    <a:cubicBezTo>
                      <a:pt x="8043" y="88830"/>
                      <a:pt x="8043" y="88759"/>
                      <a:pt x="7973" y="88759"/>
                    </a:cubicBezTo>
                    <a:cubicBezTo>
                      <a:pt x="7973" y="88759"/>
                      <a:pt x="7902" y="88759"/>
                      <a:pt x="7902" y="88688"/>
                    </a:cubicBezTo>
                    <a:cubicBezTo>
                      <a:pt x="2893" y="80010"/>
                      <a:pt x="0" y="69921"/>
                      <a:pt x="0" y="59196"/>
                    </a:cubicBezTo>
                    <a:cubicBezTo>
                      <a:pt x="0" y="26529"/>
                      <a:pt x="26529" y="0"/>
                      <a:pt x="59196" y="0"/>
                    </a:cubicBezTo>
                    <a:cubicBezTo>
                      <a:pt x="69921" y="0"/>
                      <a:pt x="80010" y="2822"/>
                      <a:pt x="88688" y="7832"/>
                    </a:cubicBezTo>
                    <a:cubicBezTo>
                      <a:pt x="88688" y="7832"/>
                      <a:pt x="88688" y="7903"/>
                      <a:pt x="88688" y="7903"/>
                    </a:cubicBezTo>
                    <a:cubicBezTo>
                      <a:pt x="88970" y="8396"/>
                      <a:pt x="89323" y="8961"/>
                      <a:pt x="89605" y="9525"/>
                    </a:cubicBezTo>
                    <a:cubicBezTo>
                      <a:pt x="89747" y="9878"/>
                      <a:pt x="89958" y="10160"/>
                      <a:pt x="90099" y="10513"/>
                    </a:cubicBezTo>
                    <a:cubicBezTo>
                      <a:pt x="90241" y="10795"/>
                      <a:pt x="90382" y="11077"/>
                      <a:pt x="90523" y="11430"/>
                    </a:cubicBezTo>
                    <a:cubicBezTo>
                      <a:pt x="91017" y="12488"/>
                      <a:pt x="91511" y="13547"/>
                      <a:pt x="92005" y="14676"/>
                    </a:cubicBezTo>
                    <a:lnTo>
                      <a:pt x="92005" y="14676"/>
                    </a:lnTo>
                    <a:cubicBezTo>
                      <a:pt x="92428" y="15734"/>
                      <a:pt x="92851" y="16863"/>
                      <a:pt x="93274" y="17992"/>
                    </a:cubicBezTo>
                    <a:cubicBezTo>
                      <a:pt x="93486" y="18556"/>
                      <a:pt x="93627" y="19121"/>
                      <a:pt x="93839" y="19685"/>
                    </a:cubicBezTo>
                    <a:cubicBezTo>
                      <a:pt x="94050" y="20250"/>
                      <a:pt x="94192" y="20814"/>
                      <a:pt x="94333" y="21449"/>
                    </a:cubicBezTo>
                    <a:cubicBezTo>
                      <a:pt x="94474" y="22014"/>
                      <a:pt x="94615" y="22507"/>
                      <a:pt x="94756" y="23072"/>
                    </a:cubicBezTo>
                    <a:cubicBezTo>
                      <a:pt x="94756" y="23142"/>
                      <a:pt x="94827" y="23213"/>
                      <a:pt x="94827" y="23284"/>
                    </a:cubicBezTo>
                    <a:cubicBezTo>
                      <a:pt x="94968" y="23848"/>
                      <a:pt x="95109" y="24412"/>
                      <a:pt x="95250" y="24977"/>
                    </a:cubicBezTo>
                    <a:cubicBezTo>
                      <a:pt x="95321" y="25400"/>
                      <a:pt x="95462" y="25824"/>
                      <a:pt x="95532" y="26247"/>
                    </a:cubicBezTo>
                    <a:cubicBezTo>
                      <a:pt x="95603" y="26600"/>
                      <a:pt x="95673" y="26952"/>
                      <a:pt x="95744" y="27376"/>
                    </a:cubicBezTo>
                    <a:cubicBezTo>
                      <a:pt x="95744" y="27446"/>
                      <a:pt x="95814" y="27587"/>
                      <a:pt x="95814" y="27729"/>
                    </a:cubicBezTo>
                    <a:cubicBezTo>
                      <a:pt x="95885" y="28152"/>
                      <a:pt x="95956" y="28646"/>
                      <a:pt x="96026" y="29069"/>
                    </a:cubicBezTo>
                    <a:cubicBezTo>
                      <a:pt x="96097" y="29351"/>
                      <a:pt x="96097" y="29633"/>
                      <a:pt x="96097" y="29845"/>
                    </a:cubicBezTo>
                    <a:cubicBezTo>
                      <a:pt x="96167" y="30409"/>
                      <a:pt x="96238" y="30974"/>
                      <a:pt x="96308" y="31609"/>
                    </a:cubicBezTo>
                    <a:cubicBezTo>
                      <a:pt x="96308" y="31680"/>
                      <a:pt x="96308" y="31750"/>
                      <a:pt x="96308" y="31821"/>
                    </a:cubicBezTo>
                    <a:cubicBezTo>
                      <a:pt x="96379" y="32315"/>
                      <a:pt x="96379" y="32738"/>
                      <a:pt x="96449" y="33232"/>
                    </a:cubicBezTo>
                    <a:cubicBezTo>
                      <a:pt x="96449" y="33444"/>
                      <a:pt x="96520" y="33655"/>
                      <a:pt x="96520" y="33867"/>
                    </a:cubicBezTo>
                    <a:cubicBezTo>
                      <a:pt x="96591" y="34290"/>
                      <a:pt x="96591" y="34714"/>
                      <a:pt x="96591" y="35208"/>
                    </a:cubicBezTo>
                    <a:cubicBezTo>
                      <a:pt x="96591" y="35278"/>
                      <a:pt x="96591" y="35419"/>
                      <a:pt x="96591" y="35490"/>
                    </a:cubicBezTo>
                    <a:cubicBezTo>
                      <a:pt x="96520" y="36266"/>
                      <a:pt x="96520" y="36901"/>
                      <a:pt x="96520" y="37536"/>
                    </a:cubicBezTo>
                    <a:close/>
                  </a:path>
                </a:pathLst>
              </a:custGeom>
              <a:solidFill>
                <a:schemeClr val="accent6">
                  <a:lumMod val="60000"/>
                  <a:lumOff val="40000"/>
                </a:schemeClr>
              </a:solidFill>
              <a:ln w="7047" cap="flat">
                <a:noFill/>
                <a:prstDash val="solid"/>
                <a:miter/>
              </a:ln>
            </p:spPr>
            <p:txBody>
              <a:bodyPr rtlCol="0" anchor="ctr"/>
              <a:lstStyle/>
              <a:p>
                <a:endParaRPr lang="en-ID">
                  <a:cs typeface="B Nazanin" panose="00000700000000000000" pitchFamily="2" charset="-78"/>
                </a:endParaRPr>
              </a:p>
            </p:txBody>
          </p:sp>
          <p:sp>
            <p:nvSpPr>
              <p:cNvPr id="464" name="Freeform: Shape 463">
                <a:extLst>
                  <a:ext uri="{FF2B5EF4-FFF2-40B4-BE49-F238E27FC236}">
                    <a16:creationId xmlns:a16="http://schemas.microsoft.com/office/drawing/2014/main" id="{5AFAE9AC-F8CC-4EBF-8C9E-F7B0ACCFBF3C}"/>
                  </a:ext>
                </a:extLst>
              </p:cNvPr>
              <p:cNvSpPr/>
              <p:nvPr/>
            </p:nvSpPr>
            <p:spPr>
              <a:xfrm>
                <a:off x="5566763" y="3999441"/>
                <a:ext cx="105833" cy="105833"/>
              </a:xfrm>
              <a:custGeom>
                <a:avLst/>
                <a:gdLst>
                  <a:gd name="connsiteX0" fmla="*/ 110490 w 105833"/>
                  <a:gd name="connsiteY0" fmla="*/ 51012 h 105833"/>
                  <a:gd name="connsiteX1" fmla="*/ 110208 w 105833"/>
                  <a:gd name="connsiteY1" fmla="*/ 57080 h 105833"/>
                  <a:gd name="connsiteX2" fmla="*/ 108232 w 105833"/>
                  <a:gd name="connsiteY2" fmla="*/ 67240 h 105833"/>
                  <a:gd name="connsiteX3" fmla="*/ 107738 w 105833"/>
                  <a:gd name="connsiteY3" fmla="*/ 68792 h 105833"/>
                  <a:gd name="connsiteX4" fmla="*/ 107315 w 105833"/>
                  <a:gd name="connsiteY4" fmla="*/ 70062 h 105833"/>
                  <a:gd name="connsiteX5" fmla="*/ 106821 w 105833"/>
                  <a:gd name="connsiteY5" fmla="*/ 71402 h 105833"/>
                  <a:gd name="connsiteX6" fmla="*/ 106821 w 105833"/>
                  <a:gd name="connsiteY6" fmla="*/ 71473 h 105833"/>
                  <a:gd name="connsiteX7" fmla="*/ 106327 w 105833"/>
                  <a:gd name="connsiteY7" fmla="*/ 72813 h 105833"/>
                  <a:gd name="connsiteX8" fmla="*/ 105763 w 105833"/>
                  <a:gd name="connsiteY8" fmla="*/ 74154 h 105833"/>
                  <a:gd name="connsiteX9" fmla="*/ 104634 w 105833"/>
                  <a:gd name="connsiteY9" fmla="*/ 76694 h 105833"/>
                  <a:gd name="connsiteX10" fmla="*/ 103928 w 105833"/>
                  <a:gd name="connsiteY10" fmla="*/ 78105 h 105833"/>
                  <a:gd name="connsiteX11" fmla="*/ 102376 w 105833"/>
                  <a:gd name="connsiteY11" fmla="*/ 80927 h 105833"/>
                  <a:gd name="connsiteX12" fmla="*/ 101530 w 105833"/>
                  <a:gd name="connsiteY12" fmla="*/ 82339 h 105833"/>
                  <a:gd name="connsiteX13" fmla="*/ 89041 w 105833"/>
                  <a:gd name="connsiteY13" fmla="*/ 96661 h 105833"/>
                  <a:gd name="connsiteX14" fmla="*/ 88900 w 105833"/>
                  <a:gd name="connsiteY14" fmla="*/ 96802 h 105833"/>
                  <a:gd name="connsiteX15" fmla="*/ 88900 w 105833"/>
                  <a:gd name="connsiteY15" fmla="*/ 96802 h 105833"/>
                  <a:gd name="connsiteX16" fmla="*/ 88759 w 105833"/>
                  <a:gd name="connsiteY16" fmla="*/ 96873 h 105833"/>
                  <a:gd name="connsiteX17" fmla="*/ 74860 w 105833"/>
                  <a:gd name="connsiteY17" fmla="*/ 105410 h 105833"/>
                  <a:gd name="connsiteX18" fmla="*/ 71261 w 105833"/>
                  <a:gd name="connsiteY18" fmla="*/ 106821 h 105833"/>
                  <a:gd name="connsiteX19" fmla="*/ 71191 w 105833"/>
                  <a:gd name="connsiteY19" fmla="*/ 106821 h 105833"/>
                  <a:gd name="connsiteX20" fmla="*/ 69709 w 105833"/>
                  <a:gd name="connsiteY20" fmla="*/ 107315 h 105833"/>
                  <a:gd name="connsiteX21" fmla="*/ 66675 w 105833"/>
                  <a:gd name="connsiteY21" fmla="*/ 108232 h 105833"/>
                  <a:gd name="connsiteX22" fmla="*/ 64276 w 105833"/>
                  <a:gd name="connsiteY22" fmla="*/ 108797 h 105833"/>
                  <a:gd name="connsiteX23" fmla="*/ 62795 w 105833"/>
                  <a:gd name="connsiteY23" fmla="*/ 109150 h 105833"/>
                  <a:gd name="connsiteX24" fmla="*/ 60396 w 105833"/>
                  <a:gd name="connsiteY24" fmla="*/ 109573 h 105833"/>
                  <a:gd name="connsiteX25" fmla="*/ 59126 w 105833"/>
                  <a:gd name="connsiteY25" fmla="*/ 109784 h 105833"/>
                  <a:gd name="connsiteX26" fmla="*/ 56515 w 105833"/>
                  <a:gd name="connsiteY26" fmla="*/ 110067 h 105833"/>
                  <a:gd name="connsiteX27" fmla="*/ 55316 w 105833"/>
                  <a:gd name="connsiteY27" fmla="*/ 110138 h 105833"/>
                  <a:gd name="connsiteX28" fmla="*/ 53411 w 105833"/>
                  <a:gd name="connsiteY28" fmla="*/ 110208 h 105833"/>
                  <a:gd name="connsiteX29" fmla="*/ 52635 w 105833"/>
                  <a:gd name="connsiteY29" fmla="*/ 110208 h 105833"/>
                  <a:gd name="connsiteX30" fmla="*/ 51294 w 105833"/>
                  <a:gd name="connsiteY30" fmla="*/ 110208 h 105833"/>
                  <a:gd name="connsiteX31" fmla="*/ 51294 w 105833"/>
                  <a:gd name="connsiteY31" fmla="*/ 110208 h 105833"/>
                  <a:gd name="connsiteX32" fmla="*/ 49318 w 105833"/>
                  <a:gd name="connsiteY32" fmla="*/ 110138 h 105833"/>
                  <a:gd name="connsiteX33" fmla="*/ 49036 w 105833"/>
                  <a:gd name="connsiteY33" fmla="*/ 110138 h 105833"/>
                  <a:gd name="connsiteX34" fmla="*/ 47413 w 105833"/>
                  <a:gd name="connsiteY34" fmla="*/ 110067 h 105833"/>
                  <a:gd name="connsiteX35" fmla="*/ 47202 w 105833"/>
                  <a:gd name="connsiteY35" fmla="*/ 110067 h 105833"/>
                  <a:gd name="connsiteX36" fmla="*/ 45579 w 105833"/>
                  <a:gd name="connsiteY36" fmla="*/ 109926 h 105833"/>
                  <a:gd name="connsiteX37" fmla="*/ 45508 w 105833"/>
                  <a:gd name="connsiteY37" fmla="*/ 109926 h 105833"/>
                  <a:gd name="connsiteX38" fmla="*/ 44662 w 105833"/>
                  <a:gd name="connsiteY38" fmla="*/ 109855 h 105833"/>
                  <a:gd name="connsiteX39" fmla="*/ 44097 w 105833"/>
                  <a:gd name="connsiteY39" fmla="*/ 109784 h 105833"/>
                  <a:gd name="connsiteX40" fmla="*/ 42616 w 105833"/>
                  <a:gd name="connsiteY40" fmla="*/ 109573 h 105833"/>
                  <a:gd name="connsiteX41" fmla="*/ 41910 w 105833"/>
                  <a:gd name="connsiteY41" fmla="*/ 109502 h 105833"/>
                  <a:gd name="connsiteX42" fmla="*/ 39934 w 105833"/>
                  <a:gd name="connsiteY42" fmla="*/ 109150 h 105833"/>
                  <a:gd name="connsiteX43" fmla="*/ 38806 w 105833"/>
                  <a:gd name="connsiteY43" fmla="*/ 108938 h 105833"/>
                  <a:gd name="connsiteX44" fmla="*/ 37395 w 105833"/>
                  <a:gd name="connsiteY44" fmla="*/ 108656 h 105833"/>
                  <a:gd name="connsiteX45" fmla="*/ 33373 w 105833"/>
                  <a:gd name="connsiteY45" fmla="*/ 107527 h 105833"/>
                  <a:gd name="connsiteX46" fmla="*/ 33302 w 105833"/>
                  <a:gd name="connsiteY46" fmla="*/ 107527 h 105833"/>
                  <a:gd name="connsiteX47" fmla="*/ 33020 w 105833"/>
                  <a:gd name="connsiteY47" fmla="*/ 107456 h 105833"/>
                  <a:gd name="connsiteX48" fmla="*/ 32950 w 105833"/>
                  <a:gd name="connsiteY48" fmla="*/ 107386 h 105833"/>
                  <a:gd name="connsiteX49" fmla="*/ 13758 w 105833"/>
                  <a:gd name="connsiteY49" fmla="*/ 96873 h 105833"/>
                  <a:gd name="connsiteX50" fmla="*/ 13476 w 105833"/>
                  <a:gd name="connsiteY50" fmla="*/ 96661 h 105833"/>
                  <a:gd name="connsiteX51" fmla="*/ 0 w 105833"/>
                  <a:gd name="connsiteY51" fmla="*/ 80716 h 105833"/>
                  <a:gd name="connsiteX52" fmla="*/ 141 w 105833"/>
                  <a:gd name="connsiteY52" fmla="*/ 80786 h 105833"/>
                  <a:gd name="connsiteX53" fmla="*/ 1764 w 105833"/>
                  <a:gd name="connsiteY53" fmla="*/ 81633 h 105833"/>
                  <a:gd name="connsiteX54" fmla="*/ 3528 w 105833"/>
                  <a:gd name="connsiteY54" fmla="*/ 82550 h 105833"/>
                  <a:gd name="connsiteX55" fmla="*/ 3528 w 105833"/>
                  <a:gd name="connsiteY55" fmla="*/ 82550 h 105833"/>
                  <a:gd name="connsiteX56" fmla="*/ 4374 w 105833"/>
                  <a:gd name="connsiteY56" fmla="*/ 82973 h 105833"/>
                  <a:gd name="connsiteX57" fmla="*/ 5292 w 105833"/>
                  <a:gd name="connsiteY57" fmla="*/ 83397 h 105833"/>
                  <a:gd name="connsiteX58" fmla="*/ 6562 w 105833"/>
                  <a:gd name="connsiteY58" fmla="*/ 83961 h 105833"/>
                  <a:gd name="connsiteX59" fmla="*/ 8255 w 105833"/>
                  <a:gd name="connsiteY59" fmla="*/ 84667 h 105833"/>
                  <a:gd name="connsiteX60" fmla="*/ 9454 w 105833"/>
                  <a:gd name="connsiteY60" fmla="*/ 85090 h 105833"/>
                  <a:gd name="connsiteX61" fmla="*/ 10513 w 105833"/>
                  <a:gd name="connsiteY61" fmla="*/ 85443 h 105833"/>
                  <a:gd name="connsiteX62" fmla="*/ 11007 w 105833"/>
                  <a:gd name="connsiteY62" fmla="*/ 85584 h 105833"/>
                  <a:gd name="connsiteX63" fmla="*/ 13194 w 105833"/>
                  <a:gd name="connsiteY63" fmla="*/ 86290 h 105833"/>
                  <a:gd name="connsiteX64" fmla="*/ 15170 w 105833"/>
                  <a:gd name="connsiteY64" fmla="*/ 86784 h 105833"/>
                  <a:gd name="connsiteX65" fmla="*/ 16863 w 105833"/>
                  <a:gd name="connsiteY65" fmla="*/ 87136 h 105833"/>
                  <a:gd name="connsiteX66" fmla="*/ 16934 w 105833"/>
                  <a:gd name="connsiteY66" fmla="*/ 87136 h 105833"/>
                  <a:gd name="connsiteX67" fmla="*/ 18274 w 105833"/>
                  <a:gd name="connsiteY67" fmla="*/ 87418 h 105833"/>
                  <a:gd name="connsiteX68" fmla="*/ 19191 w 105833"/>
                  <a:gd name="connsiteY68" fmla="*/ 87560 h 105833"/>
                  <a:gd name="connsiteX69" fmla="*/ 19685 w 105833"/>
                  <a:gd name="connsiteY69" fmla="*/ 87630 h 105833"/>
                  <a:gd name="connsiteX70" fmla="*/ 21449 w 105833"/>
                  <a:gd name="connsiteY70" fmla="*/ 87912 h 105833"/>
                  <a:gd name="connsiteX71" fmla="*/ 21449 w 105833"/>
                  <a:gd name="connsiteY71" fmla="*/ 87912 h 105833"/>
                  <a:gd name="connsiteX72" fmla="*/ 23424 w 105833"/>
                  <a:gd name="connsiteY72" fmla="*/ 88124 h 105833"/>
                  <a:gd name="connsiteX73" fmla="*/ 24836 w 105833"/>
                  <a:gd name="connsiteY73" fmla="*/ 88265 h 105833"/>
                  <a:gd name="connsiteX74" fmla="*/ 25612 w 105833"/>
                  <a:gd name="connsiteY74" fmla="*/ 88336 h 105833"/>
                  <a:gd name="connsiteX75" fmla="*/ 27376 w 105833"/>
                  <a:gd name="connsiteY75" fmla="*/ 88406 h 105833"/>
                  <a:gd name="connsiteX76" fmla="*/ 29351 w 105833"/>
                  <a:gd name="connsiteY76" fmla="*/ 88477 h 105833"/>
                  <a:gd name="connsiteX77" fmla="*/ 31115 w 105833"/>
                  <a:gd name="connsiteY77" fmla="*/ 88477 h 105833"/>
                  <a:gd name="connsiteX78" fmla="*/ 32879 w 105833"/>
                  <a:gd name="connsiteY78" fmla="*/ 88406 h 105833"/>
                  <a:gd name="connsiteX79" fmla="*/ 34431 w 105833"/>
                  <a:gd name="connsiteY79" fmla="*/ 88265 h 105833"/>
                  <a:gd name="connsiteX80" fmla="*/ 37253 w 105833"/>
                  <a:gd name="connsiteY80" fmla="*/ 87983 h 105833"/>
                  <a:gd name="connsiteX81" fmla="*/ 38312 w 105833"/>
                  <a:gd name="connsiteY81" fmla="*/ 87842 h 105833"/>
                  <a:gd name="connsiteX82" fmla="*/ 40499 w 105833"/>
                  <a:gd name="connsiteY82" fmla="*/ 87489 h 105833"/>
                  <a:gd name="connsiteX83" fmla="*/ 42968 w 105833"/>
                  <a:gd name="connsiteY83" fmla="*/ 86995 h 105833"/>
                  <a:gd name="connsiteX84" fmla="*/ 43321 w 105833"/>
                  <a:gd name="connsiteY84" fmla="*/ 86925 h 105833"/>
                  <a:gd name="connsiteX85" fmla="*/ 43603 w 105833"/>
                  <a:gd name="connsiteY85" fmla="*/ 86854 h 105833"/>
                  <a:gd name="connsiteX86" fmla="*/ 44944 w 105833"/>
                  <a:gd name="connsiteY86" fmla="*/ 86501 h 105833"/>
                  <a:gd name="connsiteX87" fmla="*/ 47625 w 105833"/>
                  <a:gd name="connsiteY87" fmla="*/ 85725 h 105833"/>
                  <a:gd name="connsiteX88" fmla="*/ 49177 w 105833"/>
                  <a:gd name="connsiteY88" fmla="*/ 85231 h 105833"/>
                  <a:gd name="connsiteX89" fmla="*/ 49248 w 105833"/>
                  <a:gd name="connsiteY89" fmla="*/ 85231 h 105833"/>
                  <a:gd name="connsiteX90" fmla="*/ 50659 w 105833"/>
                  <a:gd name="connsiteY90" fmla="*/ 84737 h 105833"/>
                  <a:gd name="connsiteX91" fmla="*/ 51999 w 105833"/>
                  <a:gd name="connsiteY91" fmla="*/ 84243 h 105833"/>
                  <a:gd name="connsiteX92" fmla="*/ 52635 w 105833"/>
                  <a:gd name="connsiteY92" fmla="*/ 83961 h 105833"/>
                  <a:gd name="connsiteX93" fmla="*/ 54822 w 105833"/>
                  <a:gd name="connsiteY93" fmla="*/ 82973 h 105833"/>
                  <a:gd name="connsiteX94" fmla="*/ 57926 w 105833"/>
                  <a:gd name="connsiteY94" fmla="*/ 81351 h 105833"/>
                  <a:gd name="connsiteX95" fmla="*/ 59267 w 105833"/>
                  <a:gd name="connsiteY95" fmla="*/ 80575 h 105833"/>
                  <a:gd name="connsiteX96" fmla="*/ 65828 w 105833"/>
                  <a:gd name="connsiteY96" fmla="*/ 76130 h 105833"/>
                  <a:gd name="connsiteX97" fmla="*/ 69568 w 105833"/>
                  <a:gd name="connsiteY97" fmla="*/ 72955 h 105833"/>
                  <a:gd name="connsiteX98" fmla="*/ 70485 w 105833"/>
                  <a:gd name="connsiteY98" fmla="*/ 72108 h 105833"/>
                  <a:gd name="connsiteX99" fmla="*/ 74718 w 105833"/>
                  <a:gd name="connsiteY99" fmla="*/ 67522 h 105833"/>
                  <a:gd name="connsiteX100" fmla="*/ 75424 w 105833"/>
                  <a:gd name="connsiteY100" fmla="*/ 66675 h 105833"/>
                  <a:gd name="connsiteX101" fmla="*/ 77117 w 105833"/>
                  <a:gd name="connsiteY101" fmla="*/ 64488 h 105833"/>
                  <a:gd name="connsiteX102" fmla="*/ 78105 w 105833"/>
                  <a:gd name="connsiteY102" fmla="*/ 63077 h 105833"/>
                  <a:gd name="connsiteX103" fmla="*/ 86572 w 105833"/>
                  <a:gd name="connsiteY103" fmla="*/ 44591 h 105833"/>
                  <a:gd name="connsiteX104" fmla="*/ 86995 w 105833"/>
                  <a:gd name="connsiteY104" fmla="*/ 42969 h 105833"/>
                  <a:gd name="connsiteX105" fmla="*/ 87348 w 105833"/>
                  <a:gd name="connsiteY105" fmla="*/ 41275 h 105833"/>
                  <a:gd name="connsiteX106" fmla="*/ 87630 w 105833"/>
                  <a:gd name="connsiteY106" fmla="*/ 39582 h 105833"/>
                  <a:gd name="connsiteX107" fmla="*/ 87630 w 105833"/>
                  <a:gd name="connsiteY107" fmla="*/ 39582 h 105833"/>
                  <a:gd name="connsiteX108" fmla="*/ 87912 w 105833"/>
                  <a:gd name="connsiteY108" fmla="*/ 37606 h 105833"/>
                  <a:gd name="connsiteX109" fmla="*/ 87912 w 105833"/>
                  <a:gd name="connsiteY109" fmla="*/ 37395 h 105833"/>
                  <a:gd name="connsiteX110" fmla="*/ 88124 w 105833"/>
                  <a:gd name="connsiteY110" fmla="*/ 35772 h 105833"/>
                  <a:gd name="connsiteX111" fmla="*/ 88194 w 105833"/>
                  <a:gd name="connsiteY111" fmla="*/ 35348 h 105833"/>
                  <a:gd name="connsiteX112" fmla="*/ 88336 w 105833"/>
                  <a:gd name="connsiteY112" fmla="*/ 33937 h 105833"/>
                  <a:gd name="connsiteX113" fmla="*/ 88406 w 105833"/>
                  <a:gd name="connsiteY113" fmla="*/ 33444 h 105833"/>
                  <a:gd name="connsiteX114" fmla="*/ 88477 w 105833"/>
                  <a:gd name="connsiteY114" fmla="*/ 31821 h 105833"/>
                  <a:gd name="connsiteX115" fmla="*/ 88547 w 105833"/>
                  <a:gd name="connsiteY115" fmla="*/ 29493 h 105833"/>
                  <a:gd name="connsiteX116" fmla="*/ 88477 w 105833"/>
                  <a:gd name="connsiteY116" fmla="*/ 27587 h 105833"/>
                  <a:gd name="connsiteX117" fmla="*/ 88477 w 105833"/>
                  <a:gd name="connsiteY117" fmla="*/ 27305 h 105833"/>
                  <a:gd name="connsiteX118" fmla="*/ 88406 w 105833"/>
                  <a:gd name="connsiteY118" fmla="*/ 25965 h 105833"/>
                  <a:gd name="connsiteX119" fmla="*/ 88336 w 105833"/>
                  <a:gd name="connsiteY119" fmla="*/ 25330 h 105833"/>
                  <a:gd name="connsiteX120" fmla="*/ 88194 w 105833"/>
                  <a:gd name="connsiteY120" fmla="*/ 23918 h 105833"/>
                  <a:gd name="connsiteX121" fmla="*/ 88194 w 105833"/>
                  <a:gd name="connsiteY121" fmla="*/ 23707 h 105833"/>
                  <a:gd name="connsiteX122" fmla="*/ 87983 w 105833"/>
                  <a:gd name="connsiteY122" fmla="*/ 21943 h 105833"/>
                  <a:gd name="connsiteX123" fmla="*/ 87912 w 105833"/>
                  <a:gd name="connsiteY123" fmla="*/ 21167 h 105833"/>
                  <a:gd name="connsiteX124" fmla="*/ 87701 w 105833"/>
                  <a:gd name="connsiteY124" fmla="*/ 19826 h 105833"/>
                  <a:gd name="connsiteX125" fmla="*/ 87630 w 105833"/>
                  <a:gd name="connsiteY125" fmla="*/ 19473 h 105833"/>
                  <a:gd name="connsiteX126" fmla="*/ 87418 w 105833"/>
                  <a:gd name="connsiteY126" fmla="*/ 18345 h 105833"/>
                  <a:gd name="connsiteX127" fmla="*/ 87136 w 105833"/>
                  <a:gd name="connsiteY127" fmla="*/ 17075 h 105833"/>
                  <a:gd name="connsiteX128" fmla="*/ 86713 w 105833"/>
                  <a:gd name="connsiteY128" fmla="*/ 15381 h 105833"/>
                  <a:gd name="connsiteX129" fmla="*/ 86642 w 105833"/>
                  <a:gd name="connsiteY129" fmla="*/ 15170 h 105833"/>
                  <a:gd name="connsiteX130" fmla="*/ 86219 w 105833"/>
                  <a:gd name="connsiteY130" fmla="*/ 13547 h 105833"/>
                  <a:gd name="connsiteX131" fmla="*/ 85725 w 105833"/>
                  <a:gd name="connsiteY131" fmla="*/ 11783 h 105833"/>
                  <a:gd name="connsiteX132" fmla="*/ 85161 w 105833"/>
                  <a:gd name="connsiteY132" fmla="*/ 10090 h 105833"/>
                  <a:gd name="connsiteX133" fmla="*/ 83891 w 105833"/>
                  <a:gd name="connsiteY133" fmla="*/ 6773 h 105833"/>
                  <a:gd name="connsiteX134" fmla="*/ 83891 w 105833"/>
                  <a:gd name="connsiteY134" fmla="*/ 6773 h 105833"/>
                  <a:gd name="connsiteX135" fmla="*/ 82409 w 105833"/>
                  <a:gd name="connsiteY135" fmla="*/ 3528 h 105833"/>
                  <a:gd name="connsiteX136" fmla="*/ 81986 w 105833"/>
                  <a:gd name="connsiteY136" fmla="*/ 2611 h 105833"/>
                  <a:gd name="connsiteX137" fmla="*/ 81492 w 105833"/>
                  <a:gd name="connsiteY137" fmla="*/ 1623 h 105833"/>
                  <a:gd name="connsiteX138" fmla="*/ 80575 w 105833"/>
                  <a:gd name="connsiteY138" fmla="*/ 0 h 105833"/>
                  <a:gd name="connsiteX139" fmla="*/ 88547 w 105833"/>
                  <a:gd name="connsiteY139" fmla="*/ 5504 h 105833"/>
                  <a:gd name="connsiteX140" fmla="*/ 88688 w 105833"/>
                  <a:gd name="connsiteY140" fmla="*/ 5574 h 105833"/>
                  <a:gd name="connsiteX141" fmla="*/ 88829 w 105833"/>
                  <a:gd name="connsiteY141" fmla="*/ 5715 h 105833"/>
                  <a:gd name="connsiteX142" fmla="*/ 99624 w 105833"/>
                  <a:gd name="connsiteY142" fmla="*/ 17427 h 105833"/>
                  <a:gd name="connsiteX143" fmla="*/ 100542 w 105833"/>
                  <a:gd name="connsiteY143" fmla="*/ 18768 h 105833"/>
                  <a:gd name="connsiteX144" fmla="*/ 101318 w 105833"/>
                  <a:gd name="connsiteY144" fmla="*/ 20038 h 105833"/>
                  <a:gd name="connsiteX145" fmla="*/ 101459 w 105833"/>
                  <a:gd name="connsiteY145" fmla="*/ 20320 h 105833"/>
                  <a:gd name="connsiteX146" fmla="*/ 103717 w 105833"/>
                  <a:gd name="connsiteY146" fmla="*/ 24342 h 105833"/>
                  <a:gd name="connsiteX147" fmla="*/ 104281 w 105833"/>
                  <a:gd name="connsiteY147" fmla="*/ 25471 h 105833"/>
                  <a:gd name="connsiteX148" fmla="*/ 104563 w 105833"/>
                  <a:gd name="connsiteY148" fmla="*/ 26035 h 105833"/>
                  <a:gd name="connsiteX149" fmla="*/ 104916 w 105833"/>
                  <a:gd name="connsiteY149" fmla="*/ 26811 h 105833"/>
                  <a:gd name="connsiteX150" fmla="*/ 105269 w 105833"/>
                  <a:gd name="connsiteY150" fmla="*/ 27587 h 105833"/>
                  <a:gd name="connsiteX151" fmla="*/ 105622 w 105833"/>
                  <a:gd name="connsiteY151" fmla="*/ 28363 h 105833"/>
                  <a:gd name="connsiteX152" fmla="*/ 106257 w 105833"/>
                  <a:gd name="connsiteY152" fmla="*/ 29916 h 105833"/>
                  <a:gd name="connsiteX153" fmla="*/ 106962 w 105833"/>
                  <a:gd name="connsiteY153" fmla="*/ 31750 h 105833"/>
                  <a:gd name="connsiteX154" fmla="*/ 106962 w 105833"/>
                  <a:gd name="connsiteY154" fmla="*/ 31750 h 105833"/>
                  <a:gd name="connsiteX155" fmla="*/ 107597 w 105833"/>
                  <a:gd name="connsiteY155" fmla="*/ 33585 h 105833"/>
                  <a:gd name="connsiteX156" fmla="*/ 110490 w 105833"/>
                  <a:gd name="connsiteY156" fmla="*/ 51012 h 105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Lst>
                <a:rect l="l" t="t" r="r" b="b"/>
                <a:pathLst>
                  <a:path w="105833" h="105833">
                    <a:moveTo>
                      <a:pt x="110490" y="51012"/>
                    </a:moveTo>
                    <a:cubicBezTo>
                      <a:pt x="110490" y="53058"/>
                      <a:pt x="110420" y="55104"/>
                      <a:pt x="110208" y="57080"/>
                    </a:cubicBezTo>
                    <a:cubicBezTo>
                      <a:pt x="109855" y="60537"/>
                      <a:pt x="109220" y="63923"/>
                      <a:pt x="108232" y="67240"/>
                    </a:cubicBezTo>
                    <a:cubicBezTo>
                      <a:pt x="108091" y="67734"/>
                      <a:pt x="107950" y="68298"/>
                      <a:pt x="107738" y="68792"/>
                    </a:cubicBezTo>
                    <a:cubicBezTo>
                      <a:pt x="107597" y="69215"/>
                      <a:pt x="107456" y="69638"/>
                      <a:pt x="107315" y="70062"/>
                    </a:cubicBezTo>
                    <a:cubicBezTo>
                      <a:pt x="107174" y="70485"/>
                      <a:pt x="107033" y="70979"/>
                      <a:pt x="106821" y="71402"/>
                    </a:cubicBezTo>
                    <a:cubicBezTo>
                      <a:pt x="106821" y="71402"/>
                      <a:pt x="106821" y="71473"/>
                      <a:pt x="106821" y="71473"/>
                    </a:cubicBezTo>
                    <a:cubicBezTo>
                      <a:pt x="106680" y="71896"/>
                      <a:pt x="106468" y="72390"/>
                      <a:pt x="106327" y="72813"/>
                    </a:cubicBezTo>
                    <a:cubicBezTo>
                      <a:pt x="106186" y="73237"/>
                      <a:pt x="105975" y="73731"/>
                      <a:pt x="105763" y="74154"/>
                    </a:cubicBezTo>
                    <a:cubicBezTo>
                      <a:pt x="105410" y="75001"/>
                      <a:pt x="105057" y="75847"/>
                      <a:pt x="104634" y="76694"/>
                    </a:cubicBezTo>
                    <a:cubicBezTo>
                      <a:pt x="104422" y="77188"/>
                      <a:pt x="104140" y="77682"/>
                      <a:pt x="103928" y="78105"/>
                    </a:cubicBezTo>
                    <a:cubicBezTo>
                      <a:pt x="103434" y="79022"/>
                      <a:pt x="102941" y="80010"/>
                      <a:pt x="102376" y="80927"/>
                    </a:cubicBezTo>
                    <a:cubicBezTo>
                      <a:pt x="102094" y="81421"/>
                      <a:pt x="101812" y="81845"/>
                      <a:pt x="101530" y="82339"/>
                    </a:cubicBezTo>
                    <a:cubicBezTo>
                      <a:pt x="98143" y="87771"/>
                      <a:pt x="93909" y="92639"/>
                      <a:pt x="89041" y="96661"/>
                    </a:cubicBezTo>
                    <a:cubicBezTo>
                      <a:pt x="88971" y="96732"/>
                      <a:pt x="88971" y="96732"/>
                      <a:pt x="88900" y="96802"/>
                    </a:cubicBezTo>
                    <a:cubicBezTo>
                      <a:pt x="88900" y="96802"/>
                      <a:pt x="88900" y="96802"/>
                      <a:pt x="88900" y="96802"/>
                    </a:cubicBezTo>
                    <a:cubicBezTo>
                      <a:pt x="88829" y="96802"/>
                      <a:pt x="88829" y="96873"/>
                      <a:pt x="88759" y="96873"/>
                    </a:cubicBezTo>
                    <a:cubicBezTo>
                      <a:pt x="84596" y="100330"/>
                      <a:pt x="79869" y="103223"/>
                      <a:pt x="74860" y="105410"/>
                    </a:cubicBezTo>
                    <a:cubicBezTo>
                      <a:pt x="73660" y="105904"/>
                      <a:pt x="72461" y="106398"/>
                      <a:pt x="71261" y="106821"/>
                    </a:cubicBezTo>
                    <a:cubicBezTo>
                      <a:pt x="71261" y="106821"/>
                      <a:pt x="71261" y="106821"/>
                      <a:pt x="71191" y="106821"/>
                    </a:cubicBezTo>
                    <a:cubicBezTo>
                      <a:pt x="70697" y="106962"/>
                      <a:pt x="70203" y="107174"/>
                      <a:pt x="69709" y="107315"/>
                    </a:cubicBezTo>
                    <a:cubicBezTo>
                      <a:pt x="68721" y="107668"/>
                      <a:pt x="67663" y="107950"/>
                      <a:pt x="66675" y="108232"/>
                    </a:cubicBezTo>
                    <a:cubicBezTo>
                      <a:pt x="65899" y="108444"/>
                      <a:pt x="65123" y="108656"/>
                      <a:pt x="64276" y="108797"/>
                    </a:cubicBezTo>
                    <a:cubicBezTo>
                      <a:pt x="63782" y="108938"/>
                      <a:pt x="63288" y="109008"/>
                      <a:pt x="62795" y="109150"/>
                    </a:cubicBezTo>
                    <a:cubicBezTo>
                      <a:pt x="62018" y="109291"/>
                      <a:pt x="61242" y="109432"/>
                      <a:pt x="60396" y="109573"/>
                    </a:cubicBezTo>
                    <a:cubicBezTo>
                      <a:pt x="59972" y="109644"/>
                      <a:pt x="59549" y="109714"/>
                      <a:pt x="59126" y="109784"/>
                    </a:cubicBezTo>
                    <a:cubicBezTo>
                      <a:pt x="58279" y="109926"/>
                      <a:pt x="57432" y="109996"/>
                      <a:pt x="56515" y="110067"/>
                    </a:cubicBezTo>
                    <a:cubicBezTo>
                      <a:pt x="56092" y="110138"/>
                      <a:pt x="55739" y="110138"/>
                      <a:pt x="55316" y="110138"/>
                    </a:cubicBezTo>
                    <a:cubicBezTo>
                      <a:pt x="54681" y="110208"/>
                      <a:pt x="54046" y="110208"/>
                      <a:pt x="53411" y="110208"/>
                    </a:cubicBezTo>
                    <a:cubicBezTo>
                      <a:pt x="53128" y="110208"/>
                      <a:pt x="52846" y="110208"/>
                      <a:pt x="52635" y="110208"/>
                    </a:cubicBezTo>
                    <a:cubicBezTo>
                      <a:pt x="52211" y="110208"/>
                      <a:pt x="51717" y="110208"/>
                      <a:pt x="51294" y="110208"/>
                    </a:cubicBezTo>
                    <a:cubicBezTo>
                      <a:pt x="51294" y="110208"/>
                      <a:pt x="51294" y="110208"/>
                      <a:pt x="51294" y="110208"/>
                    </a:cubicBezTo>
                    <a:cubicBezTo>
                      <a:pt x="50659" y="110208"/>
                      <a:pt x="49953" y="110208"/>
                      <a:pt x="49318" y="110138"/>
                    </a:cubicBezTo>
                    <a:cubicBezTo>
                      <a:pt x="49248" y="110138"/>
                      <a:pt x="49107" y="110138"/>
                      <a:pt x="49036" y="110138"/>
                    </a:cubicBezTo>
                    <a:cubicBezTo>
                      <a:pt x="48472" y="110138"/>
                      <a:pt x="47978" y="110067"/>
                      <a:pt x="47413" y="110067"/>
                    </a:cubicBezTo>
                    <a:cubicBezTo>
                      <a:pt x="47343" y="110067"/>
                      <a:pt x="47272" y="110067"/>
                      <a:pt x="47202" y="110067"/>
                    </a:cubicBezTo>
                    <a:cubicBezTo>
                      <a:pt x="46637" y="110067"/>
                      <a:pt x="46143" y="109996"/>
                      <a:pt x="45579" y="109926"/>
                    </a:cubicBezTo>
                    <a:cubicBezTo>
                      <a:pt x="45579" y="109926"/>
                      <a:pt x="45508" y="109926"/>
                      <a:pt x="45508" y="109926"/>
                    </a:cubicBezTo>
                    <a:cubicBezTo>
                      <a:pt x="45226" y="109926"/>
                      <a:pt x="44944" y="109855"/>
                      <a:pt x="44662" y="109855"/>
                    </a:cubicBezTo>
                    <a:cubicBezTo>
                      <a:pt x="44450" y="109855"/>
                      <a:pt x="44309" y="109784"/>
                      <a:pt x="44097" y="109784"/>
                    </a:cubicBezTo>
                    <a:cubicBezTo>
                      <a:pt x="43603" y="109714"/>
                      <a:pt x="43110" y="109644"/>
                      <a:pt x="42616" y="109573"/>
                    </a:cubicBezTo>
                    <a:cubicBezTo>
                      <a:pt x="42404" y="109573"/>
                      <a:pt x="42192" y="109502"/>
                      <a:pt x="41910" y="109502"/>
                    </a:cubicBezTo>
                    <a:cubicBezTo>
                      <a:pt x="41275" y="109432"/>
                      <a:pt x="40569" y="109291"/>
                      <a:pt x="39934" y="109150"/>
                    </a:cubicBezTo>
                    <a:cubicBezTo>
                      <a:pt x="39582" y="109079"/>
                      <a:pt x="39229" y="109008"/>
                      <a:pt x="38806" y="108938"/>
                    </a:cubicBezTo>
                    <a:cubicBezTo>
                      <a:pt x="38312" y="108868"/>
                      <a:pt x="37888" y="108726"/>
                      <a:pt x="37395" y="108656"/>
                    </a:cubicBezTo>
                    <a:cubicBezTo>
                      <a:pt x="36054" y="108303"/>
                      <a:pt x="34713" y="107950"/>
                      <a:pt x="33373" y="107527"/>
                    </a:cubicBezTo>
                    <a:cubicBezTo>
                      <a:pt x="33373" y="107527"/>
                      <a:pt x="33302" y="107527"/>
                      <a:pt x="33302" y="107527"/>
                    </a:cubicBezTo>
                    <a:cubicBezTo>
                      <a:pt x="33232" y="107527"/>
                      <a:pt x="33091" y="107456"/>
                      <a:pt x="33020" y="107456"/>
                    </a:cubicBezTo>
                    <a:cubicBezTo>
                      <a:pt x="32950" y="107456"/>
                      <a:pt x="32950" y="107386"/>
                      <a:pt x="32950" y="107386"/>
                    </a:cubicBezTo>
                    <a:cubicBezTo>
                      <a:pt x="25894" y="105057"/>
                      <a:pt x="19403" y="101459"/>
                      <a:pt x="13758" y="96873"/>
                    </a:cubicBezTo>
                    <a:cubicBezTo>
                      <a:pt x="13688" y="96802"/>
                      <a:pt x="13547" y="96732"/>
                      <a:pt x="13476" y="96661"/>
                    </a:cubicBezTo>
                    <a:cubicBezTo>
                      <a:pt x="8114" y="92216"/>
                      <a:pt x="3528" y="86784"/>
                      <a:pt x="0" y="80716"/>
                    </a:cubicBezTo>
                    <a:cubicBezTo>
                      <a:pt x="71" y="80716"/>
                      <a:pt x="71" y="80786"/>
                      <a:pt x="141" y="80786"/>
                    </a:cubicBezTo>
                    <a:cubicBezTo>
                      <a:pt x="635" y="81069"/>
                      <a:pt x="1200" y="81351"/>
                      <a:pt x="1764" y="81633"/>
                    </a:cubicBezTo>
                    <a:cubicBezTo>
                      <a:pt x="2328" y="81915"/>
                      <a:pt x="2893" y="82268"/>
                      <a:pt x="3528" y="82550"/>
                    </a:cubicBezTo>
                    <a:lnTo>
                      <a:pt x="3528" y="82550"/>
                    </a:lnTo>
                    <a:cubicBezTo>
                      <a:pt x="3810" y="82691"/>
                      <a:pt x="4092" y="82833"/>
                      <a:pt x="4374" y="82973"/>
                    </a:cubicBezTo>
                    <a:cubicBezTo>
                      <a:pt x="4657" y="83115"/>
                      <a:pt x="5010" y="83256"/>
                      <a:pt x="5292" y="83397"/>
                    </a:cubicBezTo>
                    <a:cubicBezTo>
                      <a:pt x="5715" y="83609"/>
                      <a:pt x="6138" y="83749"/>
                      <a:pt x="6562" y="83961"/>
                    </a:cubicBezTo>
                    <a:cubicBezTo>
                      <a:pt x="7126" y="84173"/>
                      <a:pt x="7691" y="84455"/>
                      <a:pt x="8255" y="84667"/>
                    </a:cubicBezTo>
                    <a:cubicBezTo>
                      <a:pt x="8678" y="84808"/>
                      <a:pt x="9102" y="84949"/>
                      <a:pt x="9454" y="85090"/>
                    </a:cubicBezTo>
                    <a:cubicBezTo>
                      <a:pt x="9807" y="85231"/>
                      <a:pt x="10160" y="85372"/>
                      <a:pt x="10513" y="85443"/>
                    </a:cubicBezTo>
                    <a:cubicBezTo>
                      <a:pt x="10654" y="85513"/>
                      <a:pt x="10795" y="85513"/>
                      <a:pt x="11007" y="85584"/>
                    </a:cubicBezTo>
                    <a:cubicBezTo>
                      <a:pt x="11712" y="85796"/>
                      <a:pt x="12488" y="86078"/>
                      <a:pt x="13194" y="86290"/>
                    </a:cubicBezTo>
                    <a:cubicBezTo>
                      <a:pt x="13829" y="86501"/>
                      <a:pt x="14534" y="86642"/>
                      <a:pt x="15170" y="86784"/>
                    </a:cubicBezTo>
                    <a:cubicBezTo>
                      <a:pt x="15734" y="86925"/>
                      <a:pt x="16298" y="87066"/>
                      <a:pt x="16863" y="87136"/>
                    </a:cubicBezTo>
                    <a:cubicBezTo>
                      <a:pt x="16863" y="87136"/>
                      <a:pt x="16934" y="87136"/>
                      <a:pt x="16934" y="87136"/>
                    </a:cubicBezTo>
                    <a:cubicBezTo>
                      <a:pt x="17357" y="87207"/>
                      <a:pt x="17851" y="87348"/>
                      <a:pt x="18274" y="87418"/>
                    </a:cubicBezTo>
                    <a:cubicBezTo>
                      <a:pt x="18556" y="87489"/>
                      <a:pt x="18909" y="87560"/>
                      <a:pt x="19191" y="87560"/>
                    </a:cubicBezTo>
                    <a:cubicBezTo>
                      <a:pt x="19403" y="87630"/>
                      <a:pt x="19544" y="87630"/>
                      <a:pt x="19685" y="87630"/>
                    </a:cubicBezTo>
                    <a:cubicBezTo>
                      <a:pt x="20249" y="87701"/>
                      <a:pt x="20814" y="87842"/>
                      <a:pt x="21449" y="87912"/>
                    </a:cubicBezTo>
                    <a:cubicBezTo>
                      <a:pt x="21449" y="87912"/>
                      <a:pt x="21449" y="87912"/>
                      <a:pt x="21449" y="87912"/>
                    </a:cubicBezTo>
                    <a:cubicBezTo>
                      <a:pt x="22084" y="87983"/>
                      <a:pt x="22719" y="88054"/>
                      <a:pt x="23424" y="88124"/>
                    </a:cubicBezTo>
                    <a:cubicBezTo>
                      <a:pt x="23918" y="88194"/>
                      <a:pt x="24412" y="88194"/>
                      <a:pt x="24836" y="88265"/>
                    </a:cubicBezTo>
                    <a:cubicBezTo>
                      <a:pt x="25118" y="88265"/>
                      <a:pt x="25329" y="88336"/>
                      <a:pt x="25612" y="88336"/>
                    </a:cubicBezTo>
                    <a:cubicBezTo>
                      <a:pt x="26176" y="88406"/>
                      <a:pt x="26741" y="88406"/>
                      <a:pt x="27376" y="88406"/>
                    </a:cubicBezTo>
                    <a:cubicBezTo>
                      <a:pt x="28011" y="88406"/>
                      <a:pt x="28716" y="88477"/>
                      <a:pt x="29351" y="88477"/>
                    </a:cubicBezTo>
                    <a:cubicBezTo>
                      <a:pt x="29916" y="88477"/>
                      <a:pt x="30551" y="88477"/>
                      <a:pt x="31115" y="88477"/>
                    </a:cubicBezTo>
                    <a:cubicBezTo>
                      <a:pt x="31680" y="88477"/>
                      <a:pt x="32315" y="88406"/>
                      <a:pt x="32879" y="88406"/>
                    </a:cubicBezTo>
                    <a:cubicBezTo>
                      <a:pt x="33373" y="88406"/>
                      <a:pt x="33937" y="88336"/>
                      <a:pt x="34431" y="88265"/>
                    </a:cubicBezTo>
                    <a:cubicBezTo>
                      <a:pt x="35419" y="88194"/>
                      <a:pt x="36336" y="88054"/>
                      <a:pt x="37253" y="87983"/>
                    </a:cubicBezTo>
                    <a:cubicBezTo>
                      <a:pt x="37606" y="87912"/>
                      <a:pt x="37959" y="87912"/>
                      <a:pt x="38312" y="87842"/>
                    </a:cubicBezTo>
                    <a:cubicBezTo>
                      <a:pt x="39017" y="87771"/>
                      <a:pt x="39793" y="87630"/>
                      <a:pt x="40499" y="87489"/>
                    </a:cubicBezTo>
                    <a:cubicBezTo>
                      <a:pt x="41346" y="87348"/>
                      <a:pt x="42192" y="87136"/>
                      <a:pt x="42968" y="86995"/>
                    </a:cubicBezTo>
                    <a:cubicBezTo>
                      <a:pt x="43039" y="86995"/>
                      <a:pt x="43180" y="86925"/>
                      <a:pt x="43321" y="86925"/>
                    </a:cubicBezTo>
                    <a:cubicBezTo>
                      <a:pt x="43392" y="86925"/>
                      <a:pt x="43533" y="86854"/>
                      <a:pt x="43603" y="86854"/>
                    </a:cubicBezTo>
                    <a:cubicBezTo>
                      <a:pt x="44027" y="86784"/>
                      <a:pt x="44521" y="86642"/>
                      <a:pt x="44944" y="86501"/>
                    </a:cubicBezTo>
                    <a:cubicBezTo>
                      <a:pt x="45861" y="86290"/>
                      <a:pt x="46778" y="86007"/>
                      <a:pt x="47625" y="85725"/>
                    </a:cubicBezTo>
                    <a:cubicBezTo>
                      <a:pt x="48119" y="85584"/>
                      <a:pt x="48613" y="85372"/>
                      <a:pt x="49177" y="85231"/>
                    </a:cubicBezTo>
                    <a:cubicBezTo>
                      <a:pt x="49177" y="85231"/>
                      <a:pt x="49248" y="85231"/>
                      <a:pt x="49248" y="85231"/>
                    </a:cubicBezTo>
                    <a:cubicBezTo>
                      <a:pt x="49742" y="85090"/>
                      <a:pt x="50165" y="84879"/>
                      <a:pt x="50659" y="84737"/>
                    </a:cubicBezTo>
                    <a:cubicBezTo>
                      <a:pt x="51082" y="84596"/>
                      <a:pt x="51506" y="84385"/>
                      <a:pt x="51999" y="84243"/>
                    </a:cubicBezTo>
                    <a:cubicBezTo>
                      <a:pt x="52211" y="84173"/>
                      <a:pt x="52423" y="84103"/>
                      <a:pt x="52635" y="83961"/>
                    </a:cubicBezTo>
                    <a:cubicBezTo>
                      <a:pt x="53340" y="83679"/>
                      <a:pt x="54116" y="83326"/>
                      <a:pt x="54822" y="82973"/>
                    </a:cubicBezTo>
                    <a:cubicBezTo>
                      <a:pt x="55880" y="82479"/>
                      <a:pt x="56938" y="81915"/>
                      <a:pt x="57926" y="81351"/>
                    </a:cubicBezTo>
                    <a:cubicBezTo>
                      <a:pt x="58350" y="81139"/>
                      <a:pt x="58843" y="80857"/>
                      <a:pt x="59267" y="80575"/>
                    </a:cubicBezTo>
                    <a:cubicBezTo>
                      <a:pt x="61524" y="79234"/>
                      <a:pt x="63782" y="77752"/>
                      <a:pt x="65828" y="76130"/>
                    </a:cubicBezTo>
                    <a:cubicBezTo>
                      <a:pt x="67098" y="75142"/>
                      <a:pt x="68368" y="74013"/>
                      <a:pt x="69568" y="72955"/>
                    </a:cubicBezTo>
                    <a:cubicBezTo>
                      <a:pt x="69850" y="72673"/>
                      <a:pt x="70203" y="72390"/>
                      <a:pt x="70485" y="72108"/>
                    </a:cubicBezTo>
                    <a:cubicBezTo>
                      <a:pt x="71967" y="70697"/>
                      <a:pt x="73378" y="69145"/>
                      <a:pt x="74718" y="67522"/>
                    </a:cubicBezTo>
                    <a:cubicBezTo>
                      <a:pt x="74930" y="67240"/>
                      <a:pt x="75212" y="66958"/>
                      <a:pt x="75424" y="66675"/>
                    </a:cubicBezTo>
                    <a:cubicBezTo>
                      <a:pt x="75988" y="65970"/>
                      <a:pt x="76553" y="65194"/>
                      <a:pt x="77117" y="64488"/>
                    </a:cubicBezTo>
                    <a:cubicBezTo>
                      <a:pt x="77470" y="64065"/>
                      <a:pt x="77752" y="63571"/>
                      <a:pt x="78105" y="63077"/>
                    </a:cubicBezTo>
                    <a:cubicBezTo>
                      <a:pt x="81915" y="57503"/>
                      <a:pt x="84808" y="51294"/>
                      <a:pt x="86572" y="44591"/>
                    </a:cubicBezTo>
                    <a:cubicBezTo>
                      <a:pt x="86713" y="44027"/>
                      <a:pt x="86854" y="43533"/>
                      <a:pt x="86995" y="42969"/>
                    </a:cubicBezTo>
                    <a:cubicBezTo>
                      <a:pt x="87136" y="42404"/>
                      <a:pt x="87277" y="41840"/>
                      <a:pt x="87348" y="41275"/>
                    </a:cubicBezTo>
                    <a:cubicBezTo>
                      <a:pt x="87489" y="40711"/>
                      <a:pt x="87559" y="40146"/>
                      <a:pt x="87630" y="39582"/>
                    </a:cubicBezTo>
                    <a:cubicBezTo>
                      <a:pt x="87630" y="39582"/>
                      <a:pt x="87630" y="39582"/>
                      <a:pt x="87630" y="39582"/>
                    </a:cubicBezTo>
                    <a:cubicBezTo>
                      <a:pt x="87771" y="38947"/>
                      <a:pt x="87842" y="38312"/>
                      <a:pt x="87912" y="37606"/>
                    </a:cubicBezTo>
                    <a:lnTo>
                      <a:pt x="87912" y="37395"/>
                    </a:lnTo>
                    <a:cubicBezTo>
                      <a:pt x="87983" y="36830"/>
                      <a:pt x="88053" y="36336"/>
                      <a:pt x="88124" y="35772"/>
                    </a:cubicBezTo>
                    <a:cubicBezTo>
                      <a:pt x="88124" y="35631"/>
                      <a:pt x="88194" y="35490"/>
                      <a:pt x="88194" y="35348"/>
                    </a:cubicBezTo>
                    <a:cubicBezTo>
                      <a:pt x="88265" y="34854"/>
                      <a:pt x="88265" y="34431"/>
                      <a:pt x="88336" y="33937"/>
                    </a:cubicBezTo>
                    <a:cubicBezTo>
                      <a:pt x="88336" y="33796"/>
                      <a:pt x="88336" y="33655"/>
                      <a:pt x="88406" y="33444"/>
                    </a:cubicBezTo>
                    <a:cubicBezTo>
                      <a:pt x="88477" y="32879"/>
                      <a:pt x="88477" y="32385"/>
                      <a:pt x="88477" y="31821"/>
                    </a:cubicBezTo>
                    <a:cubicBezTo>
                      <a:pt x="88547" y="31045"/>
                      <a:pt x="88547" y="30269"/>
                      <a:pt x="88547" y="29493"/>
                    </a:cubicBezTo>
                    <a:cubicBezTo>
                      <a:pt x="88547" y="28857"/>
                      <a:pt x="88547" y="28222"/>
                      <a:pt x="88477" y="27587"/>
                    </a:cubicBezTo>
                    <a:cubicBezTo>
                      <a:pt x="88477" y="27517"/>
                      <a:pt x="88477" y="27376"/>
                      <a:pt x="88477" y="27305"/>
                    </a:cubicBezTo>
                    <a:cubicBezTo>
                      <a:pt x="88477" y="26882"/>
                      <a:pt x="88477" y="26388"/>
                      <a:pt x="88406" y="25965"/>
                    </a:cubicBezTo>
                    <a:cubicBezTo>
                      <a:pt x="88406" y="25753"/>
                      <a:pt x="88406" y="25541"/>
                      <a:pt x="88336" y="25330"/>
                    </a:cubicBezTo>
                    <a:cubicBezTo>
                      <a:pt x="88336" y="24836"/>
                      <a:pt x="88265" y="24412"/>
                      <a:pt x="88194" y="23918"/>
                    </a:cubicBezTo>
                    <a:cubicBezTo>
                      <a:pt x="88194" y="23848"/>
                      <a:pt x="88194" y="23777"/>
                      <a:pt x="88194" y="23707"/>
                    </a:cubicBezTo>
                    <a:cubicBezTo>
                      <a:pt x="88124" y="23142"/>
                      <a:pt x="88053" y="22578"/>
                      <a:pt x="87983" y="21943"/>
                    </a:cubicBezTo>
                    <a:cubicBezTo>
                      <a:pt x="87983" y="21661"/>
                      <a:pt x="87912" y="21379"/>
                      <a:pt x="87912" y="21167"/>
                    </a:cubicBezTo>
                    <a:cubicBezTo>
                      <a:pt x="87842" y="20673"/>
                      <a:pt x="87771" y="20249"/>
                      <a:pt x="87701" y="19826"/>
                    </a:cubicBezTo>
                    <a:cubicBezTo>
                      <a:pt x="87701" y="19685"/>
                      <a:pt x="87630" y="19615"/>
                      <a:pt x="87630" y="19473"/>
                    </a:cubicBezTo>
                    <a:cubicBezTo>
                      <a:pt x="87559" y="19121"/>
                      <a:pt x="87489" y="18697"/>
                      <a:pt x="87418" y="18345"/>
                    </a:cubicBezTo>
                    <a:cubicBezTo>
                      <a:pt x="87348" y="17921"/>
                      <a:pt x="87277" y="17498"/>
                      <a:pt x="87136" y="17075"/>
                    </a:cubicBezTo>
                    <a:cubicBezTo>
                      <a:pt x="86995" y="16510"/>
                      <a:pt x="86924" y="15946"/>
                      <a:pt x="86713" y="15381"/>
                    </a:cubicBezTo>
                    <a:cubicBezTo>
                      <a:pt x="86713" y="15311"/>
                      <a:pt x="86713" y="15240"/>
                      <a:pt x="86642" y="15170"/>
                    </a:cubicBezTo>
                    <a:cubicBezTo>
                      <a:pt x="86501" y="14605"/>
                      <a:pt x="86360" y="14111"/>
                      <a:pt x="86219" y="13547"/>
                    </a:cubicBezTo>
                    <a:cubicBezTo>
                      <a:pt x="86078" y="12982"/>
                      <a:pt x="85866" y="12418"/>
                      <a:pt x="85725" y="11783"/>
                    </a:cubicBezTo>
                    <a:cubicBezTo>
                      <a:pt x="85513" y="11219"/>
                      <a:pt x="85372" y="10654"/>
                      <a:pt x="85161" y="10090"/>
                    </a:cubicBezTo>
                    <a:cubicBezTo>
                      <a:pt x="84808" y="8961"/>
                      <a:pt x="84385" y="7832"/>
                      <a:pt x="83891" y="6773"/>
                    </a:cubicBezTo>
                    <a:lnTo>
                      <a:pt x="83891" y="6773"/>
                    </a:lnTo>
                    <a:cubicBezTo>
                      <a:pt x="83467" y="5645"/>
                      <a:pt x="82973" y="4586"/>
                      <a:pt x="82409" y="3528"/>
                    </a:cubicBezTo>
                    <a:cubicBezTo>
                      <a:pt x="82268" y="3246"/>
                      <a:pt x="82127" y="2964"/>
                      <a:pt x="81986" y="2611"/>
                    </a:cubicBezTo>
                    <a:cubicBezTo>
                      <a:pt x="81844" y="2258"/>
                      <a:pt x="81633" y="1976"/>
                      <a:pt x="81492" y="1623"/>
                    </a:cubicBezTo>
                    <a:cubicBezTo>
                      <a:pt x="81210" y="1059"/>
                      <a:pt x="80927" y="565"/>
                      <a:pt x="80575" y="0"/>
                    </a:cubicBezTo>
                    <a:cubicBezTo>
                      <a:pt x="83397" y="1623"/>
                      <a:pt x="86078" y="3458"/>
                      <a:pt x="88547" y="5504"/>
                    </a:cubicBezTo>
                    <a:cubicBezTo>
                      <a:pt x="88618" y="5504"/>
                      <a:pt x="88618" y="5574"/>
                      <a:pt x="88688" y="5574"/>
                    </a:cubicBezTo>
                    <a:cubicBezTo>
                      <a:pt x="88759" y="5645"/>
                      <a:pt x="88759" y="5645"/>
                      <a:pt x="88829" y="5715"/>
                    </a:cubicBezTo>
                    <a:cubicBezTo>
                      <a:pt x="92922" y="9102"/>
                      <a:pt x="96520" y="13053"/>
                      <a:pt x="99624" y="17427"/>
                    </a:cubicBezTo>
                    <a:cubicBezTo>
                      <a:pt x="99907" y="17851"/>
                      <a:pt x="100260" y="18274"/>
                      <a:pt x="100542" y="18768"/>
                    </a:cubicBezTo>
                    <a:cubicBezTo>
                      <a:pt x="100824" y="19191"/>
                      <a:pt x="101106" y="19615"/>
                      <a:pt x="101318" y="20038"/>
                    </a:cubicBezTo>
                    <a:cubicBezTo>
                      <a:pt x="101388" y="20109"/>
                      <a:pt x="101388" y="20179"/>
                      <a:pt x="101459" y="20320"/>
                    </a:cubicBezTo>
                    <a:cubicBezTo>
                      <a:pt x="102235" y="21661"/>
                      <a:pt x="103011" y="23001"/>
                      <a:pt x="103717" y="24342"/>
                    </a:cubicBezTo>
                    <a:cubicBezTo>
                      <a:pt x="103928" y="24694"/>
                      <a:pt x="104069" y="25048"/>
                      <a:pt x="104281" y="25471"/>
                    </a:cubicBezTo>
                    <a:cubicBezTo>
                      <a:pt x="104352" y="25682"/>
                      <a:pt x="104493" y="25824"/>
                      <a:pt x="104563" y="26035"/>
                    </a:cubicBezTo>
                    <a:cubicBezTo>
                      <a:pt x="104704" y="26318"/>
                      <a:pt x="104846" y="26600"/>
                      <a:pt x="104916" y="26811"/>
                    </a:cubicBezTo>
                    <a:cubicBezTo>
                      <a:pt x="105057" y="27094"/>
                      <a:pt x="105128" y="27376"/>
                      <a:pt x="105269" y="27587"/>
                    </a:cubicBezTo>
                    <a:cubicBezTo>
                      <a:pt x="105410" y="27870"/>
                      <a:pt x="105481" y="28081"/>
                      <a:pt x="105622" y="28363"/>
                    </a:cubicBezTo>
                    <a:cubicBezTo>
                      <a:pt x="105833" y="28857"/>
                      <a:pt x="106045" y="29351"/>
                      <a:pt x="106257" y="29916"/>
                    </a:cubicBezTo>
                    <a:cubicBezTo>
                      <a:pt x="106468" y="30480"/>
                      <a:pt x="106751" y="31115"/>
                      <a:pt x="106962" y="31750"/>
                    </a:cubicBezTo>
                    <a:cubicBezTo>
                      <a:pt x="106962" y="31750"/>
                      <a:pt x="106962" y="31750"/>
                      <a:pt x="106962" y="31750"/>
                    </a:cubicBezTo>
                    <a:cubicBezTo>
                      <a:pt x="107174" y="32385"/>
                      <a:pt x="107386" y="32950"/>
                      <a:pt x="107597" y="33585"/>
                    </a:cubicBezTo>
                    <a:cubicBezTo>
                      <a:pt x="109573" y="38876"/>
                      <a:pt x="110490" y="44803"/>
                      <a:pt x="110490" y="51012"/>
                    </a:cubicBezTo>
                    <a:close/>
                  </a:path>
                </a:pathLst>
              </a:custGeom>
              <a:solidFill>
                <a:schemeClr val="accent6">
                  <a:lumMod val="75000"/>
                </a:schemeClr>
              </a:solidFill>
              <a:ln w="7047" cap="flat">
                <a:noFill/>
                <a:prstDash val="solid"/>
                <a:miter/>
              </a:ln>
            </p:spPr>
            <p:txBody>
              <a:bodyPr rtlCol="0" anchor="ctr"/>
              <a:lstStyle/>
              <a:p>
                <a:endParaRPr lang="en-ID">
                  <a:cs typeface="B Nazanin" panose="00000700000000000000" pitchFamily="2" charset="-78"/>
                </a:endParaRPr>
              </a:p>
            </p:txBody>
          </p:sp>
          <p:sp>
            <p:nvSpPr>
              <p:cNvPr id="465" name="Freeform: Shape 464">
                <a:extLst>
                  <a:ext uri="{FF2B5EF4-FFF2-40B4-BE49-F238E27FC236}">
                    <a16:creationId xmlns:a16="http://schemas.microsoft.com/office/drawing/2014/main" id="{D51AF35D-9243-4C49-BE49-D52D2A8934D1}"/>
                  </a:ext>
                </a:extLst>
              </p:cNvPr>
              <p:cNvSpPr/>
              <p:nvPr/>
            </p:nvSpPr>
            <p:spPr>
              <a:xfrm>
                <a:off x="5585531" y="4004239"/>
                <a:ext cx="21167" cy="21167"/>
              </a:xfrm>
              <a:custGeom>
                <a:avLst/>
                <a:gdLst>
                  <a:gd name="connsiteX0" fmla="*/ 23001 w 21166"/>
                  <a:gd name="connsiteY0" fmla="*/ 11500 h 21166"/>
                  <a:gd name="connsiteX1" fmla="*/ 11501 w 21166"/>
                  <a:gd name="connsiteY1" fmla="*/ 23001 h 21166"/>
                  <a:gd name="connsiteX2" fmla="*/ 0 w 21166"/>
                  <a:gd name="connsiteY2" fmla="*/ 11500 h 21166"/>
                  <a:gd name="connsiteX3" fmla="*/ 11501 w 21166"/>
                  <a:gd name="connsiteY3" fmla="*/ 0 h 21166"/>
                  <a:gd name="connsiteX4" fmla="*/ 23001 w 21166"/>
                  <a:gd name="connsiteY4" fmla="*/ 11500 h 21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66" h="21166">
                    <a:moveTo>
                      <a:pt x="23001" y="11500"/>
                    </a:moveTo>
                    <a:cubicBezTo>
                      <a:pt x="23001" y="17852"/>
                      <a:pt x="17852" y="23001"/>
                      <a:pt x="11501" y="23001"/>
                    </a:cubicBezTo>
                    <a:cubicBezTo>
                      <a:pt x="5149" y="23001"/>
                      <a:pt x="0" y="17852"/>
                      <a:pt x="0" y="11500"/>
                    </a:cubicBezTo>
                    <a:cubicBezTo>
                      <a:pt x="0" y="5149"/>
                      <a:pt x="5149" y="0"/>
                      <a:pt x="11501" y="0"/>
                    </a:cubicBezTo>
                    <a:cubicBezTo>
                      <a:pt x="17852" y="0"/>
                      <a:pt x="23001" y="5149"/>
                      <a:pt x="23001" y="11500"/>
                    </a:cubicBezTo>
                    <a:close/>
                  </a:path>
                </a:pathLst>
              </a:custGeom>
              <a:solidFill>
                <a:schemeClr val="accent6">
                  <a:lumMod val="40000"/>
                  <a:lumOff val="60000"/>
                </a:schemeClr>
              </a:solidFill>
              <a:ln w="7047" cap="flat">
                <a:noFill/>
                <a:prstDash val="solid"/>
                <a:miter/>
              </a:ln>
            </p:spPr>
            <p:txBody>
              <a:bodyPr rtlCol="0" anchor="ctr"/>
              <a:lstStyle/>
              <a:p>
                <a:endParaRPr lang="en-ID">
                  <a:cs typeface="B Nazanin" panose="00000700000000000000" pitchFamily="2" charset="-78"/>
                </a:endParaRPr>
              </a:p>
            </p:txBody>
          </p:sp>
        </p:grpSp>
        <p:grpSp>
          <p:nvGrpSpPr>
            <p:cNvPr id="434" name="Graphic 3">
              <a:extLst>
                <a:ext uri="{FF2B5EF4-FFF2-40B4-BE49-F238E27FC236}">
                  <a16:creationId xmlns:a16="http://schemas.microsoft.com/office/drawing/2014/main" id="{71E244C0-338C-46A3-B289-484FE72C3389}"/>
                </a:ext>
              </a:extLst>
            </p:cNvPr>
            <p:cNvGrpSpPr/>
            <p:nvPr/>
          </p:nvGrpSpPr>
          <p:grpSpPr>
            <a:xfrm>
              <a:off x="5536071" y="3801533"/>
              <a:ext cx="119944" cy="119944"/>
              <a:chOff x="5536071" y="3801533"/>
              <a:chExt cx="119944" cy="119944"/>
            </a:xfrm>
            <a:solidFill>
              <a:schemeClr val="accent1"/>
            </a:solidFill>
          </p:grpSpPr>
          <p:sp>
            <p:nvSpPr>
              <p:cNvPr id="446" name="Freeform: Shape 445">
                <a:extLst>
                  <a:ext uri="{FF2B5EF4-FFF2-40B4-BE49-F238E27FC236}">
                    <a16:creationId xmlns:a16="http://schemas.microsoft.com/office/drawing/2014/main" id="{11D1F8DA-1606-4ABC-97C3-0D60848D874C}"/>
                  </a:ext>
                </a:extLst>
              </p:cNvPr>
              <p:cNvSpPr/>
              <p:nvPr/>
            </p:nvSpPr>
            <p:spPr>
              <a:xfrm>
                <a:off x="5547713" y="3895019"/>
                <a:ext cx="7056" cy="7056"/>
              </a:xfrm>
              <a:custGeom>
                <a:avLst/>
                <a:gdLst>
                  <a:gd name="connsiteX0" fmla="*/ 917 w 0"/>
                  <a:gd name="connsiteY0" fmla="*/ 423 h 0"/>
                  <a:gd name="connsiteX1" fmla="*/ 0 w 0"/>
                  <a:gd name="connsiteY1" fmla="*/ 0 h 0"/>
                  <a:gd name="connsiteX2" fmla="*/ 0 w 0"/>
                  <a:gd name="connsiteY2" fmla="*/ 0 h 0"/>
                  <a:gd name="connsiteX3" fmla="*/ 917 w 0"/>
                  <a:gd name="connsiteY3" fmla="*/ 423 h 0"/>
                </a:gdLst>
                <a:ahLst/>
                <a:cxnLst>
                  <a:cxn ang="0">
                    <a:pos x="connsiteX0" y="connsiteY0"/>
                  </a:cxn>
                  <a:cxn ang="0">
                    <a:pos x="connsiteX1" y="connsiteY1"/>
                  </a:cxn>
                  <a:cxn ang="0">
                    <a:pos x="connsiteX2" y="connsiteY2"/>
                  </a:cxn>
                  <a:cxn ang="0">
                    <a:pos x="connsiteX3" y="connsiteY3"/>
                  </a:cxn>
                </a:cxnLst>
                <a:rect l="l" t="t" r="r" b="b"/>
                <a:pathLst>
                  <a:path>
                    <a:moveTo>
                      <a:pt x="917" y="423"/>
                    </a:moveTo>
                    <a:cubicBezTo>
                      <a:pt x="635" y="282"/>
                      <a:pt x="282" y="141"/>
                      <a:pt x="0" y="0"/>
                    </a:cubicBezTo>
                    <a:lnTo>
                      <a:pt x="0" y="0"/>
                    </a:lnTo>
                    <a:cubicBezTo>
                      <a:pt x="282" y="71"/>
                      <a:pt x="564" y="282"/>
                      <a:pt x="917" y="423"/>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447" name="Freeform: Shape 446">
                <a:extLst>
                  <a:ext uri="{FF2B5EF4-FFF2-40B4-BE49-F238E27FC236}">
                    <a16:creationId xmlns:a16="http://schemas.microsoft.com/office/drawing/2014/main" id="{B9F13D83-3CEF-469E-91E7-F858E1D4545C}"/>
                  </a:ext>
                </a:extLst>
              </p:cNvPr>
              <p:cNvSpPr/>
              <p:nvPr/>
            </p:nvSpPr>
            <p:spPr>
              <a:xfrm>
                <a:off x="5544044" y="3893044"/>
                <a:ext cx="28222" cy="21167"/>
              </a:xfrm>
              <a:custGeom>
                <a:avLst/>
                <a:gdLst>
                  <a:gd name="connsiteX0" fmla="*/ 34149 w 28222"/>
                  <a:gd name="connsiteY0" fmla="*/ 27658 h 21166"/>
                  <a:gd name="connsiteX1" fmla="*/ 0 w 28222"/>
                  <a:gd name="connsiteY1" fmla="*/ 0 h 21166"/>
                  <a:gd name="connsiteX2" fmla="*/ 71 w 28222"/>
                  <a:gd name="connsiteY2" fmla="*/ 71 h 21166"/>
                  <a:gd name="connsiteX3" fmla="*/ 13970 w 28222"/>
                  <a:gd name="connsiteY3" fmla="*/ 16580 h 21166"/>
                  <a:gd name="connsiteX4" fmla="*/ 14252 w 28222"/>
                  <a:gd name="connsiteY4" fmla="*/ 16792 h 21166"/>
                  <a:gd name="connsiteX5" fmla="*/ 34008 w 28222"/>
                  <a:gd name="connsiteY5" fmla="*/ 27658 h 21166"/>
                  <a:gd name="connsiteX6" fmla="*/ 34149 w 28222"/>
                  <a:gd name="connsiteY6" fmla="*/ 27658 h 21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222" h="21166">
                    <a:moveTo>
                      <a:pt x="34149" y="27658"/>
                    </a:moveTo>
                    <a:cubicBezTo>
                      <a:pt x="19614" y="23001"/>
                      <a:pt x="7479" y="12982"/>
                      <a:pt x="0" y="0"/>
                    </a:cubicBezTo>
                    <a:cubicBezTo>
                      <a:pt x="0" y="0"/>
                      <a:pt x="71" y="0"/>
                      <a:pt x="71" y="71"/>
                    </a:cubicBezTo>
                    <a:cubicBezTo>
                      <a:pt x="3739" y="6350"/>
                      <a:pt x="8467" y="11924"/>
                      <a:pt x="13970" y="16580"/>
                    </a:cubicBezTo>
                    <a:cubicBezTo>
                      <a:pt x="14041" y="16651"/>
                      <a:pt x="14111" y="16722"/>
                      <a:pt x="14252" y="16792"/>
                    </a:cubicBezTo>
                    <a:cubicBezTo>
                      <a:pt x="20038" y="21519"/>
                      <a:pt x="26741" y="25259"/>
                      <a:pt x="34008" y="27658"/>
                    </a:cubicBezTo>
                    <a:cubicBezTo>
                      <a:pt x="34078" y="27658"/>
                      <a:pt x="34149" y="27658"/>
                      <a:pt x="34149" y="27658"/>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448" name="Freeform: Shape 447">
                <a:extLst>
                  <a:ext uri="{FF2B5EF4-FFF2-40B4-BE49-F238E27FC236}">
                    <a16:creationId xmlns:a16="http://schemas.microsoft.com/office/drawing/2014/main" id="{A4267605-6DA5-46FA-841B-193EB9360C49}"/>
                  </a:ext>
                </a:extLst>
              </p:cNvPr>
              <p:cNvSpPr/>
              <p:nvPr/>
            </p:nvSpPr>
            <p:spPr>
              <a:xfrm>
                <a:off x="5578475" y="3920772"/>
                <a:ext cx="7056" cy="7056"/>
              </a:xfrm>
              <a:custGeom>
                <a:avLst/>
                <a:gdLst>
                  <a:gd name="connsiteX0" fmla="*/ 4233 w 0"/>
                  <a:gd name="connsiteY0" fmla="*/ 1199 h 0"/>
                  <a:gd name="connsiteX1" fmla="*/ 0 w 0"/>
                  <a:gd name="connsiteY1" fmla="*/ 0 h 0"/>
                  <a:gd name="connsiteX2" fmla="*/ 71 w 0"/>
                  <a:gd name="connsiteY2" fmla="*/ 0 h 0"/>
                  <a:gd name="connsiteX3" fmla="*/ 4233 w 0"/>
                  <a:gd name="connsiteY3" fmla="*/ 1199 h 0"/>
                </a:gdLst>
                <a:ahLst/>
                <a:cxnLst>
                  <a:cxn ang="0">
                    <a:pos x="connsiteX0" y="connsiteY0"/>
                  </a:cxn>
                  <a:cxn ang="0">
                    <a:pos x="connsiteX1" y="connsiteY1"/>
                  </a:cxn>
                  <a:cxn ang="0">
                    <a:pos x="connsiteX2" y="connsiteY2"/>
                  </a:cxn>
                  <a:cxn ang="0">
                    <a:pos x="connsiteX3" y="connsiteY3"/>
                  </a:cxn>
                </a:cxnLst>
                <a:rect l="l" t="t" r="r" b="b"/>
                <a:pathLst>
                  <a:path>
                    <a:moveTo>
                      <a:pt x="4233" y="1199"/>
                    </a:moveTo>
                    <a:cubicBezTo>
                      <a:pt x="2822" y="847"/>
                      <a:pt x="1411" y="494"/>
                      <a:pt x="0" y="0"/>
                    </a:cubicBezTo>
                    <a:cubicBezTo>
                      <a:pt x="0" y="0"/>
                      <a:pt x="71" y="0"/>
                      <a:pt x="71" y="0"/>
                    </a:cubicBezTo>
                    <a:cubicBezTo>
                      <a:pt x="1482" y="494"/>
                      <a:pt x="2822" y="847"/>
                      <a:pt x="4233" y="1199"/>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449" name="Freeform: Shape 448">
                <a:extLst>
                  <a:ext uri="{FF2B5EF4-FFF2-40B4-BE49-F238E27FC236}">
                    <a16:creationId xmlns:a16="http://schemas.microsoft.com/office/drawing/2014/main" id="{F7DBB102-74F9-45CA-8BC6-FFD300DB4E4A}"/>
                  </a:ext>
                </a:extLst>
              </p:cNvPr>
              <p:cNvSpPr/>
              <p:nvPr/>
            </p:nvSpPr>
            <p:spPr>
              <a:xfrm>
                <a:off x="5629345" y="3813175"/>
                <a:ext cx="7056" cy="7056"/>
              </a:xfrm>
              <a:custGeom>
                <a:avLst/>
                <a:gdLst>
                  <a:gd name="connsiteX0" fmla="*/ 1552 w 0"/>
                  <a:gd name="connsiteY0" fmla="*/ 3387 h 0"/>
                  <a:gd name="connsiteX1" fmla="*/ 0 w 0"/>
                  <a:gd name="connsiteY1" fmla="*/ 0 h 0"/>
                  <a:gd name="connsiteX2" fmla="*/ 1552 w 0"/>
                  <a:gd name="connsiteY2" fmla="*/ 3387 h 0"/>
                </a:gdLst>
                <a:ahLst/>
                <a:cxnLst>
                  <a:cxn ang="0">
                    <a:pos x="connsiteX0" y="connsiteY0"/>
                  </a:cxn>
                  <a:cxn ang="0">
                    <a:pos x="connsiteX1" y="connsiteY1"/>
                  </a:cxn>
                  <a:cxn ang="0">
                    <a:pos x="connsiteX2" y="connsiteY2"/>
                  </a:cxn>
                </a:cxnLst>
                <a:rect l="l" t="t" r="r" b="b"/>
                <a:pathLst>
                  <a:path>
                    <a:moveTo>
                      <a:pt x="1552" y="3387"/>
                    </a:moveTo>
                    <a:cubicBezTo>
                      <a:pt x="1059" y="2258"/>
                      <a:pt x="565" y="1129"/>
                      <a:pt x="0" y="0"/>
                    </a:cubicBezTo>
                    <a:cubicBezTo>
                      <a:pt x="565" y="1129"/>
                      <a:pt x="1129" y="2258"/>
                      <a:pt x="1552" y="3387"/>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450" name="Freeform: Shape 449">
                <a:extLst>
                  <a:ext uri="{FF2B5EF4-FFF2-40B4-BE49-F238E27FC236}">
                    <a16:creationId xmlns:a16="http://schemas.microsoft.com/office/drawing/2014/main" id="{E2B1276B-4F31-4153-A159-F5EF7410F10F}"/>
                  </a:ext>
                </a:extLst>
              </p:cNvPr>
              <p:cNvSpPr/>
              <p:nvPr/>
            </p:nvSpPr>
            <p:spPr>
              <a:xfrm>
                <a:off x="5621373" y="3909695"/>
                <a:ext cx="14111" cy="7056"/>
              </a:xfrm>
              <a:custGeom>
                <a:avLst/>
                <a:gdLst>
                  <a:gd name="connsiteX0" fmla="*/ 14534 w 14111"/>
                  <a:gd name="connsiteY0" fmla="*/ 0 h 7055"/>
                  <a:gd name="connsiteX1" fmla="*/ 0 w 14111"/>
                  <a:gd name="connsiteY1" fmla="*/ 8890 h 7055"/>
                  <a:gd name="connsiteX2" fmla="*/ 14393 w 14111"/>
                  <a:gd name="connsiteY2" fmla="*/ 71 h 7055"/>
                  <a:gd name="connsiteX3" fmla="*/ 14534 w 14111"/>
                  <a:gd name="connsiteY3" fmla="*/ 0 h 7055"/>
                </a:gdLst>
                <a:ahLst/>
                <a:cxnLst>
                  <a:cxn ang="0">
                    <a:pos x="connsiteX0" y="connsiteY0"/>
                  </a:cxn>
                  <a:cxn ang="0">
                    <a:pos x="connsiteX1" y="connsiteY1"/>
                  </a:cxn>
                  <a:cxn ang="0">
                    <a:pos x="connsiteX2" y="connsiteY2"/>
                  </a:cxn>
                  <a:cxn ang="0">
                    <a:pos x="connsiteX3" y="connsiteY3"/>
                  </a:cxn>
                </a:cxnLst>
                <a:rect l="l" t="t" r="r" b="b"/>
                <a:pathLst>
                  <a:path w="14111" h="7055">
                    <a:moveTo>
                      <a:pt x="14534" y="0"/>
                    </a:moveTo>
                    <a:cubicBezTo>
                      <a:pt x="10160" y="3598"/>
                      <a:pt x="5292" y="6632"/>
                      <a:pt x="0" y="8890"/>
                    </a:cubicBezTo>
                    <a:cubicBezTo>
                      <a:pt x="5221" y="6632"/>
                      <a:pt x="10019" y="3669"/>
                      <a:pt x="14393" y="71"/>
                    </a:cubicBezTo>
                    <a:cubicBezTo>
                      <a:pt x="14393" y="71"/>
                      <a:pt x="14464" y="71"/>
                      <a:pt x="14534" y="0"/>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451" name="Freeform: Shape 450">
                <a:extLst>
                  <a:ext uri="{FF2B5EF4-FFF2-40B4-BE49-F238E27FC236}">
                    <a16:creationId xmlns:a16="http://schemas.microsoft.com/office/drawing/2014/main" id="{CDC096A1-66D9-4D02-8289-4EE5CCA05818}"/>
                  </a:ext>
                </a:extLst>
              </p:cNvPr>
              <p:cNvSpPr/>
              <p:nvPr/>
            </p:nvSpPr>
            <p:spPr>
              <a:xfrm>
                <a:off x="5635907" y="3894737"/>
                <a:ext cx="7056" cy="14111"/>
              </a:xfrm>
              <a:custGeom>
                <a:avLst/>
                <a:gdLst>
                  <a:gd name="connsiteX0" fmla="*/ 13053 w 7055"/>
                  <a:gd name="connsiteY0" fmla="*/ 0 h 14111"/>
                  <a:gd name="connsiteX1" fmla="*/ 0 w 7055"/>
                  <a:gd name="connsiteY1" fmla="*/ 14958 h 14111"/>
                  <a:gd name="connsiteX2" fmla="*/ 141 w 7055"/>
                  <a:gd name="connsiteY2" fmla="*/ 14816 h 14111"/>
                  <a:gd name="connsiteX3" fmla="*/ 13053 w 7055"/>
                  <a:gd name="connsiteY3" fmla="*/ 0 h 14111"/>
                </a:gdLst>
                <a:ahLst/>
                <a:cxnLst>
                  <a:cxn ang="0">
                    <a:pos x="connsiteX0" y="connsiteY0"/>
                  </a:cxn>
                  <a:cxn ang="0">
                    <a:pos x="connsiteX1" y="connsiteY1"/>
                  </a:cxn>
                  <a:cxn ang="0">
                    <a:pos x="connsiteX2" y="connsiteY2"/>
                  </a:cxn>
                  <a:cxn ang="0">
                    <a:pos x="connsiteX3" y="connsiteY3"/>
                  </a:cxn>
                </a:cxnLst>
                <a:rect l="l" t="t" r="r" b="b"/>
                <a:pathLst>
                  <a:path w="7055" h="14111">
                    <a:moveTo>
                      <a:pt x="13053" y="0"/>
                    </a:moveTo>
                    <a:cubicBezTo>
                      <a:pt x="9525" y="5644"/>
                      <a:pt x="5150" y="10725"/>
                      <a:pt x="0" y="14958"/>
                    </a:cubicBezTo>
                    <a:cubicBezTo>
                      <a:pt x="70" y="14887"/>
                      <a:pt x="70" y="14887"/>
                      <a:pt x="141" y="14816"/>
                    </a:cubicBezTo>
                    <a:cubicBezTo>
                      <a:pt x="5150" y="10654"/>
                      <a:pt x="9525" y="5644"/>
                      <a:pt x="13053" y="0"/>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452" name="Freeform: Shape 451">
                <a:extLst>
                  <a:ext uri="{FF2B5EF4-FFF2-40B4-BE49-F238E27FC236}">
                    <a16:creationId xmlns:a16="http://schemas.microsoft.com/office/drawing/2014/main" id="{0F89EF7D-7691-48B1-89FA-A37C1EDC2FC1}"/>
                  </a:ext>
                </a:extLst>
              </p:cNvPr>
              <p:cNvSpPr/>
              <p:nvPr/>
            </p:nvSpPr>
            <p:spPr>
              <a:xfrm>
                <a:off x="5649807" y="3890434"/>
                <a:ext cx="7056" cy="7056"/>
              </a:xfrm>
              <a:custGeom>
                <a:avLst/>
                <a:gdLst>
                  <a:gd name="connsiteX0" fmla="*/ 1552 w 0"/>
                  <a:gd name="connsiteY0" fmla="*/ 0 h 0"/>
                  <a:gd name="connsiteX1" fmla="*/ 0 w 0"/>
                  <a:gd name="connsiteY1" fmla="*/ 2893 h 0"/>
                  <a:gd name="connsiteX2" fmla="*/ 1552 w 0"/>
                  <a:gd name="connsiteY2" fmla="*/ 0 h 0"/>
                </a:gdLst>
                <a:ahLst/>
                <a:cxnLst>
                  <a:cxn ang="0">
                    <a:pos x="connsiteX0" y="connsiteY0"/>
                  </a:cxn>
                  <a:cxn ang="0">
                    <a:pos x="connsiteX1" y="connsiteY1"/>
                  </a:cxn>
                  <a:cxn ang="0">
                    <a:pos x="connsiteX2" y="connsiteY2"/>
                  </a:cxn>
                </a:cxnLst>
                <a:rect l="l" t="t" r="r" b="b"/>
                <a:pathLst>
                  <a:path>
                    <a:moveTo>
                      <a:pt x="1552" y="0"/>
                    </a:moveTo>
                    <a:cubicBezTo>
                      <a:pt x="1058" y="987"/>
                      <a:pt x="564" y="1975"/>
                      <a:pt x="0" y="2893"/>
                    </a:cubicBezTo>
                    <a:cubicBezTo>
                      <a:pt x="564" y="1975"/>
                      <a:pt x="1058" y="987"/>
                      <a:pt x="1552" y="0"/>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453" name="Freeform: Shape 452">
                <a:extLst>
                  <a:ext uri="{FF2B5EF4-FFF2-40B4-BE49-F238E27FC236}">
                    <a16:creationId xmlns:a16="http://schemas.microsoft.com/office/drawing/2014/main" id="{899F9A32-4EAC-4E70-8743-68897BD6D2C4}"/>
                  </a:ext>
                </a:extLst>
              </p:cNvPr>
              <p:cNvSpPr/>
              <p:nvPr/>
            </p:nvSpPr>
            <p:spPr>
              <a:xfrm>
                <a:off x="5536071" y="3801533"/>
                <a:ext cx="98778" cy="98778"/>
              </a:xfrm>
              <a:custGeom>
                <a:avLst/>
                <a:gdLst>
                  <a:gd name="connsiteX0" fmla="*/ 99554 w 98777"/>
                  <a:gd name="connsiteY0" fmla="*/ 38523 h 98777"/>
                  <a:gd name="connsiteX1" fmla="*/ 99483 w 98777"/>
                  <a:gd name="connsiteY1" fmla="*/ 40922 h 98777"/>
                  <a:gd name="connsiteX2" fmla="*/ 99413 w 98777"/>
                  <a:gd name="connsiteY2" fmla="*/ 42616 h 98777"/>
                  <a:gd name="connsiteX3" fmla="*/ 99342 w 98777"/>
                  <a:gd name="connsiteY3" fmla="*/ 43109 h 98777"/>
                  <a:gd name="connsiteX4" fmla="*/ 99201 w 98777"/>
                  <a:gd name="connsiteY4" fmla="*/ 44591 h 98777"/>
                  <a:gd name="connsiteX5" fmla="*/ 99130 w 98777"/>
                  <a:gd name="connsiteY5" fmla="*/ 45014 h 98777"/>
                  <a:gd name="connsiteX6" fmla="*/ 98919 w 98777"/>
                  <a:gd name="connsiteY6" fmla="*/ 46708 h 98777"/>
                  <a:gd name="connsiteX7" fmla="*/ 98919 w 98777"/>
                  <a:gd name="connsiteY7" fmla="*/ 46920 h 98777"/>
                  <a:gd name="connsiteX8" fmla="*/ 98637 w 98777"/>
                  <a:gd name="connsiteY8" fmla="*/ 48966 h 98777"/>
                  <a:gd name="connsiteX9" fmla="*/ 98637 w 98777"/>
                  <a:gd name="connsiteY9" fmla="*/ 48966 h 98777"/>
                  <a:gd name="connsiteX10" fmla="*/ 98284 w 98777"/>
                  <a:gd name="connsiteY10" fmla="*/ 50729 h 98777"/>
                  <a:gd name="connsiteX11" fmla="*/ 97931 w 98777"/>
                  <a:gd name="connsiteY11" fmla="*/ 52493 h 98777"/>
                  <a:gd name="connsiteX12" fmla="*/ 97508 w 98777"/>
                  <a:gd name="connsiteY12" fmla="*/ 54187 h 98777"/>
                  <a:gd name="connsiteX13" fmla="*/ 88759 w 98777"/>
                  <a:gd name="connsiteY13" fmla="*/ 73307 h 98777"/>
                  <a:gd name="connsiteX14" fmla="*/ 87771 w 98777"/>
                  <a:gd name="connsiteY14" fmla="*/ 74719 h 98777"/>
                  <a:gd name="connsiteX15" fmla="*/ 86007 w 98777"/>
                  <a:gd name="connsiteY15" fmla="*/ 76976 h 98777"/>
                  <a:gd name="connsiteX16" fmla="*/ 85302 w 98777"/>
                  <a:gd name="connsiteY16" fmla="*/ 77823 h 98777"/>
                  <a:gd name="connsiteX17" fmla="*/ 80927 w 98777"/>
                  <a:gd name="connsiteY17" fmla="*/ 82550 h 98777"/>
                  <a:gd name="connsiteX18" fmla="*/ 80010 w 98777"/>
                  <a:gd name="connsiteY18" fmla="*/ 83467 h 98777"/>
                  <a:gd name="connsiteX19" fmla="*/ 76129 w 98777"/>
                  <a:gd name="connsiteY19" fmla="*/ 86783 h 98777"/>
                  <a:gd name="connsiteX20" fmla="*/ 69356 w 98777"/>
                  <a:gd name="connsiteY20" fmla="*/ 91370 h 98777"/>
                  <a:gd name="connsiteX21" fmla="*/ 68015 w 98777"/>
                  <a:gd name="connsiteY21" fmla="*/ 92146 h 98777"/>
                  <a:gd name="connsiteX22" fmla="*/ 64840 w 98777"/>
                  <a:gd name="connsiteY22" fmla="*/ 93769 h 98777"/>
                  <a:gd name="connsiteX23" fmla="*/ 62583 w 98777"/>
                  <a:gd name="connsiteY23" fmla="*/ 94756 h 98777"/>
                  <a:gd name="connsiteX24" fmla="*/ 61948 w 98777"/>
                  <a:gd name="connsiteY24" fmla="*/ 95039 h 98777"/>
                  <a:gd name="connsiteX25" fmla="*/ 60607 w 98777"/>
                  <a:gd name="connsiteY25" fmla="*/ 95603 h 98777"/>
                  <a:gd name="connsiteX26" fmla="*/ 59125 w 98777"/>
                  <a:gd name="connsiteY26" fmla="*/ 96167 h 98777"/>
                  <a:gd name="connsiteX27" fmla="*/ 59055 w 98777"/>
                  <a:gd name="connsiteY27" fmla="*/ 96167 h 98777"/>
                  <a:gd name="connsiteX28" fmla="*/ 57503 w 98777"/>
                  <a:gd name="connsiteY28" fmla="*/ 96732 h 98777"/>
                  <a:gd name="connsiteX29" fmla="*/ 54751 w 98777"/>
                  <a:gd name="connsiteY29" fmla="*/ 97578 h 98777"/>
                  <a:gd name="connsiteX30" fmla="*/ 53340 w 98777"/>
                  <a:gd name="connsiteY30" fmla="*/ 97931 h 98777"/>
                  <a:gd name="connsiteX31" fmla="*/ 52987 w 98777"/>
                  <a:gd name="connsiteY31" fmla="*/ 98002 h 98777"/>
                  <a:gd name="connsiteX32" fmla="*/ 52634 w 98777"/>
                  <a:gd name="connsiteY32" fmla="*/ 98072 h 98777"/>
                  <a:gd name="connsiteX33" fmla="*/ 50024 w 98777"/>
                  <a:gd name="connsiteY33" fmla="*/ 98637 h 98777"/>
                  <a:gd name="connsiteX34" fmla="*/ 47766 w 98777"/>
                  <a:gd name="connsiteY34" fmla="*/ 99060 h 98777"/>
                  <a:gd name="connsiteX35" fmla="*/ 46708 w 98777"/>
                  <a:gd name="connsiteY35" fmla="*/ 99201 h 98777"/>
                  <a:gd name="connsiteX36" fmla="*/ 43744 w 98777"/>
                  <a:gd name="connsiteY36" fmla="*/ 99554 h 98777"/>
                  <a:gd name="connsiteX37" fmla="*/ 42121 w 98777"/>
                  <a:gd name="connsiteY37" fmla="*/ 99695 h 98777"/>
                  <a:gd name="connsiteX38" fmla="*/ 40287 w 98777"/>
                  <a:gd name="connsiteY38" fmla="*/ 99766 h 98777"/>
                  <a:gd name="connsiteX39" fmla="*/ 38453 w 98777"/>
                  <a:gd name="connsiteY39" fmla="*/ 99766 h 98777"/>
                  <a:gd name="connsiteX40" fmla="*/ 36406 w 98777"/>
                  <a:gd name="connsiteY40" fmla="*/ 99695 h 98777"/>
                  <a:gd name="connsiteX41" fmla="*/ 34643 w 98777"/>
                  <a:gd name="connsiteY41" fmla="*/ 99624 h 98777"/>
                  <a:gd name="connsiteX42" fmla="*/ 33867 w 98777"/>
                  <a:gd name="connsiteY42" fmla="*/ 99554 h 98777"/>
                  <a:gd name="connsiteX43" fmla="*/ 32385 w 98777"/>
                  <a:gd name="connsiteY43" fmla="*/ 99413 h 98777"/>
                  <a:gd name="connsiteX44" fmla="*/ 30339 w 98777"/>
                  <a:gd name="connsiteY44" fmla="*/ 99201 h 98777"/>
                  <a:gd name="connsiteX45" fmla="*/ 30339 w 98777"/>
                  <a:gd name="connsiteY45" fmla="*/ 99201 h 98777"/>
                  <a:gd name="connsiteX46" fmla="*/ 28575 w 98777"/>
                  <a:gd name="connsiteY46" fmla="*/ 98919 h 98777"/>
                  <a:gd name="connsiteX47" fmla="*/ 28010 w 98777"/>
                  <a:gd name="connsiteY47" fmla="*/ 98848 h 98777"/>
                  <a:gd name="connsiteX48" fmla="*/ 27093 w 98777"/>
                  <a:gd name="connsiteY48" fmla="*/ 98707 h 98777"/>
                  <a:gd name="connsiteX49" fmla="*/ 25682 w 98777"/>
                  <a:gd name="connsiteY49" fmla="*/ 98425 h 98777"/>
                  <a:gd name="connsiteX50" fmla="*/ 25611 w 98777"/>
                  <a:gd name="connsiteY50" fmla="*/ 98425 h 98777"/>
                  <a:gd name="connsiteX51" fmla="*/ 23918 w 98777"/>
                  <a:gd name="connsiteY51" fmla="*/ 98002 h 98777"/>
                  <a:gd name="connsiteX52" fmla="*/ 21872 w 98777"/>
                  <a:gd name="connsiteY52" fmla="*/ 97437 h 98777"/>
                  <a:gd name="connsiteX53" fmla="*/ 19614 w 98777"/>
                  <a:gd name="connsiteY53" fmla="*/ 96732 h 98777"/>
                  <a:gd name="connsiteX54" fmla="*/ 19120 w 98777"/>
                  <a:gd name="connsiteY54" fmla="*/ 96591 h 98777"/>
                  <a:gd name="connsiteX55" fmla="*/ 17992 w 98777"/>
                  <a:gd name="connsiteY55" fmla="*/ 96167 h 98777"/>
                  <a:gd name="connsiteX56" fmla="*/ 16722 w 98777"/>
                  <a:gd name="connsiteY56" fmla="*/ 95673 h 98777"/>
                  <a:gd name="connsiteX57" fmla="*/ 14958 w 98777"/>
                  <a:gd name="connsiteY57" fmla="*/ 94968 h 98777"/>
                  <a:gd name="connsiteX58" fmla="*/ 13688 w 98777"/>
                  <a:gd name="connsiteY58" fmla="*/ 94403 h 98777"/>
                  <a:gd name="connsiteX59" fmla="*/ 12700 w 98777"/>
                  <a:gd name="connsiteY59" fmla="*/ 93980 h 98777"/>
                  <a:gd name="connsiteX60" fmla="*/ 11783 w 98777"/>
                  <a:gd name="connsiteY60" fmla="*/ 93557 h 98777"/>
                  <a:gd name="connsiteX61" fmla="*/ 11783 w 98777"/>
                  <a:gd name="connsiteY61" fmla="*/ 93557 h 98777"/>
                  <a:gd name="connsiteX62" fmla="*/ 9948 w 98777"/>
                  <a:gd name="connsiteY62" fmla="*/ 92639 h 98777"/>
                  <a:gd name="connsiteX63" fmla="*/ 8326 w 98777"/>
                  <a:gd name="connsiteY63" fmla="*/ 91722 h 98777"/>
                  <a:gd name="connsiteX64" fmla="*/ 8184 w 98777"/>
                  <a:gd name="connsiteY64" fmla="*/ 91652 h 98777"/>
                  <a:gd name="connsiteX65" fmla="*/ 8114 w 98777"/>
                  <a:gd name="connsiteY65" fmla="*/ 91581 h 98777"/>
                  <a:gd name="connsiteX66" fmla="*/ 0 w 98777"/>
                  <a:gd name="connsiteY66" fmla="*/ 61101 h 98777"/>
                  <a:gd name="connsiteX67" fmla="*/ 61101 w 98777"/>
                  <a:gd name="connsiteY67" fmla="*/ 0 h 98777"/>
                  <a:gd name="connsiteX68" fmla="*/ 91510 w 98777"/>
                  <a:gd name="connsiteY68" fmla="*/ 8114 h 98777"/>
                  <a:gd name="connsiteX69" fmla="*/ 91510 w 98777"/>
                  <a:gd name="connsiteY69" fmla="*/ 8185 h 98777"/>
                  <a:gd name="connsiteX70" fmla="*/ 92428 w 98777"/>
                  <a:gd name="connsiteY70" fmla="*/ 9807 h 98777"/>
                  <a:gd name="connsiteX71" fmla="*/ 92922 w 98777"/>
                  <a:gd name="connsiteY71" fmla="*/ 10795 h 98777"/>
                  <a:gd name="connsiteX72" fmla="*/ 93415 w 98777"/>
                  <a:gd name="connsiteY72" fmla="*/ 11712 h 98777"/>
                  <a:gd name="connsiteX73" fmla="*/ 94968 w 98777"/>
                  <a:gd name="connsiteY73" fmla="*/ 15099 h 98777"/>
                  <a:gd name="connsiteX74" fmla="*/ 94968 w 98777"/>
                  <a:gd name="connsiteY74" fmla="*/ 15099 h 98777"/>
                  <a:gd name="connsiteX75" fmla="*/ 96238 w 98777"/>
                  <a:gd name="connsiteY75" fmla="*/ 18556 h 98777"/>
                  <a:gd name="connsiteX76" fmla="*/ 96802 w 98777"/>
                  <a:gd name="connsiteY76" fmla="*/ 20320 h 98777"/>
                  <a:gd name="connsiteX77" fmla="*/ 97296 w 98777"/>
                  <a:gd name="connsiteY77" fmla="*/ 22084 h 98777"/>
                  <a:gd name="connsiteX78" fmla="*/ 97719 w 98777"/>
                  <a:gd name="connsiteY78" fmla="*/ 23777 h 98777"/>
                  <a:gd name="connsiteX79" fmla="*/ 97790 w 98777"/>
                  <a:gd name="connsiteY79" fmla="*/ 23989 h 98777"/>
                  <a:gd name="connsiteX80" fmla="*/ 98213 w 98777"/>
                  <a:gd name="connsiteY80" fmla="*/ 25753 h 98777"/>
                  <a:gd name="connsiteX81" fmla="*/ 98495 w 98777"/>
                  <a:gd name="connsiteY81" fmla="*/ 27023 h 98777"/>
                  <a:gd name="connsiteX82" fmla="*/ 98707 w 98777"/>
                  <a:gd name="connsiteY82" fmla="*/ 28152 h 98777"/>
                  <a:gd name="connsiteX83" fmla="*/ 98778 w 98777"/>
                  <a:gd name="connsiteY83" fmla="*/ 28505 h 98777"/>
                  <a:gd name="connsiteX84" fmla="*/ 98989 w 98777"/>
                  <a:gd name="connsiteY84" fmla="*/ 29915 h 98777"/>
                  <a:gd name="connsiteX85" fmla="*/ 99130 w 98777"/>
                  <a:gd name="connsiteY85" fmla="*/ 30762 h 98777"/>
                  <a:gd name="connsiteX86" fmla="*/ 99342 w 98777"/>
                  <a:gd name="connsiteY86" fmla="*/ 32526 h 98777"/>
                  <a:gd name="connsiteX87" fmla="*/ 99342 w 98777"/>
                  <a:gd name="connsiteY87" fmla="*/ 32738 h 98777"/>
                  <a:gd name="connsiteX88" fmla="*/ 99483 w 98777"/>
                  <a:gd name="connsiteY88" fmla="*/ 34220 h 98777"/>
                  <a:gd name="connsiteX89" fmla="*/ 99554 w 98777"/>
                  <a:gd name="connsiteY89" fmla="*/ 34925 h 98777"/>
                  <a:gd name="connsiteX90" fmla="*/ 99624 w 98777"/>
                  <a:gd name="connsiteY90" fmla="*/ 36266 h 98777"/>
                  <a:gd name="connsiteX91" fmla="*/ 99624 w 98777"/>
                  <a:gd name="connsiteY91" fmla="*/ 36548 h 98777"/>
                  <a:gd name="connsiteX92" fmla="*/ 99554 w 98777"/>
                  <a:gd name="connsiteY92" fmla="*/ 38523 h 98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98777" h="98777">
                    <a:moveTo>
                      <a:pt x="99554" y="38523"/>
                    </a:moveTo>
                    <a:cubicBezTo>
                      <a:pt x="99554" y="39299"/>
                      <a:pt x="99554" y="40146"/>
                      <a:pt x="99483" y="40922"/>
                    </a:cubicBezTo>
                    <a:cubicBezTo>
                      <a:pt x="99483" y="41487"/>
                      <a:pt x="99413" y="42051"/>
                      <a:pt x="99413" y="42616"/>
                    </a:cubicBezTo>
                    <a:cubicBezTo>
                      <a:pt x="99413" y="42757"/>
                      <a:pt x="99413" y="42969"/>
                      <a:pt x="99342" y="43109"/>
                    </a:cubicBezTo>
                    <a:cubicBezTo>
                      <a:pt x="99342" y="43603"/>
                      <a:pt x="99272" y="44097"/>
                      <a:pt x="99201" y="44591"/>
                    </a:cubicBezTo>
                    <a:cubicBezTo>
                      <a:pt x="99201" y="44732"/>
                      <a:pt x="99201" y="44873"/>
                      <a:pt x="99130" y="45014"/>
                    </a:cubicBezTo>
                    <a:cubicBezTo>
                      <a:pt x="99060" y="45579"/>
                      <a:pt x="98989" y="46144"/>
                      <a:pt x="98919" y="46708"/>
                    </a:cubicBezTo>
                    <a:lnTo>
                      <a:pt x="98919" y="46920"/>
                    </a:lnTo>
                    <a:cubicBezTo>
                      <a:pt x="98848" y="47625"/>
                      <a:pt x="98707" y="48260"/>
                      <a:pt x="98637" y="48966"/>
                    </a:cubicBezTo>
                    <a:cubicBezTo>
                      <a:pt x="98637" y="48966"/>
                      <a:pt x="98637" y="48966"/>
                      <a:pt x="98637" y="48966"/>
                    </a:cubicBezTo>
                    <a:cubicBezTo>
                      <a:pt x="98566" y="49530"/>
                      <a:pt x="98425" y="50165"/>
                      <a:pt x="98284" y="50729"/>
                    </a:cubicBezTo>
                    <a:cubicBezTo>
                      <a:pt x="98143" y="51294"/>
                      <a:pt x="98072" y="51929"/>
                      <a:pt x="97931" y="52493"/>
                    </a:cubicBezTo>
                    <a:cubicBezTo>
                      <a:pt x="97790" y="53058"/>
                      <a:pt x="97649" y="53622"/>
                      <a:pt x="97508" y="54187"/>
                    </a:cubicBezTo>
                    <a:cubicBezTo>
                      <a:pt x="95673" y="61101"/>
                      <a:pt x="92710" y="67522"/>
                      <a:pt x="88759" y="73307"/>
                    </a:cubicBezTo>
                    <a:cubicBezTo>
                      <a:pt x="88406" y="73801"/>
                      <a:pt x="88053" y="74295"/>
                      <a:pt x="87771" y="74719"/>
                    </a:cubicBezTo>
                    <a:cubicBezTo>
                      <a:pt x="87207" y="75495"/>
                      <a:pt x="86642" y="76271"/>
                      <a:pt x="86007" y="76976"/>
                    </a:cubicBezTo>
                    <a:cubicBezTo>
                      <a:pt x="85795" y="77258"/>
                      <a:pt x="85513" y="77540"/>
                      <a:pt x="85302" y="77823"/>
                    </a:cubicBezTo>
                    <a:cubicBezTo>
                      <a:pt x="83890" y="79446"/>
                      <a:pt x="82479" y="81068"/>
                      <a:pt x="80927" y="82550"/>
                    </a:cubicBezTo>
                    <a:cubicBezTo>
                      <a:pt x="80645" y="82832"/>
                      <a:pt x="80292" y="83115"/>
                      <a:pt x="80010" y="83467"/>
                    </a:cubicBezTo>
                    <a:cubicBezTo>
                      <a:pt x="78740" y="84596"/>
                      <a:pt x="77470" y="85725"/>
                      <a:pt x="76129" y="86783"/>
                    </a:cubicBezTo>
                    <a:cubicBezTo>
                      <a:pt x="74013" y="88477"/>
                      <a:pt x="71684" y="90029"/>
                      <a:pt x="69356" y="91370"/>
                    </a:cubicBezTo>
                    <a:cubicBezTo>
                      <a:pt x="68933" y="91652"/>
                      <a:pt x="68439" y="91863"/>
                      <a:pt x="68015" y="92146"/>
                    </a:cubicBezTo>
                    <a:cubicBezTo>
                      <a:pt x="66957" y="92710"/>
                      <a:pt x="65899" y="93275"/>
                      <a:pt x="64840" y="93769"/>
                    </a:cubicBezTo>
                    <a:cubicBezTo>
                      <a:pt x="64135" y="94121"/>
                      <a:pt x="63359" y="94474"/>
                      <a:pt x="62583" y="94756"/>
                    </a:cubicBezTo>
                    <a:cubicBezTo>
                      <a:pt x="62371" y="94827"/>
                      <a:pt x="62159" y="94968"/>
                      <a:pt x="61948" y="95039"/>
                    </a:cubicBezTo>
                    <a:cubicBezTo>
                      <a:pt x="61524" y="95250"/>
                      <a:pt x="61031" y="95391"/>
                      <a:pt x="60607" y="95603"/>
                    </a:cubicBezTo>
                    <a:cubicBezTo>
                      <a:pt x="60113" y="95815"/>
                      <a:pt x="59619" y="95956"/>
                      <a:pt x="59125" y="96167"/>
                    </a:cubicBezTo>
                    <a:cubicBezTo>
                      <a:pt x="59125" y="96167"/>
                      <a:pt x="59055" y="96167"/>
                      <a:pt x="59055" y="96167"/>
                    </a:cubicBezTo>
                    <a:cubicBezTo>
                      <a:pt x="58561" y="96379"/>
                      <a:pt x="57996" y="96520"/>
                      <a:pt x="57503" y="96732"/>
                    </a:cubicBezTo>
                    <a:cubicBezTo>
                      <a:pt x="56585" y="97014"/>
                      <a:pt x="55668" y="97296"/>
                      <a:pt x="54751" y="97578"/>
                    </a:cubicBezTo>
                    <a:cubicBezTo>
                      <a:pt x="54328" y="97720"/>
                      <a:pt x="53834" y="97790"/>
                      <a:pt x="53340" y="97931"/>
                    </a:cubicBezTo>
                    <a:cubicBezTo>
                      <a:pt x="53199" y="97931"/>
                      <a:pt x="53128" y="98002"/>
                      <a:pt x="52987" y="98002"/>
                    </a:cubicBezTo>
                    <a:cubicBezTo>
                      <a:pt x="52846" y="98072"/>
                      <a:pt x="52775" y="98072"/>
                      <a:pt x="52634" y="98072"/>
                    </a:cubicBezTo>
                    <a:cubicBezTo>
                      <a:pt x="51788" y="98284"/>
                      <a:pt x="50941" y="98496"/>
                      <a:pt x="50024" y="98637"/>
                    </a:cubicBezTo>
                    <a:cubicBezTo>
                      <a:pt x="49248" y="98778"/>
                      <a:pt x="48542" y="98919"/>
                      <a:pt x="47766" y="99060"/>
                    </a:cubicBezTo>
                    <a:cubicBezTo>
                      <a:pt x="47413" y="99130"/>
                      <a:pt x="47060" y="99201"/>
                      <a:pt x="46708" y="99201"/>
                    </a:cubicBezTo>
                    <a:cubicBezTo>
                      <a:pt x="45720" y="99342"/>
                      <a:pt x="44732" y="99413"/>
                      <a:pt x="43744" y="99554"/>
                    </a:cubicBezTo>
                    <a:cubicBezTo>
                      <a:pt x="43180" y="99624"/>
                      <a:pt x="42686" y="99624"/>
                      <a:pt x="42121" y="99695"/>
                    </a:cubicBezTo>
                    <a:cubicBezTo>
                      <a:pt x="41486" y="99766"/>
                      <a:pt x="40922" y="99766"/>
                      <a:pt x="40287" y="99766"/>
                    </a:cubicBezTo>
                    <a:cubicBezTo>
                      <a:pt x="39652" y="99766"/>
                      <a:pt x="39088" y="99766"/>
                      <a:pt x="38453" y="99766"/>
                    </a:cubicBezTo>
                    <a:cubicBezTo>
                      <a:pt x="37747" y="99766"/>
                      <a:pt x="37042" y="99766"/>
                      <a:pt x="36406" y="99695"/>
                    </a:cubicBezTo>
                    <a:cubicBezTo>
                      <a:pt x="35842" y="99695"/>
                      <a:pt x="35207" y="99624"/>
                      <a:pt x="34643" y="99624"/>
                    </a:cubicBezTo>
                    <a:cubicBezTo>
                      <a:pt x="34361" y="99624"/>
                      <a:pt x="34078" y="99624"/>
                      <a:pt x="33867" y="99554"/>
                    </a:cubicBezTo>
                    <a:cubicBezTo>
                      <a:pt x="33373" y="99554"/>
                      <a:pt x="32879" y="99484"/>
                      <a:pt x="32385" y="99413"/>
                    </a:cubicBezTo>
                    <a:cubicBezTo>
                      <a:pt x="31679" y="99342"/>
                      <a:pt x="31044" y="99272"/>
                      <a:pt x="30339" y="99201"/>
                    </a:cubicBezTo>
                    <a:cubicBezTo>
                      <a:pt x="30339" y="99201"/>
                      <a:pt x="30339" y="99201"/>
                      <a:pt x="30339" y="99201"/>
                    </a:cubicBezTo>
                    <a:cubicBezTo>
                      <a:pt x="29704" y="99130"/>
                      <a:pt x="29139" y="99060"/>
                      <a:pt x="28575" y="98919"/>
                    </a:cubicBezTo>
                    <a:cubicBezTo>
                      <a:pt x="28434" y="98919"/>
                      <a:pt x="28222" y="98848"/>
                      <a:pt x="28010" y="98848"/>
                    </a:cubicBezTo>
                    <a:cubicBezTo>
                      <a:pt x="27728" y="98778"/>
                      <a:pt x="27375" y="98778"/>
                      <a:pt x="27093" y="98707"/>
                    </a:cubicBezTo>
                    <a:cubicBezTo>
                      <a:pt x="26599" y="98637"/>
                      <a:pt x="26176" y="98496"/>
                      <a:pt x="25682" y="98425"/>
                    </a:cubicBezTo>
                    <a:cubicBezTo>
                      <a:pt x="25682" y="98425"/>
                      <a:pt x="25611" y="98425"/>
                      <a:pt x="25611" y="98425"/>
                    </a:cubicBezTo>
                    <a:cubicBezTo>
                      <a:pt x="25047" y="98284"/>
                      <a:pt x="24483" y="98143"/>
                      <a:pt x="23918" y="98002"/>
                    </a:cubicBezTo>
                    <a:cubicBezTo>
                      <a:pt x="23213" y="97861"/>
                      <a:pt x="22578" y="97649"/>
                      <a:pt x="21872" y="97437"/>
                    </a:cubicBezTo>
                    <a:cubicBezTo>
                      <a:pt x="21096" y="97226"/>
                      <a:pt x="20320" y="97014"/>
                      <a:pt x="19614" y="96732"/>
                    </a:cubicBezTo>
                    <a:cubicBezTo>
                      <a:pt x="19473" y="96661"/>
                      <a:pt x="19332" y="96661"/>
                      <a:pt x="19120" y="96591"/>
                    </a:cubicBezTo>
                    <a:cubicBezTo>
                      <a:pt x="18768" y="96449"/>
                      <a:pt x="18344" y="96309"/>
                      <a:pt x="17992" y="96167"/>
                    </a:cubicBezTo>
                    <a:cubicBezTo>
                      <a:pt x="17568" y="96026"/>
                      <a:pt x="17145" y="95885"/>
                      <a:pt x="16722" y="95673"/>
                    </a:cubicBezTo>
                    <a:cubicBezTo>
                      <a:pt x="16157" y="95462"/>
                      <a:pt x="15522" y="95250"/>
                      <a:pt x="14958" y="94968"/>
                    </a:cubicBezTo>
                    <a:cubicBezTo>
                      <a:pt x="14534" y="94756"/>
                      <a:pt x="14111" y="94615"/>
                      <a:pt x="13688" y="94403"/>
                    </a:cubicBezTo>
                    <a:cubicBezTo>
                      <a:pt x="13335" y="94262"/>
                      <a:pt x="13053" y="94121"/>
                      <a:pt x="12700" y="93980"/>
                    </a:cubicBezTo>
                    <a:cubicBezTo>
                      <a:pt x="12418" y="93839"/>
                      <a:pt x="12065" y="93698"/>
                      <a:pt x="11783" y="93557"/>
                    </a:cubicBezTo>
                    <a:lnTo>
                      <a:pt x="11783" y="93557"/>
                    </a:lnTo>
                    <a:cubicBezTo>
                      <a:pt x="11148" y="93275"/>
                      <a:pt x="10583" y="92992"/>
                      <a:pt x="9948" y="92639"/>
                    </a:cubicBezTo>
                    <a:cubicBezTo>
                      <a:pt x="9384" y="92357"/>
                      <a:pt x="8819" y="92075"/>
                      <a:pt x="8326" y="91722"/>
                    </a:cubicBezTo>
                    <a:cubicBezTo>
                      <a:pt x="8255" y="91722"/>
                      <a:pt x="8255" y="91652"/>
                      <a:pt x="8184" y="91652"/>
                    </a:cubicBezTo>
                    <a:cubicBezTo>
                      <a:pt x="8184" y="91652"/>
                      <a:pt x="8114" y="91652"/>
                      <a:pt x="8114" y="91581"/>
                    </a:cubicBezTo>
                    <a:cubicBezTo>
                      <a:pt x="2963" y="82621"/>
                      <a:pt x="0" y="72249"/>
                      <a:pt x="0" y="61101"/>
                    </a:cubicBezTo>
                    <a:cubicBezTo>
                      <a:pt x="0" y="27376"/>
                      <a:pt x="27375" y="0"/>
                      <a:pt x="61101" y="0"/>
                    </a:cubicBezTo>
                    <a:cubicBezTo>
                      <a:pt x="72178" y="0"/>
                      <a:pt x="82550" y="2963"/>
                      <a:pt x="91510" y="8114"/>
                    </a:cubicBezTo>
                    <a:cubicBezTo>
                      <a:pt x="91510" y="8114"/>
                      <a:pt x="91510" y="8185"/>
                      <a:pt x="91510" y="8185"/>
                    </a:cubicBezTo>
                    <a:cubicBezTo>
                      <a:pt x="91793" y="8749"/>
                      <a:pt x="92146" y="9243"/>
                      <a:pt x="92428" y="9807"/>
                    </a:cubicBezTo>
                    <a:cubicBezTo>
                      <a:pt x="92569" y="10160"/>
                      <a:pt x="92781" y="10513"/>
                      <a:pt x="92922" y="10795"/>
                    </a:cubicBezTo>
                    <a:cubicBezTo>
                      <a:pt x="93063" y="11077"/>
                      <a:pt x="93274" y="11430"/>
                      <a:pt x="93415" y="11712"/>
                    </a:cubicBezTo>
                    <a:cubicBezTo>
                      <a:pt x="93980" y="12841"/>
                      <a:pt x="94474" y="13900"/>
                      <a:pt x="94968" y="15099"/>
                    </a:cubicBezTo>
                    <a:lnTo>
                      <a:pt x="94968" y="15099"/>
                    </a:lnTo>
                    <a:cubicBezTo>
                      <a:pt x="95462" y="16228"/>
                      <a:pt x="95885" y="17357"/>
                      <a:pt x="96238" y="18556"/>
                    </a:cubicBezTo>
                    <a:cubicBezTo>
                      <a:pt x="96449" y="19121"/>
                      <a:pt x="96661" y="19755"/>
                      <a:pt x="96802" y="20320"/>
                    </a:cubicBezTo>
                    <a:cubicBezTo>
                      <a:pt x="97014" y="20885"/>
                      <a:pt x="97155" y="21519"/>
                      <a:pt x="97296" y="22084"/>
                    </a:cubicBezTo>
                    <a:cubicBezTo>
                      <a:pt x="97437" y="22648"/>
                      <a:pt x="97578" y="23213"/>
                      <a:pt x="97719" y="23777"/>
                    </a:cubicBezTo>
                    <a:cubicBezTo>
                      <a:pt x="97719" y="23848"/>
                      <a:pt x="97790" y="23918"/>
                      <a:pt x="97790" y="23989"/>
                    </a:cubicBezTo>
                    <a:cubicBezTo>
                      <a:pt x="97931" y="24554"/>
                      <a:pt x="98072" y="25188"/>
                      <a:pt x="98213" y="25753"/>
                    </a:cubicBezTo>
                    <a:cubicBezTo>
                      <a:pt x="98284" y="26176"/>
                      <a:pt x="98425" y="26600"/>
                      <a:pt x="98495" y="27023"/>
                    </a:cubicBezTo>
                    <a:cubicBezTo>
                      <a:pt x="98566" y="27376"/>
                      <a:pt x="98637" y="27799"/>
                      <a:pt x="98707" y="28152"/>
                    </a:cubicBezTo>
                    <a:cubicBezTo>
                      <a:pt x="98707" y="28293"/>
                      <a:pt x="98778" y="28363"/>
                      <a:pt x="98778" y="28505"/>
                    </a:cubicBezTo>
                    <a:cubicBezTo>
                      <a:pt x="98848" y="28998"/>
                      <a:pt x="98919" y="29422"/>
                      <a:pt x="98989" y="29915"/>
                    </a:cubicBezTo>
                    <a:cubicBezTo>
                      <a:pt x="99060" y="30198"/>
                      <a:pt x="99060" y="30480"/>
                      <a:pt x="99130" y="30762"/>
                    </a:cubicBezTo>
                    <a:cubicBezTo>
                      <a:pt x="99201" y="31327"/>
                      <a:pt x="99272" y="31962"/>
                      <a:pt x="99342" y="32526"/>
                    </a:cubicBezTo>
                    <a:cubicBezTo>
                      <a:pt x="99342" y="32597"/>
                      <a:pt x="99342" y="32667"/>
                      <a:pt x="99342" y="32738"/>
                    </a:cubicBezTo>
                    <a:cubicBezTo>
                      <a:pt x="99413" y="33232"/>
                      <a:pt x="99413" y="33726"/>
                      <a:pt x="99483" y="34220"/>
                    </a:cubicBezTo>
                    <a:cubicBezTo>
                      <a:pt x="99483" y="34431"/>
                      <a:pt x="99554" y="34643"/>
                      <a:pt x="99554" y="34925"/>
                    </a:cubicBezTo>
                    <a:cubicBezTo>
                      <a:pt x="99624" y="35348"/>
                      <a:pt x="99624" y="35842"/>
                      <a:pt x="99624" y="36266"/>
                    </a:cubicBezTo>
                    <a:cubicBezTo>
                      <a:pt x="99624" y="36407"/>
                      <a:pt x="99624" y="36477"/>
                      <a:pt x="99624" y="36548"/>
                    </a:cubicBezTo>
                    <a:cubicBezTo>
                      <a:pt x="99483" y="37254"/>
                      <a:pt x="99554" y="37888"/>
                      <a:pt x="99554" y="38523"/>
                    </a:cubicBezTo>
                    <a:close/>
                  </a:path>
                </a:pathLst>
              </a:custGeom>
              <a:solidFill>
                <a:schemeClr val="accent2"/>
              </a:solidFill>
              <a:ln w="7047" cap="flat">
                <a:noFill/>
                <a:prstDash val="solid"/>
                <a:miter/>
              </a:ln>
            </p:spPr>
            <p:txBody>
              <a:bodyPr rtlCol="0" anchor="ctr"/>
              <a:lstStyle/>
              <a:p>
                <a:endParaRPr lang="en-ID">
                  <a:cs typeface="B Nazanin" panose="00000700000000000000" pitchFamily="2" charset="-78"/>
                </a:endParaRPr>
              </a:p>
            </p:txBody>
          </p:sp>
          <p:sp>
            <p:nvSpPr>
              <p:cNvPr id="454" name="Freeform: Shape 453">
                <a:extLst>
                  <a:ext uri="{FF2B5EF4-FFF2-40B4-BE49-F238E27FC236}">
                    <a16:creationId xmlns:a16="http://schemas.microsoft.com/office/drawing/2014/main" id="{04F07C70-1D78-4401-B5D0-0DB67EF11EFE}"/>
                  </a:ext>
                </a:extLst>
              </p:cNvPr>
              <p:cNvSpPr/>
              <p:nvPr/>
            </p:nvSpPr>
            <p:spPr>
              <a:xfrm>
                <a:off x="5544114" y="3809506"/>
                <a:ext cx="112889" cy="112889"/>
              </a:xfrm>
              <a:custGeom>
                <a:avLst/>
                <a:gdLst>
                  <a:gd name="connsiteX0" fmla="*/ 114018 w 112888"/>
                  <a:gd name="connsiteY0" fmla="*/ 53129 h 112888"/>
                  <a:gd name="connsiteX1" fmla="*/ 113736 w 112888"/>
                  <a:gd name="connsiteY1" fmla="*/ 59408 h 112888"/>
                  <a:gd name="connsiteX2" fmla="*/ 111760 w 112888"/>
                  <a:gd name="connsiteY2" fmla="*/ 69850 h 112888"/>
                  <a:gd name="connsiteX3" fmla="*/ 111266 w 112888"/>
                  <a:gd name="connsiteY3" fmla="*/ 71402 h 112888"/>
                  <a:gd name="connsiteX4" fmla="*/ 110843 w 112888"/>
                  <a:gd name="connsiteY4" fmla="*/ 72672 h 112888"/>
                  <a:gd name="connsiteX5" fmla="*/ 110349 w 112888"/>
                  <a:gd name="connsiteY5" fmla="*/ 74083 h 112888"/>
                  <a:gd name="connsiteX6" fmla="*/ 110349 w 112888"/>
                  <a:gd name="connsiteY6" fmla="*/ 74154 h 112888"/>
                  <a:gd name="connsiteX7" fmla="*/ 109855 w 112888"/>
                  <a:gd name="connsiteY7" fmla="*/ 75495 h 112888"/>
                  <a:gd name="connsiteX8" fmla="*/ 109290 w 112888"/>
                  <a:gd name="connsiteY8" fmla="*/ 76835 h 112888"/>
                  <a:gd name="connsiteX9" fmla="*/ 108091 w 112888"/>
                  <a:gd name="connsiteY9" fmla="*/ 79446 h 112888"/>
                  <a:gd name="connsiteX10" fmla="*/ 107386 w 112888"/>
                  <a:gd name="connsiteY10" fmla="*/ 80927 h 112888"/>
                  <a:gd name="connsiteX11" fmla="*/ 105833 w 112888"/>
                  <a:gd name="connsiteY11" fmla="*/ 83820 h 112888"/>
                  <a:gd name="connsiteX12" fmla="*/ 104987 w 112888"/>
                  <a:gd name="connsiteY12" fmla="*/ 85231 h 112888"/>
                  <a:gd name="connsiteX13" fmla="*/ 92075 w 112888"/>
                  <a:gd name="connsiteY13" fmla="*/ 100048 h 112888"/>
                  <a:gd name="connsiteX14" fmla="*/ 91934 w 112888"/>
                  <a:gd name="connsiteY14" fmla="*/ 100189 h 112888"/>
                  <a:gd name="connsiteX15" fmla="*/ 91934 w 112888"/>
                  <a:gd name="connsiteY15" fmla="*/ 100189 h 112888"/>
                  <a:gd name="connsiteX16" fmla="*/ 91793 w 112888"/>
                  <a:gd name="connsiteY16" fmla="*/ 100260 h 112888"/>
                  <a:gd name="connsiteX17" fmla="*/ 77399 w 112888"/>
                  <a:gd name="connsiteY17" fmla="*/ 109079 h 112888"/>
                  <a:gd name="connsiteX18" fmla="*/ 73660 w 112888"/>
                  <a:gd name="connsiteY18" fmla="*/ 110560 h 112888"/>
                  <a:gd name="connsiteX19" fmla="*/ 73589 w 112888"/>
                  <a:gd name="connsiteY19" fmla="*/ 110560 h 112888"/>
                  <a:gd name="connsiteX20" fmla="*/ 72037 w 112888"/>
                  <a:gd name="connsiteY20" fmla="*/ 111054 h 112888"/>
                  <a:gd name="connsiteX21" fmla="*/ 68862 w 112888"/>
                  <a:gd name="connsiteY21" fmla="*/ 111972 h 112888"/>
                  <a:gd name="connsiteX22" fmla="*/ 66393 w 112888"/>
                  <a:gd name="connsiteY22" fmla="*/ 112607 h 112888"/>
                  <a:gd name="connsiteX23" fmla="*/ 64841 w 112888"/>
                  <a:gd name="connsiteY23" fmla="*/ 112960 h 112888"/>
                  <a:gd name="connsiteX24" fmla="*/ 62371 w 112888"/>
                  <a:gd name="connsiteY24" fmla="*/ 113383 h 112888"/>
                  <a:gd name="connsiteX25" fmla="*/ 61031 w 112888"/>
                  <a:gd name="connsiteY25" fmla="*/ 113595 h 112888"/>
                  <a:gd name="connsiteX26" fmla="*/ 58349 w 112888"/>
                  <a:gd name="connsiteY26" fmla="*/ 113877 h 112888"/>
                  <a:gd name="connsiteX27" fmla="*/ 57079 w 112888"/>
                  <a:gd name="connsiteY27" fmla="*/ 113947 h 112888"/>
                  <a:gd name="connsiteX28" fmla="*/ 55104 w 112888"/>
                  <a:gd name="connsiteY28" fmla="*/ 114088 h 112888"/>
                  <a:gd name="connsiteX29" fmla="*/ 54257 w 112888"/>
                  <a:gd name="connsiteY29" fmla="*/ 114088 h 112888"/>
                  <a:gd name="connsiteX30" fmla="*/ 52917 w 112888"/>
                  <a:gd name="connsiteY30" fmla="*/ 114088 h 112888"/>
                  <a:gd name="connsiteX31" fmla="*/ 52917 w 112888"/>
                  <a:gd name="connsiteY31" fmla="*/ 114088 h 112888"/>
                  <a:gd name="connsiteX32" fmla="*/ 50870 w 112888"/>
                  <a:gd name="connsiteY32" fmla="*/ 114018 h 112888"/>
                  <a:gd name="connsiteX33" fmla="*/ 50518 w 112888"/>
                  <a:gd name="connsiteY33" fmla="*/ 114018 h 112888"/>
                  <a:gd name="connsiteX34" fmla="*/ 48825 w 112888"/>
                  <a:gd name="connsiteY34" fmla="*/ 113947 h 112888"/>
                  <a:gd name="connsiteX35" fmla="*/ 48613 w 112888"/>
                  <a:gd name="connsiteY35" fmla="*/ 113947 h 112888"/>
                  <a:gd name="connsiteX36" fmla="*/ 46990 w 112888"/>
                  <a:gd name="connsiteY36" fmla="*/ 113806 h 112888"/>
                  <a:gd name="connsiteX37" fmla="*/ 46919 w 112888"/>
                  <a:gd name="connsiteY37" fmla="*/ 113806 h 112888"/>
                  <a:gd name="connsiteX38" fmla="*/ 46073 w 112888"/>
                  <a:gd name="connsiteY38" fmla="*/ 113736 h 112888"/>
                  <a:gd name="connsiteX39" fmla="*/ 45438 w 112888"/>
                  <a:gd name="connsiteY39" fmla="*/ 113665 h 112888"/>
                  <a:gd name="connsiteX40" fmla="*/ 43886 w 112888"/>
                  <a:gd name="connsiteY40" fmla="*/ 113453 h 112888"/>
                  <a:gd name="connsiteX41" fmla="*/ 43180 w 112888"/>
                  <a:gd name="connsiteY41" fmla="*/ 113312 h 112888"/>
                  <a:gd name="connsiteX42" fmla="*/ 41134 w 112888"/>
                  <a:gd name="connsiteY42" fmla="*/ 112960 h 112888"/>
                  <a:gd name="connsiteX43" fmla="*/ 40005 w 112888"/>
                  <a:gd name="connsiteY43" fmla="*/ 112748 h 112888"/>
                  <a:gd name="connsiteX44" fmla="*/ 38594 w 112888"/>
                  <a:gd name="connsiteY44" fmla="*/ 112395 h 112888"/>
                  <a:gd name="connsiteX45" fmla="*/ 34431 w 112888"/>
                  <a:gd name="connsiteY45" fmla="*/ 111196 h 112888"/>
                  <a:gd name="connsiteX46" fmla="*/ 34361 w 112888"/>
                  <a:gd name="connsiteY46" fmla="*/ 111196 h 112888"/>
                  <a:gd name="connsiteX47" fmla="*/ 34078 w 112888"/>
                  <a:gd name="connsiteY47" fmla="*/ 111125 h 112888"/>
                  <a:gd name="connsiteX48" fmla="*/ 33937 w 112888"/>
                  <a:gd name="connsiteY48" fmla="*/ 111054 h 112888"/>
                  <a:gd name="connsiteX49" fmla="*/ 14182 w 112888"/>
                  <a:gd name="connsiteY49" fmla="*/ 100189 h 112888"/>
                  <a:gd name="connsiteX50" fmla="*/ 13899 w 112888"/>
                  <a:gd name="connsiteY50" fmla="*/ 99977 h 112888"/>
                  <a:gd name="connsiteX51" fmla="*/ 0 w 112888"/>
                  <a:gd name="connsiteY51" fmla="*/ 83467 h 112888"/>
                  <a:gd name="connsiteX52" fmla="*/ 141 w 112888"/>
                  <a:gd name="connsiteY52" fmla="*/ 83538 h 112888"/>
                  <a:gd name="connsiteX53" fmla="*/ 1764 w 112888"/>
                  <a:gd name="connsiteY53" fmla="*/ 84455 h 112888"/>
                  <a:gd name="connsiteX54" fmla="*/ 3598 w 112888"/>
                  <a:gd name="connsiteY54" fmla="*/ 85372 h 112888"/>
                  <a:gd name="connsiteX55" fmla="*/ 3598 w 112888"/>
                  <a:gd name="connsiteY55" fmla="*/ 85372 h 112888"/>
                  <a:gd name="connsiteX56" fmla="*/ 4516 w 112888"/>
                  <a:gd name="connsiteY56" fmla="*/ 85796 h 112888"/>
                  <a:gd name="connsiteX57" fmla="*/ 5503 w 112888"/>
                  <a:gd name="connsiteY57" fmla="*/ 86219 h 112888"/>
                  <a:gd name="connsiteX58" fmla="*/ 6773 w 112888"/>
                  <a:gd name="connsiteY58" fmla="*/ 86783 h 112888"/>
                  <a:gd name="connsiteX59" fmla="*/ 8537 w 112888"/>
                  <a:gd name="connsiteY59" fmla="*/ 87489 h 112888"/>
                  <a:gd name="connsiteX60" fmla="*/ 9807 w 112888"/>
                  <a:gd name="connsiteY60" fmla="*/ 87983 h 112888"/>
                  <a:gd name="connsiteX61" fmla="*/ 10936 w 112888"/>
                  <a:gd name="connsiteY61" fmla="*/ 88406 h 112888"/>
                  <a:gd name="connsiteX62" fmla="*/ 11430 w 112888"/>
                  <a:gd name="connsiteY62" fmla="*/ 88547 h 112888"/>
                  <a:gd name="connsiteX63" fmla="*/ 13688 w 112888"/>
                  <a:gd name="connsiteY63" fmla="*/ 89253 h 112888"/>
                  <a:gd name="connsiteX64" fmla="*/ 15734 w 112888"/>
                  <a:gd name="connsiteY64" fmla="*/ 89817 h 112888"/>
                  <a:gd name="connsiteX65" fmla="*/ 17427 w 112888"/>
                  <a:gd name="connsiteY65" fmla="*/ 90240 h 112888"/>
                  <a:gd name="connsiteX66" fmla="*/ 17498 w 112888"/>
                  <a:gd name="connsiteY66" fmla="*/ 90240 h 112888"/>
                  <a:gd name="connsiteX67" fmla="*/ 18909 w 112888"/>
                  <a:gd name="connsiteY67" fmla="*/ 90523 h 112888"/>
                  <a:gd name="connsiteX68" fmla="*/ 19826 w 112888"/>
                  <a:gd name="connsiteY68" fmla="*/ 90664 h 112888"/>
                  <a:gd name="connsiteX69" fmla="*/ 20391 w 112888"/>
                  <a:gd name="connsiteY69" fmla="*/ 90734 h 112888"/>
                  <a:gd name="connsiteX70" fmla="*/ 22155 w 112888"/>
                  <a:gd name="connsiteY70" fmla="*/ 91017 h 112888"/>
                  <a:gd name="connsiteX71" fmla="*/ 22155 w 112888"/>
                  <a:gd name="connsiteY71" fmla="*/ 91017 h 112888"/>
                  <a:gd name="connsiteX72" fmla="*/ 24201 w 112888"/>
                  <a:gd name="connsiteY72" fmla="*/ 91228 h 112888"/>
                  <a:gd name="connsiteX73" fmla="*/ 25682 w 112888"/>
                  <a:gd name="connsiteY73" fmla="*/ 91370 h 112888"/>
                  <a:gd name="connsiteX74" fmla="*/ 26458 w 112888"/>
                  <a:gd name="connsiteY74" fmla="*/ 91440 h 112888"/>
                  <a:gd name="connsiteX75" fmla="*/ 28222 w 112888"/>
                  <a:gd name="connsiteY75" fmla="*/ 91511 h 112888"/>
                  <a:gd name="connsiteX76" fmla="*/ 30268 w 112888"/>
                  <a:gd name="connsiteY76" fmla="*/ 91581 h 112888"/>
                  <a:gd name="connsiteX77" fmla="*/ 32103 w 112888"/>
                  <a:gd name="connsiteY77" fmla="*/ 91581 h 112888"/>
                  <a:gd name="connsiteX78" fmla="*/ 33937 w 112888"/>
                  <a:gd name="connsiteY78" fmla="*/ 91511 h 112888"/>
                  <a:gd name="connsiteX79" fmla="*/ 35560 w 112888"/>
                  <a:gd name="connsiteY79" fmla="*/ 91370 h 112888"/>
                  <a:gd name="connsiteX80" fmla="*/ 38523 w 112888"/>
                  <a:gd name="connsiteY80" fmla="*/ 91017 h 112888"/>
                  <a:gd name="connsiteX81" fmla="*/ 39582 w 112888"/>
                  <a:gd name="connsiteY81" fmla="*/ 90876 h 112888"/>
                  <a:gd name="connsiteX82" fmla="*/ 41839 w 112888"/>
                  <a:gd name="connsiteY82" fmla="*/ 90452 h 112888"/>
                  <a:gd name="connsiteX83" fmla="*/ 44450 w 112888"/>
                  <a:gd name="connsiteY83" fmla="*/ 89888 h 112888"/>
                  <a:gd name="connsiteX84" fmla="*/ 44803 w 112888"/>
                  <a:gd name="connsiteY84" fmla="*/ 89817 h 112888"/>
                  <a:gd name="connsiteX85" fmla="*/ 45156 w 112888"/>
                  <a:gd name="connsiteY85" fmla="*/ 89747 h 112888"/>
                  <a:gd name="connsiteX86" fmla="*/ 46567 w 112888"/>
                  <a:gd name="connsiteY86" fmla="*/ 89394 h 112888"/>
                  <a:gd name="connsiteX87" fmla="*/ 49318 w 112888"/>
                  <a:gd name="connsiteY87" fmla="*/ 88547 h 112888"/>
                  <a:gd name="connsiteX88" fmla="*/ 50870 w 112888"/>
                  <a:gd name="connsiteY88" fmla="*/ 87983 h 112888"/>
                  <a:gd name="connsiteX89" fmla="*/ 50941 w 112888"/>
                  <a:gd name="connsiteY89" fmla="*/ 87983 h 112888"/>
                  <a:gd name="connsiteX90" fmla="*/ 52423 w 112888"/>
                  <a:gd name="connsiteY90" fmla="*/ 87418 h 112888"/>
                  <a:gd name="connsiteX91" fmla="*/ 53763 w 112888"/>
                  <a:gd name="connsiteY91" fmla="*/ 86854 h 112888"/>
                  <a:gd name="connsiteX92" fmla="*/ 54398 w 112888"/>
                  <a:gd name="connsiteY92" fmla="*/ 86572 h 112888"/>
                  <a:gd name="connsiteX93" fmla="*/ 56656 w 112888"/>
                  <a:gd name="connsiteY93" fmla="*/ 85584 h 112888"/>
                  <a:gd name="connsiteX94" fmla="*/ 59831 w 112888"/>
                  <a:gd name="connsiteY94" fmla="*/ 83961 h 112888"/>
                  <a:gd name="connsiteX95" fmla="*/ 61172 w 112888"/>
                  <a:gd name="connsiteY95" fmla="*/ 83185 h 112888"/>
                  <a:gd name="connsiteX96" fmla="*/ 67945 w 112888"/>
                  <a:gd name="connsiteY96" fmla="*/ 78599 h 112888"/>
                  <a:gd name="connsiteX97" fmla="*/ 71826 w 112888"/>
                  <a:gd name="connsiteY97" fmla="*/ 75283 h 112888"/>
                  <a:gd name="connsiteX98" fmla="*/ 72743 w 112888"/>
                  <a:gd name="connsiteY98" fmla="*/ 74365 h 112888"/>
                  <a:gd name="connsiteX99" fmla="*/ 77117 w 112888"/>
                  <a:gd name="connsiteY99" fmla="*/ 69638 h 112888"/>
                  <a:gd name="connsiteX100" fmla="*/ 77823 w 112888"/>
                  <a:gd name="connsiteY100" fmla="*/ 68792 h 112888"/>
                  <a:gd name="connsiteX101" fmla="*/ 79587 w 112888"/>
                  <a:gd name="connsiteY101" fmla="*/ 66534 h 112888"/>
                  <a:gd name="connsiteX102" fmla="*/ 80575 w 112888"/>
                  <a:gd name="connsiteY102" fmla="*/ 65123 h 112888"/>
                  <a:gd name="connsiteX103" fmla="*/ 89323 w 112888"/>
                  <a:gd name="connsiteY103" fmla="*/ 46002 h 112888"/>
                  <a:gd name="connsiteX104" fmla="*/ 89747 w 112888"/>
                  <a:gd name="connsiteY104" fmla="*/ 44309 h 112888"/>
                  <a:gd name="connsiteX105" fmla="*/ 90099 w 112888"/>
                  <a:gd name="connsiteY105" fmla="*/ 42545 h 112888"/>
                  <a:gd name="connsiteX106" fmla="*/ 90452 w 112888"/>
                  <a:gd name="connsiteY106" fmla="*/ 40781 h 112888"/>
                  <a:gd name="connsiteX107" fmla="*/ 90452 w 112888"/>
                  <a:gd name="connsiteY107" fmla="*/ 40781 h 112888"/>
                  <a:gd name="connsiteX108" fmla="*/ 90735 w 112888"/>
                  <a:gd name="connsiteY108" fmla="*/ 38735 h 112888"/>
                  <a:gd name="connsiteX109" fmla="*/ 90735 w 112888"/>
                  <a:gd name="connsiteY109" fmla="*/ 38523 h 112888"/>
                  <a:gd name="connsiteX110" fmla="*/ 90946 w 112888"/>
                  <a:gd name="connsiteY110" fmla="*/ 36830 h 112888"/>
                  <a:gd name="connsiteX111" fmla="*/ 91017 w 112888"/>
                  <a:gd name="connsiteY111" fmla="*/ 36407 h 112888"/>
                  <a:gd name="connsiteX112" fmla="*/ 91158 w 112888"/>
                  <a:gd name="connsiteY112" fmla="*/ 34925 h 112888"/>
                  <a:gd name="connsiteX113" fmla="*/ 91228 w 112888"/>
                  <a:gd name="connsiteY113" fmla="*/ 34431 h 112888"/>
                  <a:gd name="connsiteX114" fmla="*/ 91299 w 112888"/>
                  <a:gd name="connsiteY114" fmla="*/ 32738 h 112888"/>
                  <a:gd name="connsiteX115" fmla="*/ 91370 w 112888"/>
                  <a:gd name="connsiteY115" fmla="*/ 30339 h 112888"/>
                  <a:gd name="connsiteX116" fmla="*/ 91299 w 112888"/>
                  <a:gd name="connsiteY116" fmla="*/ 28363 h 112888"/>
                  <a:gd name="connsiteX117" fmla="*/ 91299 w 112888"/>
                  <a:gd name="connsiteY117" fmla="*/ 28081 h 112888"/>
                  <a:gd name="connsiteX118" fmla="*/ 91228 w 112888"/>
                  <a:gd name="connsiteY118" fmla="*/ 26740 h 112888"/>
                  <a:gd name="connsiteX119" fmla="*/ 91158 w 112888"/>
                  <a:gd name="connsiteY119" fmla="*/ 26035 h 112888"/>
                  <a:gd name="connsiteX120" fmla="*/ 91017 w 112888"/>
                  <a:gd name="connsiteY120" fmla="*/ 24553 h 112888"/>
                  <a:gd name="connsiteX121" fmla="*/ 91017 w 112888"/>
                  <a:gd name="connsiteY121" fmla="*/ 24342 h 112888"/>
                  <a:gd name="connsiteX122" fmla="*/ 90805 w 112888"/>
                  <a:gd name="connsiteY122" fmla="*/ 22578 h 112888"/>
                  <a:gd name="connsiteX123" fmla="*/ 90664 w 112888"/>
                  <a:gd name="connsiteY123" fmla="*/ 21731 h 112888"/>
                  <a:gd name="connsiteX124" fmla="*/ 90452 w 112888"/>
                  <a:gd name="connsiteY124" fmla="*/ 20320 h 112888"/>
                  <a:gd name="connsiteX125" fmla="*/ 90382 w 112888"/>
                  <a:gd name="connsiteY125" fmla="*/ 19967 h 112888"/>
                  <a:gd name="connsiteX126" fmla="*/ 90170 w 112888"/>
                  <a:gd name="connsiteY126" fmla="*/ 18838 h 112888"/>
                  <a:gd name="connsiteX127" fmla="*/ 89888 w 112888"/>
                  <a:gd name="connsiteY127" fmla="*/ 17568 h 112888"/>
                  <a:gd name="connsiteX128" fmla="*/ 89464 w 112888"/>
                  <a:gd name="connsiteY128" fmla="*/ 15804 h 112888"/>
                  <a:gd name="connsiteX129" fmla="*/ 89394 w 112888"/>
                  <a:gd name="connsiteY129" fmla="*/ 15593 h 112888"/>
                  <a:gd name="connsiteX130" fmla="*/ 88971 w 112888"/>
                  <a:gd name="connsiteY130" fmla="*/ 13900 h 112888"/>
                  <a:gd name="connsiteX131" fmla="*/ 88477 w 112888"/>
                  <a:gd name="connsiteY131" fmla="*/ 12136 h 112888"/>
                  <a:gd name="connsiteX132" fmla="*/ 87912 w 112888"/>
                  <a:gd name="connsiteY132" fmla="*/ 10372 h 112888"/>
                  <a:gd name="connsiteX133" fmla="*/ 86642 w 112888"/>
                  <a:gd name="connsiteY133" fmla="*/ 6914 h 112888"/>
                  <a:gd name="connsiteX134" fmla="*/ 86642 w 112888"/>
                  <a:gd name="connsiteY134" fmla="*/ 6914 h 112888"/>
                  <a:gd name="connsiteX135" fmla="*/ 85090 w 112888"/>
                  <a:gd name="connsiteY135" fmla="*/ 3528 h 112888"/>
                  <a:gd name="connsiteX136" fmla="*/ 84596 w 112888"/>
                  <a:gd name="connsiteY136" fmla="*/ 2611 h 112888"/>
                  <a:gd name="connsiteX137" fmla="*/ 84102 w 112888"/>
                  <a:gd name="connsiteY137" fmla="*/ 1623 h 112888"/>
                  <a:gd name="connsiteX138" fmla="*/ 83185 w 112888"/>
                  <a:gd name="connsiteY138" fmla="*/ 0 h 112888"/>
                  <a:gd name="connsiteX139" fmla="*/ 91440 w 112888"/>
                  <a:gd name="connsiteY139" fmla="*/ 5715 h 112888"/>
                  <a:gd name="connsiteX140" fmla="*/ 91581 w 112888"/>
                  <a:gd name="connsiteY140" fmla="*/ 5786 h 112888"/>
                  <a:gd name="connsiteX141" fmla="*/ 91722 w 112888"/>
                  <a:gd name="connsiteY141" fmla="*/ 5927 h 112888"/>
                  <a:gd name="connsiteX142" fmla="*/ 102799 w 112888"/>
                  <a:gd name="connsiteY142" fmla="*/ 17992 h 112888"/>
                  <a:gd name="connsiteX143" fmla="*/ 103717 w 112888"/>
                  <a:gd name="connsiteY143" fmla="*/ 19332 h 112888"/>
                  <a:gd name="connsiteX144" fmla="*/ 104563 w 112888"/>
                  <a:gd name="connsiteY144" fmla="*/ 20602 h 112888"/>
                  <a:gd name="connsiteX145" fmla="*/ 104704 w 112888"/>
                  <a:gd name="connsiteY145" fmla="*/ 20885 h 112888"/>
                  <a:gd name="connsiteX146" fmla="*/ 107033 w 112888"/>
                  <a:gd name="connsiteY146" fmla="*/ 25047 h 112888"/>
                  <a:gd name="connsiteX147" fmla="*/ 107597 w 112888"/>
                  <a:gd name="connsiteY147" fmla="*/ 26176 h 112888"/>
                  <a:gd name="connsiteX148" fmla="*/ 107880 w 112888"/>
                  <a:gd name="connsiteY148" fmla="*/ 26740 h 112888"/>
                  <a:gd name="connsiteX149" fmla="*/ 108303 w 112888"/>
                  <a:gd name="connsiteY149" fmla="*/ 27587 h 112888"/>
                  <a:gd name="connsiteX150" fmla="*/ 108656 w 112888"/>
                  <a:gd name="connsiteY150" fmla="*/ 28434 h 112888"/>
                  <a:gd name="connsiteX151" fmla="*/ 109008 w 112888"/>
                  <a:gd name="connsiteY151" fmla="*/ 29210 h 112888"/>
                  <a:gd name="connsiteX152" fmla="*/ 109643 w 112888"/>
                  <a:gd name="connsiteY152" fmla="*/ 30762 h 112888"/>
                  <a:gd name="connsiteX153" fmla="*/ 110349 w 112888"/>
                  <a:gd name="connsiteY153" fmla="*/ 32597 h 112888"/>
                  <a:gd name="connsiteX154" fmla="*/ 110349 w 112888"/>
                  <a:gd name="connsiteY154" fmla="*/ 32597 h 112888"/>
                  <a:gd name="connsiteX155" fmla="*/ 110984 w 112888"/>
                  <a:gd name="connsiteY155" fmla="*/ 34502 h 112888"/>
                  <a:gd name="connsiteX156" fmla="*/ 114018 w 112888"/>
                  <a:gd name="connsiteY156" fmla="*/ 53129 h 1128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Lst>
                <a:rect l="l" t="t" r="r" b="b"/>
                <a:pathLst>
                  <a:path w="112888" h="112888">
                    <a:moveTo>
                      <a:pt x="114018" y="53129"/>
                    </a:moveTo>
                    <a:cubicBezTo>
                      <a:pt x="114018" y="55245"/>
                      <a:pt x="113877" y="57291"/>
                      <a:pt x="113736" y="59408"/>
                    </a:cubicBezTo>
                    <a:cubicBezTo>
                      <a:pt x="113383" y="63006"/>
                      <a:pt x="112677" y="66534"/>
                      <a:pt x="111760" y="69850"/>
                    </a:cubicBezTo>
                    <a:cubicBezTo>
                      <a:pt x="111619" y="70414"/>
                      <a:pt x="111478" y="70908"/>
                      <a:pt x="111266" y="71402"/>
                    </a:cubicBezTo>
                    <a:cubicBezTo>
                      <a:pt x="111125" y="71826"/>
                      <a:pt x="110984" y="72249"/>
                      <a:pt x="110843" y="72672"/>
                    </a:cubicBezTo>
                    <a:cubicBezTo>
                      <a:pt x="110702" y="73166"/>
                      <a:pt x="110490" y="73589"/>
                      <a:pt x="110349" y="74083"/>
                    </a:cubicBezTo>
                    <a:cubicBezTo>
                      <a:pt x="110349" y="74083"/>
                      <a:pt x="110349" y="74154"/>
                      <a:pt x="110349" y="74154"/>
                    </a:cubicBezTo>
                    <a:cubicBezTo>
                      <a:pt x="110208" y="74577"/>
                      <a:pt x="109996" y="75071"/>
                      <a:pt x="109855" y="75495"/>
                    </a:cubicBezTo>
                    <a:cubicBezTo>
                      <a:pt x="109714" y="75918"/>
                      <a:pt x="109502" y="76412"/>
                      <a:pt x="109290" y="76835"/>
                    </a:cubicBezTo>
                    <a:cubicBezTo>
                      <a:pt x="108938" y="77682"/>
                      <a:pt x="108514" y="78599"/>
                      <a:pt x="108091" y="79446"/>
                    </a:cubicBezTo>
                    <a:cubicBezTo>
                      <a:pt x="107880" y="79940"/>
                      <a:pt x="107597" y="80434"/>
                      <a:pt x="107386" y="80927"/>
                    </a:cubicBezTo>
                    <a:cubicBezTo>
                      <a:pt x="106892" y="81915"/>
                      <a:pt x="106327" y="82903"/>
                      <a:pt x="105833" y="83820"/>
                    </a:cubicBezTo>
                    <a:cubicBezTo>
                      <a:pt x="105551" y="84314"/>
                      <a:pt x="105269" y="84808"/>
                      <a:pt x="104987" y="85231"/>
                    </a:cubicBezTo>
                    <a:cubicBezTo>
                      <a:pt x="101530" y="90805"/>
                      <a:pt x="97085" y="95815"/>
                      <a:pt x="92075" y="100048"/>
                    </a:cubicBezTo>
                    <a:cubicBezTo>
                      <a:pt x="92005" y="100118"/>
                      <a:pt x="92005" y="100118"/>
                      <a:pt x="91934" y="100189"/>
                    </a:cubicBezTo>
                    <a:cubicBezTo>
                      <a:pt x="91934" y="100189"/>
                      <a:pt x="91934" y="100189"/>
                      <a:pt x="91934" y="100189"/>
                    </a:cubicBezTo>
                    <a:cubicBezTo>
                      <a:pt x="91863" y="100189"/>
                      <a:pt x="91863" y="100260"/>
                      <a:pt x="91793" y="100260"/>
                    </a:cubicBezTo>
                    <a:cubicBezTo>
                      <a:pt x="87489" y="103787"/>
                      <a:pt x="82620" y="106821"/>
                      <a:pt x="77399" y="109079"/>
                    </a:cubicBezTo>
                    <a:cubicBezTo>
                      <a:pt x="76200" y="109573"/>
                      <a:pt x="74930" y="110067"/>
                      <a:pt x="73660" y="110560"/>
                    </a:cubicBezTo>
                    <a:cubicBezTo>
                      <a:pt x="73660" y="110560"/>
                      <a:pt x="73660" y="110560"/>
                      <a:pt x="73589" y="110560"/>
                    </a:cubicBezTo>
                    <a:cubicBezTo>
                      <a:pt x="73096" y="110702"/>
                      <a:pt x="72602" y="110914"/>
                      <a:pt x="72037" y="111054"/>
                    </a:cubicBezTo>
                    <a:cubicBezTo>
                      <a:pt x="70979" y="111407"/>
                      <a:pt x="69921" y="111690"/>
                      <a:pt x="68862" y="111972"/>
                    </a:cubicBezTo>
                    <a:cubicBezTo>
                      <a:pt x="68086" y="112184"/>
                      <a:pt x="67239" y="112395"/>
                      <a:pt x="66393" y="112607"/>
                    </a:cubicBezTo>
                    <a:cubicBezTo>
                      <a:pt x="65899" y="112748"/>
                      <a:pt x="65335" y="112818"/>
                      <a:pt x="64841" y="112960"/>
                    </a:cubicBezTo>
                    <a:cubicBezTo>
                      <a:pt x="63994" y="113101"/>
                      <a:pt x="63218" y="113242"/>
                      <a:pt x="62371" y="113383"/>
                    </a:cubicBezTo>
                    <a:cubicBezTo>
                      <a:pt x="61948" y="113453"/>
                      <a:pt x="61524" y="113524"/>
                      <a:pt x="61031" y="113595"/>
                    </a:cubicBezTo>
                    <a:cubicBezTo>
                      <a:pt x="60113" y="113736"/>
                      <a:pt x="59267" y="113806"/>
                      <a:pt x="58349" y="113877"/>
                    </a:cubicBezTo>
                    <a:cubicBezTo>
                      <a:pt x="57926" y="113947"/>
                      <a:pt x="57503" y="113947"/>
                      <a:pt x="57079" y="113947"/>
                    </a:cubicBezTo>
                    <a:cubicBezTo>
                      <a:pt x="56444" y="114018"/>
                      <a:pt x="55739" y="114018"/>
                      <a:pt x="55104" y="114088"/>
                    </a:cubicBezTo>
                    <a:cubicBezTo>
                      <a:pt x="54822" y="114088"/>
                      <a:pt x="54540" y="114088"/>
                      <a:pt x="54257" y="114088"/>
                    </a:cubicBezTo>
                    <a:cubicBezTo>
                      <a:pt x="53834" y="114088"/>
                      <a:pt x="53340" y="114088"/>
                      <a:pt x="52917" y="114088"/>
                    </a:cubicBezTo>
                    <a:cubicBezTo>
                      <a:pt x="52917" y="114088"/>
                      <a:pt x="52917" y="114088"/>
                      <a:pt x="52917" y="114088"/>
                    </a:cubicBezTo>
                    <a:cubicBezTo>
                      <a:pt x="52211" y="114088"/>
                      <a:pt x="51505" y="114088"/>
                      <a:pt x="50870" y="114018"/>
                    </a:cubicBezTo>
                    <a:cubicBezTo>
                      <a:pt x="50729" y="114018"/>
                      <a:pt x="50659" y="114018"/>
                      <a:pt x="50518" y="114018"/>
                    </a:cubicBezTo>
                    <a:cubicBezTo>
                      <a:pt x="49953" y="114018"/>
                      <a:pt x="49389" y="113947"/>
                      <a:pt x="48825" y="113947"/>
                    </a:cubicBezTo>
                    <a:cubicBezTo>
                      <a:pt x="48754" y="113947"/>
                      <a:pt x="48683" y="113947"/>
                      <a:pt x="48613" y="113947"/>
                    </a:cubicBezTo>
                    <a:cubicBezTo>
                      <a:pt x="48048" y="113947"/>
                      <a:pt x="47484" y="113877"/>
                      <a:pt x="46990" y="113806"/>
                    </a:cubicBezTo>
                    <a:cubicBezTo>
                      <a:pt x="46990" y="113806"/>
                      <a:pt x="46919" y="113806"/>
                      <a:pt x="46919" y="113806"/>
                    </a:cubicBezTo>
                    <a:cubicBezTo>
                      <a:pt x="46637" y="113806"/>
                      <a:pt x="46355" y="113736"/>
                      <a:pt x="46073" y="113736"/>
                    </a:cubicBezTo>
                    <a:cubicBezTo>
                      <a:pt x="45861" y="113736"/>
                      <a:pt x="45649" y="113665"/>
                      <a:pt x="45438" y="113665"/>
                    </a:cubicBezTo>
                    <a:cubicBezTo>
                      <a:pt x="44944" y="113595"/>
                      <a:pt x="44450" y="113524"/>
                      <a:pt x="43886" y="113453"/>
                    </a:cubicBezTo>
                    <a:cubicBezTo>
                      <a:pt x="43674" y="113453"/>
                      <a:pt x="43392" y="113383"/>
                      <a:pt x="43180" y="113312"/>
                    </a:cubicBezTo>
                    <a:cubicBezTo>
                      <a:pt x="42474" y="113171"/>
                      <a:pt x="41839" y="113101"/>
                      <a:pt x="41134" y="112960"/>
                    </a:cubicBezTo>
                    <a:cubicBezTo>
                      <a:pt x="40781" y="112889"/>
                      <a:pt x="40358" y="112818"/>
                      <a:pt x="40005" y="112748"/>
                    </a:cubicBezTo>
                    <a:cubicBezTo>
                      <a:pt x="39511" y="112607"/>
                      <a:pt x="39017" y="112536"/>
                      <a:pt x="38594" y="112395"/>
                    </a:cubicBezTo>
                    <a:cubicBezTo>
                      <a:pt x="37183" y="112042"/>
                      <a:pt x="35842" y="111690"/>
                      <a:pt x="34431" y="111196"/>
                    </a:cubicBezTo>
                    <a:cubicBezTo>
                      <a:pt x="34431" y="111196"/>
                      <a:pt x="34361" y="111196"/>
                      <a:pt x="34361" y="111196"/>
                    </a:cubicBezTo>
                    <a:cubicBezTo>
                      <a:pt x="34290" y="111196"/>
                      <a:pt x="34149" y="111125"/>
                      <a:pt x="34078" y="111125"/>
                    </a:cubicBezTo>
                    <a:cubicBezTo>
                      <a:pt x="34008" y="111125"/>
                      <a:pt x="34008" y="111054"/>
                      <a:pt x="33937" y="111054"/>
                    </a:cubicBezTo>
                    <a:cubicBezTo>
                      <a:pt x="26670" y="108656"/>
                      <a:pt x="19967" y="104987"/>
                      <a:pt x="14182" y="100189"/>
                    </a:cubicBezTo>
                    <a:cubicBezTo>
                      <a:pt x="14040" y="100118"/>
                      <a:pt x="13970" y="100048"/>
                      <a:pt x="13899" y="99977"/>
                    </a:cubicBezTo>
                    <a:cubicBezTo>
                      <a:pt x="8326" y="95391"/>
                      <a:pt x="3598" y="89817"/>
                      <a:pt x="0" y="83467"/>
                    </a:cubicBezTo>
                    <a:cubicBezTo>
                      <a:pt x="71" y="83467"/>
                      <a:pt x="71" y="83538"/>
                      <a:pt x="141" y="83538"/>
                    </a:cubicBezTo>
                    <a:cubicBezTo>
                      <a:pt x="706" y="83820"/>
                      <a:pt x="1270" y="84173"/>
                      <a:pt x="1764" y="84455"/>
                    </a:cubicBezTo>
                    <a:cubicBezTo>
                      <a:pt x="2328" y="84808"/>
                      <a:pt x="2963" y="85090"/>
                      <a:pt x="3598" y="85372"/>
                    </a:cubicBezTo>
                    <a:lnTo>
                      <a:pt x="3598" y="85372"/>
                    </a:lnTo>
                    <a:cubicBezTo>
                      <a:pt x="3880" y="85513"/>
                      <a:pt x="4233" y="85655"/>
                      <a:pt x="4516" y="85796"/>
                    </a:cubicBezTo>
                    <a:cubicBezTo>
                      <a:pt x="4868" y="85937"/>
                      <a:pt x="5151" y="86078"/>
                      <a:pt x="5503" y="86219"/>
                    </a:cubicBezTo>
                    <a:cubicBezTo>
                      <a:pt x="5927" y="86431"/>
                      <a:pt x="6350" y="86642"/>
                      <a:pt x="6773" y="86783"/>
                    </a:cubicBezTo>
                    <a:cubicBezTo>
                      <a:pt x="7338" y="86995"/>
                      <a:pt x="7973" y="87277"/>
                      <a:pt x="8537" y="87489"/>
                    </a:cubicBezTo>
                    <a:cubicBezTo>
                      <a:pt x="8960" y="87630"/>
                      <a:pt x="9384" y="87842"/>
                      <a:pt x="9807" y="87983"/>
                    </a:cubicBezTo>
                    <a:cubicBezTo>
                      <a:pt x="10160" y="88124"/>
                      <a:pt x="10583" y="88265"/>
                      <a:pt x="10936" y="88406"/>
                    </a:cubicBezTo>
                    <a:cubicBezTo>
                      <a:pt x="11077" y="88477"/>
                      <a:pt x="11289" y="88547"/>
                      <a:pt x="11430" y="88547"/>
                    </a:cubicBezTo>
                    <a:cubicBezTo>
                      <a:pt x="12206" y="88830"/>
                      <a:pt x="12982" y="89041"/>
                      <a:pt x="13688" y="89253"/>
                    </a:cubicBezTo>
                    <a:cubicBezTo>
                      <a:pt x="14393" y="89464"/>
                      <a:pt x="15028" y="89606"/>
                      <a:pt x="15734" y="89817"/>
                    </a:cubicBezTo>
                    <a:cubicBezTo>
                      <a:pt x="16298" y="89958"/>
                      <a:pt x="16863" y="90100"/>
                      <a:pt x="17427" y="90240"/>
                    </a:cubicBezTo>
                    <a:cubicBezTo>
                      <a:pt x="17427" y="90240"/>
                      <a:pt x="17498" y="90240"/>
                      <a:pt x="17498" y="90240"/>
                    </a:cubicBezTo>
                    <a:cubicBezTo>
                      <a:pt x="17992" y="90311"/>
                      <a:pt x="18415" y="90452"/>
                      <a:pt x="18909" y="90523"/>
                    </a:cubicBezTo>
                    <a:cubicBezTo>
                      <a:pt x="19191" y="90594"/>
                      <a:pt x="19544" y="90664"/>
                      <a:pt x="19826" y="90664"/>
                    </a:cubicBezTo>
                    <a:cubicBezTo>
                      <a:pt x="20038" y="90734"/>
                      <a:pt x="20179" y="90734"/>
                      <a:pt x="20391" y="90734"/>
                    </a:cubicBezTo>
                    <a:cubicBezTo>
                      <a:pt x="20955" y="90876"/>
                      <a:pt x="21590" y="90946"/>
                      <a:pt x="22155" y="91017"/>
                    </a:cubicBezTo>
                    <a:cubicBezTo>
                      <a:pt x="22155" y="91017"/>
                      <a:pt x="22155" y="91017"/>
                      <a:pt x="22155" y="91017"/>
                    </a:cubicBezTo>
                    <a:cubicBezTo>
                      <a:pt x="22790" y="91087"/>
                      <a:pt x="23495" y="91158"/>
                      <a:pt x="24201" y="91228"/>
                    </a:cubicBezTo>
                    <a:cubicBezTo>
                      <a:pt x="24694" y="91299"/>
                      <a:pt x="25188" y="91299"/>
                      <a:pt x="25682" y="91370"/>
                    </a:cubicBezTo>
                    <a:cubicBezTo>
                      <a:pt x="25964" y="91370"/>
                      <a:pt x="26247" y="91440"/>
                      <a:pt x="26458" y="91440"/>
                    </a:cubicBezTo>
                    <a:cubicBezTo>
                      <a:pt x="27023" y="91511"/>
                      <a:pt x="27658" y="91511"/>
                      <a:pt x="28222" y="91511"/>
                    </a:cubicBezTo>
                    <a:cubicBezTo>
                      <a:pt x="28928" y="91511"/>
                      <a:pt x="29633" y="91581"/>
                      <a:pt x="30268" y="91581"/>
                    </a:cubicBezTo>
                    <a:cubicBezTo>
                      <a:pt x="30903" y="91581"/>
                      <a:pt x="31468" y="91581"/>
                      <a:pt x="32103" y="91581"/>
                    </a:cubicBezTo>
                    <a:cubicBezTo>
                      <a:pt x="32738" y="91581"/>
                      <a:pt x="33302" y="91511"/>
                      <a:pt x="33937" y="91511"/>
                    </a:cubicBezTo>
                    <a:cubicBezTo>
                      <a:pt x="34502" y="91511"/>
                      <a:pt x="34995" y="91440"/>
                      <a:pt x="35560" y="91370"/>
                    </a:cubicBezTo>
                    <a:cubicBezTo>
                      <a:pt x="36548" y="91299"/>
                      <a:pt x="37536" y="91158"/>
                      <a:pt x="38523" y="91017"/>
                    </a:cubicBezTo>
                    <a:cubicBezTo>
                      <a:pt x="38876" y="90946"/>
                      <a:pt x="39229" y="90946"/>
                      <a:pt x="39582" y="90876"/>
                    </a:cubicBezTo>
                    <a:cubicBezTo>
                      <a:pt x="40358" y="90734"/>
                      <a:pt x="41063" y="90664"/>
                      <a:pt x="41839" y="90452"/>
                    </a:cubicBezTo>
                    <a:cubicBezTo>
                      <a:pt x="42686" y="90311"/>
                      <a:pt x="43533" y="90100"/>
                      <a:pt x="44450" y="89888"/>
                    </a:cubicBezTo>
                    <a:cubicBezTo>
                      <a:pt x="44591" y="89888"/>
                      <a:pt x="44662" y="89817"/>
                      <a:pt x="44803" y="89817"/>
                    </a:cubicBezTo>
                    <a:cubicBezTo>
                      <a:pt x="44944" y="89817"/>
                      <a:pt x="45014" y="89747"/>
                      <a:pt x="45156" y="89747"/>
                    </a:cubicBezTo>
                    <a:cubicBezTo>
                      <a:pt x="45649" y="89606"/>
                      <a:pt x="46073" y="89535"/>
                      <a:pt x="46567" y="89394"/>
                    </a:cubicBezTo>
                    <a:cubicBezTo>
                      <a:pt x="47484" y="89182"/>
                      <a:pt x="48401" y="88900"/>
                      <a:pt x="49318" y="88547"/>
                    </a:cubicBezTo>
                    <a:cubicBezTo>
                      <a:pt x="49812" y="88406"/>
                      <a:pt x="50377" y="88194"/>
                      <a:pt x="50870" y="87983"/>
                    </a:cubicBezTo>
                    <a:cubicBezTo>
                      <a:pt x="50870" y="87983"/>
                      <a:pt x="50941" y="87983"/>
                      <a:pt x="50941" y="87983"/>
                    </a:cubicBezTo>
                    <a:cubicBezTo>
                      <a:pt x="51435" y="87842"/>
                      <a:pt x="51929" y="87630"/>
                      <a:pt x="52423" y="87418"/>
                    </a:cubicBezTo>
                    <a:cubicBezTo>
                      <a:pt x="52846" y="87277"/>
                      <a:pt x="53340" y="87066"/>
                      <a:pt x="53763" y="86854"/>
                    </a:cubicBezTo>
                    <a:cubicBezTo>
                      <a:pt x="53975" y="86783"/>
                      <a:pt x="54187" y="86713"/>
                      <a:pt x="54398" y="86572"/>
                    </a:cubicBezTo>
                    <a:cubicBezTo>
                      <a:pt x="55174" y="86219"/>
                      <a:pt x="55880" y="85937"/>
                      <a:pt x="56656" y="85584"/>
                    </a:cubicBezTo>
                    <a:cubicBezTo>
                      <a:pt x="57714" y="85090"/>
                      <a:pt x="58843" y="84525"/>
                      <a:pt x="59831" y="83961"/>
                    </a:cubicBezTo>
                    <a:cubicBezTo>
                      <a:pt x="60255" y="83679"/>
                      <a:pt x="60748" y="83467"/>
                      <a:pt x="61172" y="83185"/>
                    </a:cubicBezTo>
                    <a:cubicBezTo>
                      <a:pt x="63571" y="81774"/>
                      <a:pt x="65828" y="80292"/>
                      <a:pt x="67945" y="78599"/>
                    </a:cubicBezTo>
                    <a:cubicBezTo>
                      <a:pt x="69286" y="77540"/>
                      <a:pt x="70556" y="76482"/>
                      <a:pt x="71826" y="75283"/>
                    </a:cubicBezTo>
                    <a:cubicBezTo>
                      <a:pt x="72108" y="75001"/>
                      <a:pt x="72460" y="74719"/>
                      <a:pt x="72743" y="74365"/>
                    </a:cubicBezTo>
                    <a:cubicBezTo>
                      <a:pt x="74295" y="72884"/>
                      <a:pt x="75777" y="71332"/>
                      <a:pt x="77117" y="69638"/>
                    </a:cubicBezTo>
                    <a:cubicBezTo>
                      <a:pt x="77329" y="69356"/>
                      <a:pt x="77611" y="69074"/>
                      <a:pt x="77823" y="68792"/>
                    </a:cubicBezTo>
                    <a:cubicBezTo>
                      <a:pt x="78458" y="68016"/>
                      <a:pt x="79022" y="67310"/>
                      <a:pt x="79587" y="66534"/>
                    </a:cubicBezTo>
                    <a:cubicBezTo>
                      <a:pt x="79939" y="66040"/>
                      <a:pt x="80292" y="65617"/>
                      <a:pt x="80575" y="65123"/>
                    </a:cubicBezTo>
                    <a:cubicBezTo>
                      <a:pt x="84526" y="59408"/>
                      <a:pt x="87559" y="52987"/>
                      <a:pt x="89323" y="46002"/>
                    </a:cubicBezTo>
                    <a:cubicBezTo>
                      <a:pt x="89464" y="45438"/>
                      <a:pt x="89606" y="44873"/>
                      <a:pt x="89747" y="44309"/>
                    </a:cubicBezTo>
                    <a:cubicBezTo>
                      <a:pt x="89888" y="43745"/>
                      <a:pt x="90029" y="43109"/>
                      <a:pt x="90099" y="42545"/>
                    </a:cubicBezTo>
                    <a:cubicBezTo>
                      <a:pt x="90241" y="41981"/>
                      <a:pt x="90311" y="41416"/>
                      <a:pt x="90452" y="40781"/>
                    </a:cubicBezTo>
                    <a:cubicBezTo>
                      <a:pt x="90452" y="40781"/>
                      <a:pt x="90452" y="40781"/>
                      <a:pt x="90452" y="40781"/>
                    </a:cubicBezTo>
                    <a:cubicBezTo>
                      <a:pt x="90593" y="40146"/>
                      <a:pt x="90664" y="39441"/>
                      <a:pt x="90735" y="38735"/>
                    </a:cubicBezTo>
                    <a:lnTo>
                      <a:pt x="90735" y="38523"/>
                    </a:lnTo>
                    <a:cubicBezTo>
                      <a:pt x="90805" y="37959"/>
                      <a:pt x="90876" y="37394"/>
                      <a:pt x="90946" y="36830"/>
                    </a:cubicBezTo>
                    <a:cubicBezTo>
                      <a:pt x="90946" y="36689"/>
                      <a:pt x="91017" y="36548"/>
                      <a:pt x="91017" y="36407"/>
                    </a:cubicBezTo>
                    <a:cubicBezTo>
                      <a:pt x="91087" y="35913"/>
                      <a:pt x="91087" y="35419"/>
                      <a:pt x="91158" y="34925"/>
                    </a:cubicBezTo>
                    <a:cubicBezTo>
                      <a:pt x="91158" y="34784"/>
                      <a:pt x="91158" y="34643"/>
                      <a:pt x="91228" y="34431"/>
                    </a:cubicBezTo>
                    <a:cubicBezTo>
                      <a:pt x="91299" y="33867"/>
                      <a:pt x="91299" y="33302"/>
                      <a:pt x="91299" y="32738"/>
                    </a:cubicBezTo>
                    <a:cubicBezTo>
                      <a:pt x="91370" y="31962"/>
                      <a:pt x="91370" y="31115"/>
                      <a:pt x="91370" y="30339"/>
                    </a:cubicBezTo>
                    <a:cubicBezTo>
                      <a:pt x="91370" y="29704"/>
                      <a:pt x="91370" y="28998"/>
                      <a:pt x="91299" y="28363"/>
                    </a:cubicBezTo>
                    <a:cubicBezTo>
                      <a:pt x="91299" y="28222"/>
                      <a:pt x="91299" y="28152"/>
                      <a:pt x="91299" y="28081"/>
                    </a:cubicBezTo>
                    <a:cubicBezTo>
                      <a:pt x="91299" y="27658"/>
                      <a:pt x="91299" y="27164"/>
                      <a:pt x="91228" y="26740"/>
                    </a:cubicBezTo>
                    <a:cubicBezTo>
                      <a:pt x="91228" y="26529"/>
                      <a:pt x="91228" y="26317"/>
                      <a:pt x="91158" y="26035"/>
                    </a:cubicBezTo>
                    <a:cubicBezTo>
                      <a:pt x="91158" y="25541"/>
                      <a:pt x="91087" y="25047"/>
                      <a:pt x="91017" y="24553"/>
                    </a:cubicBezTo>
                    <a:cubicBezTo>
                      <a:pt x="91017" y="24483"/>
                      <a:pt x="91017" y="24412"/>
                      <a:pt x="91017" y="24342"/>
                    </a:cubicBezTo>
                    <a:cubicBezTo>
                      <a:pt x="90946" y="23707"/>
                      <a:pt x="90876" y="23142"/>
                      <a:pt x="90805" y="22578"/>
                    </a:cubicBezTo>
                    <a:cubicBezTo>
                      <a:pt x="90805" y="22296"/>
                      <a:pt x="90735" y="22013"/>
                      <a:pt x="90664" y="21731"/>
                    </a:cubicBezTo>
                    <a:cubicBezTo>
                      <a:pt x="90593" y="21237"/>
                      <a:pt x="90523" y="20814"/>
                      <a:pt x="90452" y="20320"/>
                    </a:cubicBezTo>
                    <a:cubicBezTo>
                      <a:pt x="90452" y="20179"/>
                      <a:pt x="90382" y="20109"/>
                      <a:pt x="90382" y="19967"/>
                    </a:cubicBezTo>
                    <a:cubicBezTo>
                      <a:pt x="90311" y="19615"/>
                      <a:pt x="90241" y="19191"/>
                      <a:pt x="90170" y="18838"/>
                    </a:cubicBezTo>
                    <a:cubicBezTo>
                      <a:pt x="90099" y="18415"/>
                      <a:pt x="90029" y="17992"/>
                      <a:pt x="89888" y="17568"/>
                    </a:cubicBezTo>
                    <a:cubicBezTo>
                      <a:pt x="89747" y="17004"/>
                      <a:pt x="89606" y="16369"/>
                      <a:pt x="89464" y="15804"/>
                    </a:cubicBezTo>
                    <a:cubicBezTo>
                      <a:pt x="89464" y="15734"/>
                      <a:pt x="89464" y="15664"/>
                      <a:pt x="89394" y="15593"/>
                    </a:cubicBezTo>
                    <a:cubicBezTo>
                      <a:pt x="89253" y="15028"/>
                      <a:pt x="89112" y="14464"/>
                      <a:pt x="88971" y="13900"/>
                    </a:cubicBezTo>
                    <a:cubicBezTo>
                      <a:pt x="88829" y="13264"/>
                      <a:pt x="88618" y="12700"/>
                      <a:pt x="88477" y="12136"/>
                    </a:cubicBezTo>
                    <a:cubicBezTo>
                      <a:pt x="88265" y="11571"/>
                      <a:pt x="88124" y="10936"/>
                      <a:pt x="87912" y="10372"/>
                    </a:cubicBezTo>
                    <a:cubicBezTo>
                      <a:pt x="87489" y="9172"/>
                      <a:pt x="87066" y="8043"/>
                      <a:pt x="86642" y="6914"/>
                    </a:cubicBezTo>
                    <a:lnTo>
                      <a:pt x="86642" y="6914"/>
                    </a:lnTo>
                    <a:cubicBezTo>
                      <a:pt x="86148" y="5786"/>
                      <a:pt x="85655" y="4657"/>
                      <a:pt x="85090" y="3528"/>
                    </a:cubicBezTo>
                    <a:cubicBezTo>
                      <a:pt x="84949" y="3246"/>
                      <a:pt x="84808" y="2893"/>
                      <a:pt x="84596" y="2611"/>
                    </a:cubicBezTo>
                    <a:cubicBezTo>
                      <a:pt x="84455" y="2258"/>
                      <a:pt x="84243" y="1905"/>
                      <a:pt x="84102" y="1623"/>
                    </a:cubicBezTo>
                    <a:cubicBezTo>
                      <a:pt x="83820" y="1059"/>
                      <a:pt x="83467" y="494"/>
                      <a:pt x="83185" y="0"/>
                    </a:cubicBezTo>
                    <a:cubicBezTo>
                      <a:pt x="86078" y="1693"/>
                      <a:pt x="88829" y="3598"/>
                      <a:pt x="91440" y="5715"/>
                    </a:cubicBezTo>
                    <a:cubicBezTo>
                      <a:pt x="91511" y="5715"/>
                      <a:pt x="91581" y="5786"/>
                      <a:pt x="91581" y="5786"/>
                    </a:cubicBezTo>
                    <a:cubicBezTo>
                      <a:pt x="91652" y="5856"/>
                      <a:pt x="91652" y="5856"/>
                      <a:pt x="91722" y="5927"/>
                    </a:cubicBezTo>
                    <a:cubicBezTo>
                      <a:pt x="95956" y="9455"/>
                      <a:pt x="99695" y="13476"/>
                      <a:pt x="102799" y="17992"/>
                    </a:cubicBezTo>
                    <a:cubicBezTo>
                      <a:pt x="103082" y="18415"/>
                      <a:pt x="103434" y="18909"/>
                      <a:pt x="103717" y="19332"/>
                    </a:cubicBezTo>
                    <a:cubicBezTo>
                      <a:pt x="103999" y="19755"/>
                      <a:pt x="104281" y="20179"/>
                      <a:pt x="104563" y="20602"/>
                    </a:cubicBezTo>
                    <a:cubicBezTo>
                      <a:pt x="104634" y="20673"/>
                      <a:pt x="104704" y="20743"/>
                      <a:pt x="104704" y="20885"/>
                    </a:cubicBezTo>
                    <a:cubicBezTo>
                      <a:pt x="105551" y="22225"/>
                      <a:pt x="106327" y="23636"/>
                      <a:pt x="107033" y="25047"/>
                    </a:cubicBezTo>
                    <a:cubicBezTo>
                      <a:pt x="107245" y="25400"/>
                      <a:pt x="107386" y="25824"/>
                      <a:pt x="107597" y="26176"/>
                    </a:cubicBezTo>
                    <a:cubicBezTo>
                      <a:pt x="107738" y="26388"/>
                      <a:pt x="107809" y="26600"/>
                      <a:pt x="107880" y="26740"/>
                    </a:cubicBezTo>
                    <a:cubicBezTo>
                      <a:pt x="108021" y="27023"/>
                      <a:pt x="108162" y="27305"/>
                      <a:pt x="108303" y="27587"/>
                    </a:cubicBezTo>
                    <a:cubicBezTo>
                      <a:pt x="108444" y="27870"/>
                      <a:pt x="108585" y="28152"/>
                      <a:pt x="108656" y="28434"/>
                    </a:cubicBezTo>
                    <a:cubicBezTo>
                      <a:pt x="108797" y="28716"/>
                      <a:pt x="108867" y="28928"/>
                      <a:pt x="109008" y="29210"/>
                    </a:cubicBezTo>
                    <a:cubicBezTo>
                      <a:pt x="109220" y="29704"/>
                      <a:pt x="109432" y="30268"/>
                      <a:pt x="109643" y="30762"/>
                    </a:cubicBezTo>
                    <a:cubicBezTo>
                      <a:pt x="109855" y="31397"/>
                      <a:pt x="110137" y="32032"/>
                      <a:pt x="110349" y="32597"/>
                    </a:cubicBezTo>
                    <a:cubicBezTo>
                      <a:pt x="110349" y="32597"/>
                      <a:pt x="110349" y="32597"/>
                      <a:pt x="110349" y="32597"/>
                    </a:cubicBezTo>
                    <a:cubicBezTo>
                      <a:pt x="110561" y="33232"/>
                      <a:pt x="110772" y="33867"/>
                      <a:pt x="110984" y="34502"/>
                    </a:cubicBezTo>
                    <a:cubicBezTo>
                      <a:pt x="113030" y="40569"/>
                      <a:pt x="114018" y="46708"/>
                      <a:pt x="114018" y="53129"/>
                    </a:cubicBezTo>
                    <a:close/>
                  </a:path>
                </a:pathLst>
              </a:custGeom>
              <a:solidFill>
                <a:schemeClr val="accent2">
                  <a:lumMod val="75000"/>
                </a:schemeClr>
              </a:solidFill>
              <a:ln w="7047" cap="flat">
                <a:noFill/>
                <a:prstDash val="solid"/>
                <a:miter/>
              </a:ln>
            </p:spPr>
            <p:txBody>
              <a:bodyPr rtlCol="0" anchor="ctr"/>
              <a:lstStyle/>
              <a:p>
                <a:endParaRPr lang="en-ID">
                  <a:cs typeface="B Nazanin" panose="00000700000000000000" pitchFamily="2" charset="-78"/>
                </a:endParaRPr>
              </a:p>
            </p:txBody>
          </p:sp>
          <p:sp>
            <p:nvSpPr>
              <p:cNvPr id="455" name="Freeform: Shape 454">
                <a:extLst>
                  <a:ext uri="{FF2B5EF4-FFF2-40B4-BE49-F238E27FC236}">
                    <a16:creationId xmlns:a16="http://schemas.microsoft.com/office/drawing/2014/main" id="{05071C21-A8B1-4615-80A2-005E525ED803}"/>
                  </a:ext>
                </a:extLst>
              </p:cNvPr>
              <p:cNvSpPr/>
              <p:nvPr/>
            </p:nvSpPr>
            <p:spPr>
              <a:xfrm>
                <a:off x="5563447" y="3814939"/>
                <a:ext cx="21167" cy="21167"/>
              </a:xfrm>
              <a:custGeom>
                <a:avLst/>
                <a:gdLst>
                  <a:gd name="connsiteX0" fmla="*/ 23707 w 21166"/>
                  <a:gd name="connsiteY0" fmla="*/ 11853 h 21166"/>
                  <a:gd name="connsiteX1" fmla="*/ 11853 w 21166"/>
                  <a:gd name="connsiteY1" fmla="*/ 23707 h 21166"/>
                  <a:gd name="connsiteX2" fmla="*/ 0 w 21166"/>
                  <a:gd name="connsiteY2" fmla="*/ 11853 h 21166"/>
                  <a:gd name="connsiteX3" fmla="*/ 11853 w 21166"/>
                  <a:gd name="connsiteY3" fmla="*/ 0 h 21166"/>
                  <a:gd name="connsiteX4" fmla="*/ 23707 w 21166"/>
                  <a:gd name="connsiteY4" fmla="*/ 11853 h 21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66" h="21166">
                    <a:moveTo>
                      <a:pt x="23707" y="11853"/>
                    </a:moveTo>
                    <a:cubicBezTo>
                      <a:pt x="23707" y="18400"/>
                      <a:pt x="18400" y="23707"/>
                      <a:pt x="11853" y="23707"/>
                    </a:cubicBezTo>
                    <a:cubicBezTo>
                      <a:pt x="5307" y="23707"/>
                      <a:pt x="0" y="18400"/>
                      <a:pt x="0" y="11853"/>
                    </a:cubicBezTo>
                    <a:cubicBezTo>
                      <a:pt x="0" y="5307"/>
                      <a:pt x="5307" y="0"/>
                      <a:pt x="11853" y="0"/>
                    </a:cubicBezTo>
                    <a:cubicBezTo>
                      <a:pt x="18400" y="0"/>
                      <a:pt x="23707" y="5307"/>
                      <a:pt x="23707" y="11853"/>
                    </a:cubicBezTo>
                    <a:close/>
                  </a:path>
                </a:pathLst>
              </a:custGeom>
              <a:solidFill>
                <a:schemeClr val="accent2">
                  <a:lumMod val="60000"/>
                  <a:lumOff val="40000"/>
                </a:schemeClr>
              </a:solidFill>
              <a:ln w="7047" cap="flat">
                <a:noFill/>
                <a:prstDash val="solid"/>
                <a:miter/>
              </a:ln>
            </p:spPr>
            <p:txBody>
              <a:bodyPr rtlCol="0" anchor="ctr"/>
              <a:lstStyle/>
              <a:p>
                <a:endParaRPr lang="en-ID">
                  <a:cs typeface="B Nazanin" panose="00000700000000000000" pitchFamily="2" charset="-78"/>
                </a:endParaRPr>
              </a:p>
            </p:txBody>
          </p:sp>
        </p:grpSp>
        <p:grpSp>
          <p:nvGrpSpPr>
            <p:cNvPr id="435" name="Graphic 3">
              <a:extLst>
                <a:ext uri="{FF2B5EF4-FFF2-40B4-BE49-F238E27FC236}">
                  <a16:creationId xmlns:a16="http://schemas.microsoft.com/office/drawing/2014/main" id="{0DD245E4-5F98-4DEB-A6B8-BE2EF34D72F1}"/>
                </a:ext>
              </a:extLst>
            </p:cNvPr>
            <p:cNvGrpSpPr/>
            <p:nvPr/>
          </p:nvGrpSpPr>
          <p:grpSpPr>
            <a:xfrm>
              <a:off x="5367232" y="4193752"/>
              <a:ext cx="56444" cy="56444"/>
              <a:chOff x="5367232" y="4193752"/>
              <a:chExt cx="56444" cy="56444"/>
            </a:xfrm>
            <a:solidFill>
              <a:schemeClr val="accent1"/>
            </a:solidFill>
          </p:grpSpPr>
          <p:sp>
            <p:nvSpPr>
              <p:cNvPr id="436" name="Freeform: Shape 435">
                <a:extLst>
                  <a:ext uri="{FF2B5EF4-FFF2-40B4-BE49-F238E27FC236}">
                    <a16:creationId xmlns:a16="http://schemas.microsoft.com/office/drawing/2014/main" id="{3CBAF67C-DDC5-474C-8C25-925AD893D3B9}"/>
                  </a:ext>
                </a:extLst>
              </p:cNvPr>
              <p:cNvSpPr/>
              <p:nvPr/>
            </p:nvSpPr>
            <p:spPr>
              <a:xfrm>
                <a:off x="5372947" y="4237990"/>
                <a:ext cx="7056" cy="7056"/>
              </a:xfrm>
              <a:custGeom>
                <a:avLst/>
                <a:gdLst>
                  <a:gd name="connsiteX0" fmla="*/ 423 w 0"/>
                  <a:gd name="connsiteY0" fmla="*/ 212 h 0"/>
                  <a:gd name="connsiteX1" fmla="*/ 0 w 0"/>
                  <a:gd name="connsiteY1" fmla="*/ 0 h 0"/>
                  <a:gd name="connsiteX2" fmla="*/ 0 w 0"/>
                  <a:gd name="connsiteY2" fmla="*/ 0 h 0"/>
                  <a:gd name="connsiteX3" fmla="*/ 423 w 0"/>
                  <a:gd name="connsiteY3" fmla="*/ 212 h 0"/>
                </a:gdLst>
                <a:ahLst/>
                <a:cxnLst>
                  <a:cxn ang="0">
                    <a:pos x="connsiteX0" y="connsiteY0"/>
                  </a:cxn>
                  <a:cxn ang="0">
                    <a:pos x="connsiteX1" y="connsiteY1"/>
                  </a:cxn>
                  <a:cxn ang="0">
                    <a:pos x="connsiteX2" y="connsiteY2"/>
                  </a:cxn>
                  <a:cxn ang="0">
                    <a:pos x="connsiteX3" y="connsiteY3"/>
                  </a:cxn>
                </a:cxnLst>
                <a:rect l="l" t="t" r="r" b="b"/>
                <a:pathLst>
                  <a:path>
                    <a:moveTo>
                      <a:pt x="423" y="212"/>
                    </a:moveTo>
                    <a:cubicBezTo>
                      <a:pt x="282" y="141"/>
                      <a:pt x="141" y="71"/>
                      <a:pt x="0" y="0"/>
                    </a:cubicBezTo>
                    <a:lnTo>
                      <a:pt x="0" y="0"/>
                    </a:lnTo>
                    <a:cubicBezTo>
                      <a:pt x="141" y="71"/>
                      <a:pt x="282" y="141"/>
                      <a:pt x="423" y="212"/>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437" name="Freeform: Shape 436">
                <a:extLst>
                  <a:ext uri="{FF2B5EF4-FFF2-40B4-BE49-F238E27FC236}">
                    <a16:creationId xmlns:a16="http://schemas.microsoft.com/office/drawing/2014/main" id="{95C0627A-2FCD-44A7-A617-1FB55F91712F}"/>
                  </a:ext>
                </a:extLst>
              </p:cNvPr>
              <p:cNvSpPr/>
              <p:nvPr/>
            </p:nvSpPr>
            <p:spPr>
              <a:xfrm>
                <a:off x="5371183" y="4237143"/>
                <a:ext cx="14111" cy="7056"/>
              </a:xfrm>
              <a:custGeom>
                <a:avLst/>
                <a:gdLst>
                  <a:gd name="connsiteX0" fmla="*/ 16228 w 14111"/>
                  <a:gd name="connsiteY0" fmla="*/ 13124 h 7055"/>
                  <a:gd name="connsiteX1" fmla="*/ 0 w 14111"/>
                  <a:gd name="connsiteY1" fmla="*/ 0 h 7055"/>
                  <a:gd name="connsiteX2" fmla="*/ 0 w 14111"/>
                  <a:gd name="connsiteY2" fmla="*/ 0 h 7055"/>
                  <a:gd name="connsiteX3" fmla="*/ 6632 w 14111"/>
                  <a:gd name="connsiteY3" fmla="*/ 7832 h 7055"/>
                  <a:gd name="connsiteX4" fmla="*/ 6773 w 14111"/>
                  <a:gd name="connsiteY4" fmla="*/ 7973 h 7055"/>
                  <a:gd name="connsiteX5" fmla="*/ 16228 w 14111"/>
                  <a:gd name="connsiteY5" fmla="*/ 13124 h 7055"/>
                  <a:gd name="connsiteX6" fmla="*/ 16228 w 14111"/>
                  <a:gd name="connsiteY6" fmla="*/ 13124 h 7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111" h="7055">
                    <a:moveTo>
                      <a:pt x="16228" y="13124"/>
                    </a:moveTo>
                    <a:cubicBezTo>
                      <a:pt x="9313" y="10866"/>
                      <a:pt x="3598" y="6138"/>
                      <a:pt x="0" y="0"/>
                    </a:cubicBezTo>
                    <a:cubicBezTo>
                      <a:pt x="0" y="0"/>
                      <a:pt x="0" y="0"/>
                      <a:pt x="0" y="0"/>
                    </a:cubicBezTo>
                    <a:cubicBezTo>
                      <a:pt x="1693" y="2964"/>
                      <a:pt x="3951" y="5645"/>
                      <a:pt x="6632" y="7832"/>
                    </a:cubicBezTo>
                    <a:cubicBezTo>
                      <a:pt x="6703" y="7902"/>
                      <a:pt x="6703" y="7902"/>
                      <a:pt x="6773" y="7973"/>
                    </a:cubicBezTo>
                    <a:cubicBezTo>
                      <a:pt x="9525" y="10160"/>
                      <a:pt x="12700" y="11924"/>
                      <a:pt x="16228" y="13124"/>
                    </a:cubicBezTo>
                    <a:cubicBezTo>
                      <a:pt x="16157" y="13053"/>
                      <a:pt x="16228" y="13124"/>
                      <a:pt x="16228" y="13124"/>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438" name="Freeform: Shape 437">
                <a:extLst>
                  <a:ext uri="{FF2B5EF4-FFF2-40B4-BE49-F238E27FC236}">
                    <a16:creationId xmlns:a16="http://schemas.microsoft.com/office/drawing/2014/main" id="{581AA633-0AE1-4CC4-A92C-7FF31A2A13DE}"/>
                  </a:ext>
                </a:extLst>
              </p:cNvPr>
              <p:cNvSpPr/>
              <p:nvPr/>
            </p:nvSpPr>
            <p:spPr>
              <a:xfrm>
                <a:off x="5387552" y="4250267"/>
                <a:ext cx="7056" cy="7056"/>
              </a:xfrm>
              <a:custGeom>
                <a:avLst/>
                <a:gdLst>
                  <a:gd name="connsiteX0" fmla="*/ 1976 w 0"/>
                  <a:gd name="connsiteY0" fmla="*/ 564 h 0"/>
                  <a:gd name="connsiteX1" fmla="*/ 0 w 0"/>
                  <a:gd name="connsiteY1" fmla="*/ 0 h 0"/>
                  <a:gd name="connsiteX2" fmla="*/ 71 w 0"/>
                  <a:gd name="connsiteY2" fmla="*/ 0 h 0"/>
                  <a:gd name="connsiteX3" fmla="*/ 1976 w 0"/>
                  <a:gd name="connsiteY3" fmla="*/ 564 h 0"/>
                </a:gdLst>
                <a:ahLst/>
                <a:cxnLst>
                  <a:cxn ang="0">
                    <a:pos x="connsiteX0" y="connsiteY0"/>
                  </a:cxn>
                  <a:cxn ang="0">
                    <a:pos x="connsiteX1" y="connsiteY1"/>
                  </a:cxn>
                  <a:cxn ang="0">
                    <a:pos x="connsiteX2" y="connsiteY2"/>
                  </a:cxn>
                  <a:cxn ang="0">
                    <a:pos x="connsiteX3" y="connsiteY3"/>
                  </a:cxn>
                </a:cxnLst>
                <a:rect l="l" t="t" r="r" b="b"/>
                <a:pathLst>
                  <a:path>
                    <a:moveTo>
                      <a:pt x="1976" y="564"/>
                    </a:moveTo>
                    <a:cubicBezTo>
                      <a:pt x="1270" y="423"/>
                      <a:pt x="635" y="211"/>
                      <a:pt x="0" y="0"/>
                    </a:cubicBezTo>
                    <a:cubicBezTo>
                      <a:pt x="0" y="0"/>
                      <a:pt x="0" y="0"/>
                      <a:pt x="71" y="0"/>
                    </a:cubicBezTo>
                    <a:cubicBezTo>
                      <a:pt x="635" y="211"/>
                      <a:pt x="1341" y="423"/>
                      <a:pt x="1976" y="564"/>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439" name="Freeform: Shape 438">
                <a:extLst>
                  <a:ext uri="{FF2B5EF4-FFF2-40B4-BE49-F238E27FC236}">
                    <a16:creationId xmlns:a16="http://schemas.microsoft.com/office/drawing/2014/main" id="{B4D9A97F-6EF1-460C-9DF5-F2A32D9BB3B1}"/>
                  </a:ext>
                </a:extLst>
              </p:cNvPr>
              <p:cNvSpPr/>
              <p:nvPr/>
            </p:nvSpPr>
            <p:spPr>
              <a:xfrm>
                <a:off x="5411682" y="4199184"/>
                <a:ext cx="7056" cy="7056"/>
              </a:xfrm>
              <a:custGeom>
                <a:avLst/>
                <a:gdLst>
                  <a:gd name="connsiteX0" fmla="*/ 705 w 0"/>
                  <a:gd name="connsiteY0" fmla="*/ 1623 h 0"/>
                  <a:gd name="connsiteX1" fmla="*/ 0 w 0"/>
                  <a:gd name="connsiteY1" fmla="*/ 0 h 0"/>
                  <a:gd name="connsiteX2" fmla="*/ 705 w 0"/>
                  <a:gd name="connsiteY2" fmla="*/ 1623 h 0"/>
                </a:gdLst>
                <a:ahLst/>
                <a:cxnLst>
                  <a:cxn ang="0">
                    <a:pos x="connsiteX0" y="connsiteY0"/>
                  </a:cxn>
                  <a:cxn ang="0">
                    <a:pos x="connsiteX1" y="connsiteY1"/>
                  </a:cxn>
                  <a:cxn ang="0">
                    <a:pos x="connsiteX2" y="connsiteY2"/>
                  </a:cxn>
                </a:cxnLst>
                <a:rect l="l" t="t" r="r" b="b"/>
                <a:pathLst>
                  <a:path>
                    <a:moveTo>
                      <a:pt x="705" y="1623"/>
                    </a:moveTo>
                    <a:cubicBezTo>
                      <a:pt x="494" y="1059"/>
                      <a:pt x="212" y="565"/>
                      <a:pt x="0" y="0"/>
                    </a:cubicBezTo>
                    <a:cubicBezTo>
                      <a:pt x="282" y="565"/>
                      <a:pt x="494" y="1059"/>
                      <a:pt x="705" y="1623"/>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440" name="Freeform: Shape 439">
                <a:extLst>
                  <a:ext uri="{FF2B5EF4-FFF2-40B4-BE49-F238E27FC236}">
                    <a16:creationId xmlns:a16="http://schemas.microsoft.com/office/drawing/2014/main" id="{979E13A5-7D25-4A78-8F60-68F030FCC09B}"/>
                  </a:ext>
                </a:extLst>
              </p:cNvPr>
              <p:cNvSpPr/>
              <p:nvPr/>
            </p:nvSpPr>
            <p:spPr>
              <a:xfrm>
                <a:off x="5407872" y="4245045"/>
                <a:ext cx="7056" cy="7056"/>
              </a:xfrm>
              <a:custGeom>
                <a:avLst/>
                <a:gdLst>
                  <a:gd name="connsiteX0" fmla="*/ 6915 w 0"/>
                  <a:gd name="connsiteY0" fmla="*/ 0 h 0"/>
                  <a:gd name="connsiteX1" fmla="*/ 0 w 0"/>
                  <a:gd name="connsiteY1" fmla="*/ 4234 h 0"/>
                  <a:gd name="connsiteX2" fmla="*/ 6915 w 0"/>
                  <a:gd name="connsiteY2" fmla="*/ 0 h 0"/>
                  <a:gd name="connsiteX3" fmla="*/ 6915 w 0"/>
                  <a:gd name="connsiteY3" fmla="*/ 0 h 0"/>
                </a:gdLst>
                <a:ahLst/>
                <a:cxnLst>
                  <a:cxn ang="0">
                    <a:pos x="connsiteX0" y="connsiteY0"/>
                  </a:cxn>
                  <a:cxn ang="0">
                    <a:pos x="connsiteX1" y="connsiteY1"/>
                  </a:cxn>
                  <a:cxn ang="0">
                    <a:pos x="connsiteX2" y="connsiteY2"/>
                  </a:cxn>
                  <a:cxn ang="0">
                    <a:pos x="connsiteX3" y="connsiteY3"/>
                  </a:cxn>
                </a:cxnLst>
                <a:rect l="l" t="t" r="r" b="b"/>
                <a:pathLst>
                  <a:path>
                    <a:moveTo>
                      <a:pt x="6915" y="0"/>
                    </a:moveTo>
                    <a:cubicBezTo>
                      <a:pt x="4868" y="1694"/>
                      <a:pt x="2540" y="3175"/>
                      <a:pt x="0" y="4234"/>
                    </a:cubicBezTo>
                    <a:cubicBezTo>
                      <a:pt x="2469" y="3104"/>
                      <a:pt x="4798" y="1694"/>
                      <a:pt x="6915" y="0"/>
                    </a:cubicBezTo>
                    <a:cubicBezTo>
                      <a:pt x="6844" y="0"/>
                      <a:pt x="6915" y="0"/>
                      <a:pt x="6915" y="0"/>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441" name="Freeform: Shape 440">
                <a:extLst>
                  <a:ext uri="{FF2B5EF4-FFF2-40B4-BE49-F238E27FC236}">
                    <a16:creationId xmlns:a16="http://schemas.microsoft.com/office/drawing/2014/main" id="{BD5919D9-5EA4-4D40-980C-B55FC28146E5}"/>
                  </a:ext>
                </a:extLst>
              </p:cNvPr>
              <p:cNvSpPr/>
              <p:nvPr/>
            </p:nvSpPr>
            <p:spPr>
              <a:xfrm>
                <a:off x="5414786" y="4237920"/>
                <a:ext cx="7056" cy="7056"/>
              </a:xfrm>
              <a:custGeom>
                <a:avLst/>
                <a:gdLst>
                  <a:gd name="connsiteX0" fmla="*/ 6209 w 0"/>
                  <a:gd name="connsiteY0" fmla="*/ 0 h 7055"/>
                  <a:gd name="connsiteX1" fmla="*/ 0 w 0"/>
                  <a:gd name="connsiteY1" fmla="*/ 7126 h 7055"/>
                  <a:gd name="connsiteX2" fmla="*/ 70 w 0"/>
                  <a:gd name="connsiteY2" fmla="*/ 7056 h 7055"/>
                  <a:gd name="connsiteX3" fmla="*/ 6209 w 0"/>
                  <a:gd name="connsiteY3" fmla="*/ 0 h 7055"/>
                </a:gdLst>
                <a:ahLst/>
                <a:cxnLst>
                  <a:cxn ang="0">
                    <a:pos x="connsiteX0" y="connsiteY0"/>
                  </a:cxn>
                  <a:cxn ang="0">
                    <a:pos x="connsiteX1" y="connsiteY1"/>
                  </a:cxn>
                  <a:cxn ang="0">
                    <a:pos x="connsiteX2" y="connsiteY2"/>
                  </a:cxn>
                  <a:cxn ang="0">
                    <a:pos x="connsiteX3" y="connsiteY3"/>
                  </a:cxn>
                </a:cxnLst>
                <a:rect l="l" t="t" r="r" b="b"/>
                <a:pathLst>
                  <a:path h="7055">
                    <a:moveTo>
                      <a:pt x="6209" y="0"/>
                    </a:moveTo>
                    <a:cubicBezTo>
                      <a:pt x="4515" y="2681"/>
                      <a:pt x="2469" y="5080"/>
                      <a:pt x="0" y="7126"/>
                    </a:cubicBezTo>
                    <a:cubicBezTo>
                      <a:pt x="0" y="7126"/>
                      <a:pt x="70" y="7056"/>
                      <a:pt x="70" y="7056"/>
                    </a:cubicBezTo>
                    <a:cubicBezTo>
                      <a:pt x="2469" y="5009"/>
                      <a:pt x="4515" y="2681"/>
                      <a:pt x="6209" y="0"/>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442" name="Freeform: Shape 441">
                <a:extLst>
                  <a:ext uri="{FF2B5EF4-FFF2-40B4-BE49-F238E27FC236}">
                    <a16:creationId xmlns:a16="http://schemas.microsoft.com/office/drawing/2014/main" id="{3DF72B36-DBA8-4C6F-96DF-2F13D3A0A54B}"/>
                  </a:ext>
                </a:extLst>
              </p:cNvPr>
              <p:cNvSpPr/>
              <p:nvPr/>
            </p:nvSpPr>
            <p:spPr>
              <a:xfrm>
                <a:off x="5421348" y="4235873"/>
                <a:ext cx="7056" cy="7056"/>
              </a:xfrm>
              <a:custGeom>
                <a:avLst/>
                <a:gdLst>
                  <a:gd name="connsiteX0" fmla="*/ 776 w 0"/>
                  <a:gd name="connsiteY0" fmla="*/ 0 h 0"/>
                  <a:gd name="connsiteX1" fmla="*/ 0 w 0"/>
                  <a:gd name="connsiteY1" fmla="*/ 1411 h 0"/>
                  <a:gd name="connsiteX2" fmla="*/ 776 w 0"/>
                  <a:gd name="connsiteY2" fmla="*/ 0 h 0"/>
                </a:gdLst>
                <a:ahLst/>
                <a:cxnLst>
                  <a:cxn ang="0">
                    <a:pos x="connsiteX0" y="connsiteY0"/>
                  </a:cxn>
                  <a:cxn ang="0">
                    <a:pos x="connsiteX1" y="connsiteY1"/>
                  </a:cxn>
                  <a:cxn ang="0">
                    <a:pos x="connsiteX2" y="connsiteY2"/>
                  </a:cxn>
                </a:cxnLst>
                <a:rect l="l" t="t" r="r" b="b"/>
                <a:pathLst>
                  <a:path>
                    <a:moveTo>
                      <a:pt x="776" y="0"/>
                    </a:moveTo>
                    <a:cubicBezTo>
                      <a:pt x="564" y="494"/>
                      <a:pt x="282" y="917"/>
                      <a:pt x="0" y="1411"/>
                    </a:cubicBezTo>
                    <a:cubicBezTo>
                      <a:pt x="282" y="917"/>
                      <a:pt x="564" y="494"/>
                      <a:pt x="776" y="0"/>
                    </a:cubicBezTo>
                    <a:close/>
                  </a:path>
                </a:pathLst>
              </a:custGeom>
              <a:solidFill>
                <a:srgbClr val="FD9D00"/>
              </a:solidFill>
              <a:ln w="7047" cap="flat">
                <a:noFill/>
                <a:prstDash val="solid"/>
                <a:miter/>
              </a:ln>
            </p:spPr>
            <p:txBody>
              <a:bodyPr rtlCol="0" anchor="ctr"/>
              <a:lstStyle/>
              <a:p>
                <a:endParaRPr lang="en-ID">
                  <a:cs typeface="B Nazanin" panose="00000700000000000000" pitchFamily="2" charset="-78"/>
                </a:endParaRPr>
              </a:p>
            </p:txBody>
          </p:sp>
          <p:sp>
            <p:nvSpPr>
              <p:cNvPr id="443" name="Freeform: Shape 442">
                <a:extLst>
                  <a:ext uri="{FF2B5EF4-FFF2-40B4-BE49-F238E27FC236}">
                    <a16:creationId xmlns:a16="http://schemas.microsoft.com/office/drawing/2014/main" id="{D7875CB7-C391-4781-854B-2DF660318108}"/>
                  </a:ext>
                </a:extLst>
              </p:cNvPr>
              <p:cNvSpPr/>
              <p:nvPr/>
            </p:nvSpPr>
            <p:spPr>
              <a:xfrm>
                <a:off x="5367232" y="4193752"/>
                <a:ext cx="42333" cy="42333"/>
              </a:xfrm>
              <a:custGeom>
                <a:avLst/>
                <a:gdLst>
                  <a:gd name="connsiteX0" fmla="*/ 47413 w 42333"/>
                  <a:gd name="connsiteY0" fmla="*/ 18203 h 42333"/>
                  <a:gd name="connsiteX1" fmla="*/ 47413 w 42333"/>
                  <a:gd name="connsiteY1" fmla="*/ 19332 h 42333"/>
                  <a:gd name="connsiteX2" fmla="*/ 47343 w 42333"/>
                  <a:gd name="connsiteY2" fmla="*/ 20108 h 42333"/>
                  <a:gd name="connsiteX3" fmla="*/ 47343 w 42333"/>
                  <a:gd name="connsiteY3" fmla="*/ 20320 h 42333"/>
                  <a:gd name="connsiteX4" fmla="*/ 47272 w 42333"/>
                  <a:gd name="connsiteY4" fmla="*/ 21025 h 42333"/>
                  <a:gd name="connsiteX5" fmla="*/ 47272 w 42333"/>
                  <a:gd name="connsiteY5" fmla="*/ 21237 h 42333"/>
                  <a:gd name="connsiteX6" fmla="*/ 47202 w 42333"/>
                  <a:gd name="connsiteY6" fmla="*/ 22013 h 42333"/>
                  <a:gd name="connsiteX7" fmla="*/ 47202 w 42333"/>
                  <a:gd name="connsiteY7" fmla="*/ 22084 h 42333"/>
                  <a:gd name="connsiteX8" fmla="*/ 47061 w 42333"/>
                  <a:gd name="connsiteY8" fmla="*/ 23071 h 42333"/>
                  <a:gd name="connsiteX9" fmla="*/ 47061 w 42333"/>
                  <a:gd name="connsiteY9" fmla="*/ 23071 h 42333"/>
                  <a:gd name="connsiteX10" fmla="*/ 46919 w 42333"/>
                  <a:gd name="connsiteY10" fmla="*/ 23918 h 42333"/>
                  <a:gd name="connsiteX11" fmla="*/ 46708 w 42333"/>
                  <a:gd name="connsiteY11" fmla="*/ 24765 h 42333"/>
                  <a:gd name="connsiteX12" fmla="*/ 46496 w 42333"/>
                  <a:gd name="connsiteY12" fmla="*/ 25541 h 42333"/>
                  <a:gd name="connsiteX13" fmla="*/ 42333 w 42333"/>
                  <a:gd name="connsiteY13" fmla="*/ 34643 h 42333"/>
                  <a:gd name="connsiteX14" fmla="*/ 41840 w 42333"/>
                  <a:gd name="connsiteY14" fmla="*/ 35348 h 42333"/>
                  <a:gd name="connsiteX15" fmla="*/ 40993 w 42333"/>
                  <a:gd name="connsiteY15" fmla="*/ 36406 h 42333"/>
                  <a:gd name="connsiteX16" fmla="*/ 40640 w 42333"/>
                  <a:gd name="connsiteY16" fmla="*/ 36830 h 42333"/>
                  <a:gd name="connsiteX17" fmla="*/ 38523 w 42333"/>
                  <a:gd name="connsiteY17" fmla="*/ 39088 h 42333"/>
                  <a:gd name="connsiteX18" fmla="*/ 38100 w 42333"/>
                  <a:gd name="connsiteY18" fmla="*/ 39511 h 42333"/>
                  <a:gd name="connsiteX19" fmla="*/ 36266 w 42333"/>
                  <a:gd name="connsiteY19" fmla="*/ 41063 h 42333"/>
                  <a:gd name="connsiteX20" fmla="*/ 33020 w 42333"/>
                  <a:gd name="connsiteY20" fmla="*/ 43251 h 42333"/>
                  <a:gd name="connsiteX21" fmla="*/ 32385 w 42333"/>
                  <a:gd name="connsiteY21" fmla="*/ 43603 h 42333"/>
                  <a:gd name="connsiteX22" fmla="*/ 30833 w 42333"/>
                  <a:gd name="connsiteY22" fmla="*/ 44379 h 42333"/>
                  <a:gd name="connsiteX23" fmla="*/ 29774 w 42333"/>
                  <a:gd name="connsiteY23" fmla="*/ 44873 h 42333"/>
                  <a:gd name="connsiteX24" fmla="*/ 29492 w 42333"/>
                  <a:gd name="connsiteY24" fmla="*/ 45014 h 42333"/>
                  <a:gd name="connsiteX25" fmla="*/ 28857 w 42333"/>
                  <a:gd name="connsiteY25" fmla="*/ 45297 h 42333"/>
                  <a:gd name="connsiteX26" fmla="*/ 28152 w 42333"/>
                  <a:gd name="connsiteY26" fmla="*/ 45579 h 42333"/>
                  <a:gd name="connsiteX27" fmla="*/ 28081 w 42333"/>
                  <a:gd name="connsiteY27" fmla="*/ 45579 h 42333"/>
                  <a:gd name="connsiteX28" fmla="*/ 27305 w 42333"/>
                  <a:gd name="connsiteY28" fmla="*/ 45861 h 42333"/>
                  <a:gd name="connsiteX29" fmla="*/ 25965 w 42333"/>
                  <a:gd name="connsiteY29" fmla="*/ 46284 h 42333"/>
                  <a:gd name="connsiteX30" fmla="*/ 25329 w 42333"/>
                  <a:gd name="connsiteY30" fmla="*/ 46425 h 42333"/>
                  <a:gd name="connsiteX31" fmla="*/ 25188 w 42333"/>
                  <a:gd name="connsiteY31" fmla="*/ 46496 h 42333"/>
                  <a:gd name="connsiteX32" fmla="*/ 25047 w 42333"/>
                  <a:gd name="connsiteY32" fmla="*/ 46566 h 42333"/>
                  <a:gd name="connsiteX33" fmla="*/ 23848 w 42333"/>
                  <a:gd name="connsiteY33" fmla="*/ 46849 h 42333"/>
                  <a:gd name="connsiteX34" fmla="*/ 22790 w 42333"/>
                  <a:gd name="connsiteY34" fmla="*/ 47060 h 42333"/>
                  <a:gd name="connsiteX35" fmla="*/ 22296 w 42333"/>
                  <a:gd name="connsiteY35" fmla="*/ 47131 h 42333"/>
                  <a:gd name="connsiteX36" fmla="*/ 20885 w 42333"/>
                  <a:gd name="connsiteY36" fmla="*/ 47272 h 42333"/>
                  <a:gd name="connsiteX37" fmla="*/ 20108 w 42333"/>
                  <a:gd name="connsiteY37" fmla="*/ 47343 h 42333"/>
                  <a:gd name="connsiteX38" fmla="*/ 19262 w 42333"/>
                  <a:gd name="connsiteY38" fmla="*/ 47413 h 42333"/>
                  <a:gd name="connsiteX39" fmla="*/ 18415 w 42333"/>
                  <a:gd name="connsiteY39" fmla="*/ 47413 h 42333"/>
                  <a:gd name="connsiteX40" fmla="*/ 17427 w 42333"/>
                  <a:gd name="connsiteY40" fmla="*/ 47413 h 42333"/>
                  <a:gd name="connsiteX41" fmla="*/ 16581 w 42333"/>
                  <a:gd name="connsiteY41" fmla="*/ 47343 h 42333"/>
                  <a:gd name="connsiteX42" fmla="*/ 16228 w 42333"/>
                  <a:gd name="connsiteY42" fmla="*/ 47343 h 42333"/>
                  <a:gd name="connsiteX43" fmla="*/ 15522 w 42333"/>
                  <a:gd name="connsiteY43" fmla="*/ 47272 h 42333"/>
                  <a:gd name="connsiteX44" fmla="*/ 14534 w 42333"/>
                  <a:gd name="connsiteY44" fmla="*/ 47131 h 42333"/>
                  <a:gd name="connsiteX45" fmla="*/ 14534 w 42333"/>
                  <a:gd name="connsiteY45" fmla="*/ 47131 h 42333"/>
                  <a:gd name="connsiteX46" fmla="*/ 13688 w 42333"/>
                  <a:gd name="connsiteY46" fmla="*/ 46990 h 42333"/>
                  <a:gd name="connsiteX47" fmla="*/ 13406 w 42333"/>
                  <a:gd name="connsiteY47" fmla="*/ 46919 h 42333"/>
                  <a:gd name="connsiteX48" fmla="*/ 12982 w 42333"/>
                  <a:gd name="connsiteY48" fmla="*/ 46849 h 42333"/>
                  <a:gd name="connsiteX49" fmla="*/ 12347 w 42333"/>
                  <a:gd name="connsiteY49" fmla="*/ 46708 h 42333"/>
                  <a:gd name="connsiteX50" fmla="*/ 12277 w 42333"/>
                  <a:gd name="connsiteY50" fmla="*/ 46708 h 42333"/>
                  <a:gd name="connsiteX51" fmla="*/ 11430 w 42333"/>
                  <a:gd name="connsiteY51" fmla="*/ 46496 h 42333"/>
                  <a:gd name="connsiteX52" fmla="*/ 10442 w 42333"/>
                  <a:gd name="connsiteY52" fmla="*/ 46214 h 42333"/>
                  <a:gd name="connsiteX53" fmla="*/ 9384 w 42333"/>
                  <a:gd name="connsiteY53" fmla="*/ 45861 h 42333"/>
                  <a:gd name="connsiteX54" fmla="*/ 9172 w 42333"/>
                  <a:gd name="connsiteY54" fmla="*/ 45790 h 42333"/>
                  <a:gd name="connsiteX55" fmla="*/ 8608 w 42333"/>
                  <a:gd name="connsiteY55" fmla="*/ 45579 h 42333"/>
                  <a:gd name="connsiteX56" fmla="*/ 7973 w 42333"/>
                  <a:gd name="connsiteY56" fmla="*/ 45367 h 42333"/>
                  <a:gd name="connsiteX57" fmla="*/ 7126 w 42333"/>
                  <a:gd name="connsiteY57" fmla="*/ 45014 h 42333"/>
                  <a:gd name="connsiteX58" fmla="*/ 6491 w 42333"/>
                  <a:gd name="connsiteY58" fmla="*/ 44732 h 42333"/>
                  <a:gd name="connsiteX59" fmla="*/ 5997 w 42333"/>
                  <a:gd name="connsiteY59" fmla="*/ 44521 h 42333"/>
                  <a:gd name="connsiteX60" fmla="*/ 5574 w 42333"/>
                  <a:gd name="connsiteY60" fmla="*/ 44309 h 42333"/>
                  <a:gd name="connsiteX61" fmla="*/ 5574 w 42333"/>
                  <a:gd name="connsiteY61" fmla="*/ 44309 h 42333"/>
                  <a:gd name="connsiteX62" fmla="*/ 4727 w 42333"/>
                  <a:gd name="connsiteY62" fmla="*/ 43885 h 42333"/>
                  <a:gd name="connsiteX63" fmla="*/ 3951 w 42333"/>
                  <a:gd name="connsiteY63" fmla="*/ 43462 h 42333"/>
                  <a:gd name="connsiteX64" fmla="*/ 3881 w 42333"/>
                  <a:gd name="connsiteY64" fmla="*/ 43462 h 42333"/>
                  <a:gd name="connsiteX65" fmla="*/ 3881 w 42333"/>
                  <a:gd name="connsiteY65" fmla="*/ 43462 h 42333"/>
                  <a:gd name="connsiteX66" fmla="*/ 0 w 42333"/>
                  <a:gd name="connsiteY66" fmla="*/ 28998 h 42333"/>
                  <a:gd name="connsiteX67" fmla="*/ 28998 w 42333"/>
                  <a:gd name="connsiteY67" fmla="*/ 0 h 42333"/>
                  <a:gd name="connsiteX68" fmla="*/ 43462 w 42333"/>
                  <a:gd name="connsiteY68" fmla="*/ 3880 h 42333"/>
                  <a:gd name="connsiteX69" fmla="*/ 43462 w 42333"/>
                  <a:gd name="connsiteY69" fmla="*/ 3880 h 42333"/>
                  <a:gd name="connsiteX70" fmla="*/ 43886 w 42333"/>
                  <a:gd name="connsiteY70" fmla="*/ 4656 h 42333"/>
                  <a:gd name="connsiteX71" fmla="*/ 44097 w 42333"/>
                  <a:gd name="connsiteY71" fmla="*/ 5150 h 42333"/>
                  <a:gd name="connsiteX72" fmla="*/ 44309 w 42333"/>
                  <a:gd name="connsiteY72" fmla="*/ 5574 h 42333"/>
                  <a:gd name="connsiteX73" fmla="*/ 45014 w 42333"/>
                  <a:gd name="connsiteY73" fmla="*/ 7196 h 42333"/>
                  <a:gd name="connsiteX74" fmla="*/ 45014 w 42333"/>
                  <a:gd name="connsiteY74" fmla="*/ 7196 h 42333"/>
                  <a:gd name="connsiteX75" fmla="*/ 45649 w 42333"/>
                  <a:gd name="connsiteY75" fmla="*/ 8819 h 42333"/>
                  <a:gd name="connsiteX76" fmla="*/ 45932 w 42333"/>
                  <a:gd name="connsiteY76" fmla="*/ 9666 h 42333"/>
                  <a:gd name="connsiteX77" fmla="*/ 46214 w 42333"/>
                  <a:gd name="connsiteY77" fmla="*/ 10513 h 42333"/>
                  <a:gd name="connsiteX78" fmla="*/ 46426 w 42333"/>
                  <a:gd name="connsiteY78" fmla="*/ 11289 h 42333"/>
                  <a:gd name="connsiteX79" fmla="*/ 46426 w 42333"/>
                  <a:gd name="connsiteY79" fmla="*/ 11359 h 42333"/>
                  <a:gd name="connsiteX80" fmla="*/ 46637 w 42333"/>
                  <a:gd name="connsiteY80" fmla="*/ 12206 h 42333"/>
                  <a:gd name="connsiteX81" fmla="*/ 46778 w 42333"/>
                  <a:gd name="connsiteY81" fmla="*/ 12841 h 42333"/>
                  <a:gd name="connsiteX82" fmla="*/ 46849 w 42333"/>
                  <a:gd name="connsiteY82" fmla="*/ 13405 h 42333"/>
                  <a:gd name="connsiteX83" fmla="*/ 46849 w 42333"/>
                  <a:gd name="connsiteY83" fmla="*/ 13547 h 42333"/>
                  <a:gd name="connsiteX84" fmla="*/ 46919 w 42333"/>
                  <a:gd name="connsiteY84" fmla="*/ 14182 h 42333"/>
                  <a:gd name="connsiteX85" fmla="*/ 46990 w 42333"/>
                  <a:gd name="connsiteY85" fmla="*/ 14605 h 42333"/>
                  <a:gd name="connsiteX86" fmla="*/ 47061 w 42333"/>
                  <a:gd name="connsiteY86" fmla="*/ 15452 h 42333"/>
                  <a:gd name="connsiteX87" fmla="*/ 47061 w 42333"/>
                  <a:gd name="connsiteY87" fmla="*/ 15593 h 42333"/>
                  <a:gd name="connsiteX88" fmla="*/ 47131 w 42333"/>
                  <a:gd name="connsiteY88" fmla="*/ 16298 h 42333"/>
                  <a:gd name="connsiteX89" fmla="*/ 47131 w 42333"/>
                  <a:gd name="connsiteY89" fmla="*/ 16651 h 42333"/>
                  <a:gd name="connsiteX90" fmla="*/ 47131 w 42333"/>
                  <a:gd name="connsiteY90" fmla="*/ 17286 h 42333"/>
                  <a:gd name="connsiteX91" fmla="*/ 47131 w 42333"/>
                  <a:gd name="connsiteY91" fmla="*/ 17427 h 42333"/>
                  <a:gd name="connsiteX92" fmla="*/ 47413 w 42333"/>
                  <a:gd name="connsiteY92" fmla="*/ 18203 h 42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42333" h="42333">
                    <a:moveTo>
                      <a:pt x="47413" y="18203"/>
                    </a:moveTo>
                    <a:cubicBezTo>
                      <a:pt x="47413" y="18556"/>
                      <a:pt x="47413" y="18979"/>
                      <a:pt x="47413" y="19332"/>
                    </a:cubicBezTo>
                    <a:cubicBezTo>
                      <a:pt x="47413" y="19614"/>
                      <a:pt x="47413" y="19897"/>
                      <a:pt x="47343" y="20108"/>
                    </a:cubicBezTo>
                    <a:cubicBezTo>
                      <a:pt x="47343" y="20179"/>
                      <a:pt x="47343" y="20249"/>
                      <a:pt x="47343" y="20320"/>
                    </a:cubicBezTo>
                    <a:cubicBezTo>
                      <a:pt x="47343" y="20531"/>
                      <a:pt x="47343" y="20814"/>
                      <a:pt x="47272" y="21025"/>
                    </a:cubicBezTo>
                    <a:cubicBezTo>
                      <a:pt x="47272" y="21096"/>
                      <a:pt x="47272" y="21167"/>
                      <a:pt x="47272" y="21237"/>
                    </a:cubicBezTo>
                    <a:cubicBezTo>
                      <a:pt x="47272" y="21519"/>
                      <a:pt x="47202" y="21801"/>
                      <a:pt x="47202" y="22013"/>
                    </a:cubicBezTo>
                    <a:lnTo>
                      <a:pt x="47202" y="22084"/>
                    </a:lnTo>
                    <a:cubicBezTo>
                      <a:pt x="47131" y="22437"/>
                      <a:pt x="47131" y="22719"/>
                      <a:pt x="47061" y="23071"/>
                    </a:cubicBezTo>
                    <a:cubicBezTo>
                      <a:pt x="47061" y="23071"/>
                      <a:pt x="47061" y="23071"/>
                      <a:pt x="47061" y="23071"/>
                    </a:cubicBezTo>
                    <a:cubicBezTo>
                      <a:pt x="46990" y="23354"/>
                      <a:pt x="46990" y="23636"/>
                      <a:pt x="46919" y="23918"/>
                    </a:cubicBezTo>
                    <a:cubicBezTo>
                      <a:pt x="46849" y="24201"/>
                      <a:pt x="46778" y="24483"/>
                      <a:pt x="46708" y="24765"/>
                    </a:cubicBezTo>
                    <a:cubicBezTo>
                      <a:pt x="46637" y="25047"/>
                      <a:pt x="46567" y="25329"/>
                      <a:pt x="46496" y="25541"/>
                    </a:cubicBezTo>
                    <a:cubicBezTo>
                      <a:pt x="45649" y="28857"/>
                      <a:pt x="44238" y="31891"/>
                      <a:pt x="42333" y="34643"/>
                    </a:cubicBezTo>
                    <a:cubicBezTo>
                      <a:pt x="42192" y="34854"/>
                      <a:pt x="41981" y="35066"/>
                      <a:pt x="41840" y="35348"/>
                    </a:cubicBezTo>
                    <a:cubicBezTo>
                      <a:pt x="41557" y="35701"/>
                      <a:pt x="41275" y="36054"/>
                      <a:pt x="40993" y="36406"/>
                    </a:cubicBezTo>
                    <a:cubicBezTo>
                      <a:pt x="40852" y="36548"/>
                      <a:pt x="40781" y="36689"/>
                      <a:pt x="40640" y="36830"/>
                    </a:cubicBezTo>
                    <a:cubicBezTo>
                      <a:pt x="40005" y="37606"/>
                      <a:pt x="39299" y="38382"/>
                      <a:pt x="38523" y="39088"/>
                    </a:cubicBezTo>
                    <a:cubicBezTo>
                      <a:pt x="38382" y="39229"/>
                      <a:pt x="38241" y="39370"/>
                      <a:pt x="38100" y="39511"/>
                    </a:cubicBezTo>
                    <a:cubicBezTo>
                      <a:pt x="37536" y="40076"/>
                      <a:pt x="36901" y="40569"/>
                      <a:pt x="36266" y="41063"/>
                    </a:cubicBezTo>
                    <a:cubicBezTo>
                      <a:pt x="35278" y="41839"/>
                      <a:pt x="34149" y="42615"/>
                      <a:pt x="33020" y="43251"/>
                    </a:cubicBezTo>
                    <a:cubicBezTo>
                      <a:pt x="32808" y="43391"/>
                      <a:pt x="32597" y="43533"/>
                      <a:pt x="32385" y="43603"/>
                    </a:cubicBezTo>
                    <a:cubicBezTo>
                      <a:pt x="31891" y="43885"/>
                      <a:pt x="31397" y="44168"/>
                      <a:pt x="30833" y="44379"/>
                    </a:cubicBezTo>
                    <a:cubicBezTo>
                      <a:pt x="30480" y="44521"/>
                      <a:pt x="30127" y="44732"/>
                      <a:pt x="29774" y="44873"/>
                    </a:cubicBezTo>
                    <a:cubicBezTo>
                      <a:pt x="29704" y="44944"/>
                      <a:pt x="29563" y="44944"/>
                      <a:pt x="29492" y="45014"/>
                    </a:cubicBezTo>
                    <a:cubicBezTo>
                      <a:pt x="29281" y="45085"/>
                      <a:pt x="29069" y="45155"/>
                      <a:pt x="28857" y="45297"/>
                    </a:cubicBezTo>
                    <a:cubicBezTo>
                      <a:pt x="28646" y="45367"/>
                      <a:pt x="28434" y="45438"/>
                      <a:pt x="28152" y="45579"/>
                    </a:cubicBezTo>
                    <a:cubicBezTo>
                      <a:pt x="28152" y="45579"/>
                      <a:pt x="28152" y="45579"/>
                      <a:pt x="28081" y="45579"/>
                    </a:cubicBezTo>
                    <a:cubicBezTo>
                      <a:pt x="27870" y="45649"/>
                      <a:pt x="27587" y="45720"/>
                      <a:pt x="27305" y="45861"/>
                    </a:cubicBezTo>
                    <a:cubicBezTo>
                      <a:pt x="26882" y="46002"/>
                      <a:pt x="26458" y="46143"/>
                      <a:pt x="25965" y="46284"/>
                    </a:cubicBezTo>
                    <a:cubicBezTo>
                      <a:pt x="25753" y="46355"/>
                      <a:pt x="25541" y="46425"/>
                      <a:pt x="25329" y="46425"/>
                    </a:cubicBezTo>
                    <a:cubicBezTo>
                      <a:pt x="25259" y="46425"/>
                      <a:pt x="25259" y="46425"/>
                      <a:pt x="25188" y="46496"/>
                    </a:cubicBezTo>
                    <a:cubicBezTo>
                      <a:pt x="25118" y="46496"/>
                      <a:pt x="25047" y="46496"/>
                      <a:pt x="25047" y="46566"/>
                    </a:cubicBezTo>
                    <a:cubicBezTo>
                      <a:pt x="24624" y="46637"/>
                      <a:pt x="24201" y="46778"/>
                      <a:pt x="23848" y="46849"/>
                    </a:cubicBezTo>
                    <a:cubicBezTo>
                      <a:pt x="23495" y="46919"/>
                      <a:pt x="23142" y="46990"/>
                      <a:pt x="22790" y="47060"/>
                    </a:cubicBezTo>
                    <a:cubicBezTo>
                      <a:pt x="22648" y="47060"/>
                      <a:pt x="22437" y="47131"/>
                      <a:pt x="22296" y="47131"/>
                    </a:cubicBezTo>
                    <a:cubicBezTo>
                      <a:pt x="21802" y="47202"/>
                      <a:pt x="21378" y="47272"/>
                      <a:pt x="20885" y="47272"/>
                    </a:cubicBezTo>
                    <a:cubicBezTo>
                      <a:pt x="20602" y="47272"/>
                      <a:pt x="20391" y="47343"/>
                      <a:pt x="20108" y="47343"/>
                    </a:cubicBezTo>
                    <a:cubicBezTo>
                      <a:pt x="19826" y="47343"/>
                      <a:pt x="19544" y="47343"/>
                      <a:pt x="19262" y="47413"/>
                    </a:cubicBezTo>
                    <a:cubicBezTo>
                      <a:pt x="18979" y="47413"/>
                      <a:pt x="18697" y="47413"/>
                      <a:pt x="18415" y="47413"/>
                    </a:cubicBezTo>
                    <a:cubicBezTo>
                      <a:pt x="18062" y="47413"/>
                      <a:pt x="17780" y="47413"/>
                      <a:pt x="17427" y="47413"/>
                    </a:cubicBezTo>
                    <a:cubicBezTo>
                      <a:pt x="17145" y="47413"/>
                      <a:pt x="16863" y="47413"/>
                      <a:pt x="16581" y="47343"/>
                    </a:cubicBezTo>
                    <a:cubicBezTo>
                      <a:pt x="16440" y="47343"/>
                      <a:pt x="16298" y="47343"/>
                      <a:pt x="16228" y="47343"/>
                    </a:cubicBezTo>
                    <a:cubicBezTo>
                      <a:pt x="16016" y="47343"/>
                      <a:pt x="15734" y="47343"/>
                      <a:pt x="15522" y="47272"/>
                    </a:cubicBezTo>
                    <a:cubicBezTo>
                      <a:pt x="15169" y="47272"/>
                      <a:pt x="14887" y="47202"/>
                      <a:pt x="14534" y="47131"/>
                    </a:cubicBezTo>
                    <a:cubicBezTo>
                      <a:pt x="14534" y="47131"/>
                      <a:pt x="14534" y="47131"/>
                      <a:pt x="14534" y="47131"/>
                    </a:cubicBezTo>
                    <a:cubicBezTo>
                      <a:pt x="14252" y="47060"/>
                      <a:pt x="13970" y="47060"/>
                      <a:pt x="13688" y="46990"/>
                    </a:cubicBezTo>
                    <a:cubicBezTo>
                      <a:pt x="13617" y="46990"/>
                      <a:pt x="13547" y="46990"/>
                      <a:pt x="13406" y="46919"/>
                    </a:cubicBezTo>
                    <a:cubicBezTo>
                      <a:pt x="13264" y="46919"/>
                      <a:pt x="13123" y="46849"/>
                      <a:pt x="12982" y="46849"/>
                    </a:cubicBezTo>
                    <a:cubicBezTo>
                      <a:pt x="12771" y="46778"/>
                      <a:pt x="12559" y="46778"/>
                      <a:pt x="12347" y="46708"/>
                    </a:cubicBezTo>
                    <a:cubicBezTo>
                      <a:pt x="12347" y="46708"/>
                      <a:pt x="12347" y="46708"/>
                      <a:pt x="12277" y="46708"/>
                    </a:cubicBezTo>
                    <a:cubicBezTo>
                      <a:pt x="11995" y="46637"/>
                      <a:pt x="11712" y="46566"/>
                      <a:pt x="11430" y="46496"/>
                    </a:cubicBezTo>
                    <a:cubicBezTo>
                      <a:pt x="11077" y="46425"/>
                      <a:pt x="10795" y="46355"/>
                      <a:pt x="10442" y="46214"/>
                    </a:cubicBezTo>
                    <a:cubicBezTo>
                      <a:pt x="10090" y="46143"/>
                      <a:pt x="9737" y="46002"/>
                      <a:pt x="9384" y="45861"/>
                    </a:cubicBezTo>
                    <a:cubicBezTo>
                      <a:pt x="9313" y="45861"/>
                      <a:pt x="9243" y="45790"/>
                      <a:pt x="9172" y="45790"/>
                    </a:cubicBezTo>
                    <a:cubicBezTo>
                      <a:pt x="8961" y="45720"/>
                      <a:pt x="8819" y="45649"/>
                      <a:pt x="8608" y="45579"/>
                    </a:cubicBezTo>
                    <a:cubicBezTo>
                      <a:pt x="8396" y="45508"/>
                      <a:pt x="8184" y="45438"/>
                      <a:pt x="7973" y="45367"/>
                    </a:cubicBezTo>
                    <a:cubicBezTo>
                      <a:pt x="7691" y="45226"/>
                      <a:pt x="7408" y="45155"/>
                      <a:pt x="7126" y="45014"/>
                    </a:cubicBezTo>
                    <a:cubicBezTo>
                      <a:pt x="6915" y="44944"/>
                      <a:pt x="6703" y="44873"/>
                      <a:pt x="6491" y="44732"/>
                    </a:cubicBezTo>
                    <a:cubicBezTo>
                      <a:pt x="6350" y="44661"/>
                      <a:pt x="6209" y="44591"/>
                      <a:pt x="5997" y="44521"/>
                    </a:cubicBezTo>
                    <a:cubicBezTo>
                      <a:pt x="5856" y="44450"/>
                      <a:pt x="5715" y="44379"/>
                      <a:pt x="5574" y="44309"/>
                    </a:cubicBezTo>
                    <a:lnTo>
                      <a:pt x="5574" y="44309"/>
                    </a:lnTo>
                    <a:cubicBezTo>
                      <a:pt x="5292" y="44168"/>
                      <a:pt x="5010" y="44027"/>
                      <a:pt x="4727" y="43885"/>
                    </a:cubicBezTo>
                    <a:cubicBezTo>
                      <a:pt x="4445" y="43745"/>
                      <a:pt x="4233" y="43603"/>
                      <a:pt x="3951" y="43462"/>
                    </a:cubicBezTo>
                    <a:cubicBezTo>
                      <a:pt x="3951" y="43462"/>
                      <a:pt x="3881" y="43462"/>
                      <a:pt x="3881" y="43462"/>
                    </a:cubicBezTo>
                    <a:cubicBezTo>
                      <a:pt x="3881" y="43462"/>
                      <a:pt x="3881" y="43462"/>
                      <a:pt x="3881" y="43462"/>
                    </a:cubicBezTo>
                    <a:cubicBezTo>
                      <a:pt x="1411" y="39229"/>
                      <a:pt x="0" y="34290"/>
                      <a:pt x="0" y="28998"/>
                    </a:cubicBezTo>
                    <a:cubicBezTo>
                      <a:pt x="0" y="12982"/>
                      <a:pt x="12982" y="0"/>
                      <a:pt x="28998" y="0"/>
                    </a:cubicBezTo>
                    <a:cubicBezTo>
                      <a:pt x="34290" y="0"/>
                      <a:pt x="39158" y="1411"/>
                      <a:pt x="43462" y="3880"/>
                    </a:cubicBezTo>
                    <a:cubicBezTo>
                      <a:pt x="43462" y="3880"/>
                      <a:pt x="43462" y="3880"/>
                      <a:pt x="43462" y="3880"/>
                    </a:cubicBezTo>
                    <a:cubicBezTo>
                      <a:pt x="43603" y="4163"/>
                      <a:pt x="43745" y="4374"/>
                      <a:pt x="43886" y="4656"/>
                    </a:cubicBezTo>
                    <a:cubicBezTo>
                      <a:pt x="43956" y="4798"/>
                      <a:pt x="44027" y="5009"/>
                      <a:pt x="44097" y="5150"/>
                    </a:cubicBezTo>
                    <a:cubicBezTo>
                      <a:pt x="44168" y="5292"/>
                      <a:pt x="44238" y="5432"/>
                      <a:pt x="44309" y="5574"/>
                    </a:cubicBezTo>
                    <a:cubicBezTo>
                      <a:pt x="44591" y="6068"/>
                      <a:pt x="44803" y="6632"/>
                      <a:pt x="45014" y="7196"/>
                    </a:cubicBezTo>
                    <a:lnTo>
                      <a:pt x="45014" y="7196"/>
                    </a:lnTo>
                    <a:cubicBezTo>
                      <a:pt x="45226" y="7761"/>
                      <a:pt x="45438" y="8255"/>
                      <a:pt x="45649" y="8819"/>
                    </a:cubicBezTo>
                    <a:cubicBezTo>
                      <a:pt x="45720" y="9102"/>
                      <a:pt x="45861" y="9384"/>
                      <a:pt x="45932" y="9666"/>
                    </a:cubicBezTo>
                    <a:cubicBezTo>
                      <a:pt x="46002" y="9948"/>
                      <a:pt x="46073" y="10231"/>
                      <a:pt x="46214" y="10513"/>
                    </a:cubicBezTo>
                    <a:cubicBezTo>
                      <a:pt x="46284" y="10795"/>
                      <a:pt x="46355" y="11007"/>
                      <a:pt x="46426" y="11289"/>
                    </a:cubicBezTo>
                    <a:cubicBezTo>
                      <a:pt x="46426" y="11289"/>
                      <a:pt x="46426" y="11359"/>
                      <a:pt x="46426" y="11359"/>
                    </a:cubicBezTo>
                    <a:cubicBezTo>
                      <a:pt x="46496" y="11641"/>
                      <a:pt x="46567" y="11924"/>
                      <a:pt x="46637" y="12206"/>
                    </a:cubicBezTo>
                    <a:cubicBezTo>
                      <a:pt x="46708" y="12418"/>
                      <a:pt x="46708" y="12629"/>
                      <a:pt x="46778" y="12841"/>
                    </a:cubicBezTo>
                    <a:cubicBezTo>
                      <a:pt x="46849" y="13053"/>
                      <a:pt x="46849" y="13194"/>
                      <a:pt x="46849" y="13405"/>
                    </a:cubicBezTo>
                    <a:cubicBezTo>
                      <a:pt x="46849" y="13476"/>
                      <a:pt x="46849" y="13547"/>
                      <a:pt x="46849" y="13547"/>
                    </a:cubicBezTo>
                    <a:cubicBezTo>
                      <a:pt x="46919" y="13758"/>
                      <a:pt x="46919" y="13970"/>
                      <a:pt x="46919" y="14182"/>
                    </a:cubicBezTo>
                    <a:cubicBezTo>
                      <a:pt x="46919" y="14323"/>
                      <a:pt x="46990" y="14464"/>
                      <a:pt x="46990" y="14605"/>
                    </a:cubicBezTo>
                    <a:cubicBezTo>
                      <a:pt x="47061" y="14887"/>
                      <a:pt x="47061" y="15169"/>
                      <a:pt x="47061" y="15452"/>
                    </a:cubicBezTo>
                    <a:cubicBezTo>
                      <a:pt x="47061" y="15522"/>
                      <a:pt x="47061" y="15522"/>
                      <a:pt x="47061" y="15593"/>
                    </a:cubicBezTo>
                    <a:cubicBezTo>
                      <a:pt x="47061" y="15804"/>
                      <a:pt x="47131" y="16086"/>
                      <a:pt x="47131" y="16298"/>
                    </a:cubicBezTo>
                    <a:cubicBezTo>
                      <a:pt x="47131" y="16439"/>
                      <a:pt x="47131" y="16510"/>
                      <a:pt x="47131" y="16651"/>
                    </a:cubicBezTo>
                    <a:cubicBezTo>
                      <a:pt x="47131" y="16863"/>
                      <a:pt x="47131" y="17074"/>
                      <a:pt x="47131" y="17286"/>
                    </a:cubicBezTo>
                    <a:cubicBezTo>
                      <a:pt x="47131" y="17356"/>
                      <a:pt x="47131" y="17356"/>
                      <a:pt x="47131" y="17427"/>
                    </a:cubicBezTo>
                    <a:cubicBezTo>
                      <a:pt x="47413" y="17568"/>
                      <a:pt x="47413" y="17921"/>
                      <a:pt x="47413" y="18203"/>
                    </a:cubicBezTo>
                    <a:close/>
                  </a:path>
                </a:pathLst>
              </a:custGeom>
              <a:solidFill>
                <a:schemeClr val="accent2"/>
              </a:solidFill>
              <a:ln w="7047" cap="flat">
                <a:noFill/>
                <a:prstDash val="solid"/>
                <a:miter/>
              </a:ln>
            </p:spPr>
            <p:txBody>
              <a:bodyPr rtlCol="0" anchor="ctr"/>
              <a:lstStyle/>
              <a:p>
                <a:endParaRPr lang="en-ID">
                  <a:cs typeface="B Nazanin" panose="00000700000000000000" pitchFamily="2" charset="-78"/>
                </a:endParaRPr>
              </a:p>
            </p:txBody>
          </p:sp>
          <p:sp>
            <p:nvSpPr>
              <p:cNvPr id="444" name="Freeform: Shape 443">
                <a:extLst>
                  <a:ext uri="{FF2B5EF4-FFF2-40B4-BE49-F238E27FC236}">
                    <a16:creationId xmlns:a16="http://schemas.microsoft.com/office/drawing/2014/main" id="{EC62E3BB-4449-466C-AE1D-0181DF2FE673}"/>
                  </a:ext>
                </a:extLst>
              </p:cNvPr>
              <p:cNvSpPr/>
              <p:nvPr/>
            </p:nvSpPr>
            <p:spPr>
              <a:xfrm>
                <a:off x="5371112" y="4197350"/>
                <a:ext cx="49389" cy="49389"/>
              </a:xfrm>
              <a:custGeom>
                <a:avLst/>
                <a:gdLst>
                  <a:gd name="connsiteX0" fmla="*/ 54187 w 49388"/>
                  <a:gd name="connsiteY0" fmla="*/ 25329 h 49388"/>
                  <a:gd name="connsiteX1" fmla="*/ 54046 w 49388"/>
                  <a:gd name="connsiteY1" fmla="*/ 28292 h 49388"/>
                  <a:gd name="connsiteX2" fmla="*/ 53128 w 49388"/>
                  <a:gd name="connsiteY2" fmla="*/ 33231 h 49388"/>
                  <a:gd name="connsiteX3" fmla="*/ 52917 w 49388"/>
                  <a:gd name="connsiteY3" fmla="*/ 34007 h 49388"/>
                  <a:gd name="connsiteX4" fmla="*/ 52705 w 49388"/>
                  <a:gd name="connsiteY4" fmla="*/ 34643 h 49388"/>
                  <a:gd name="connsiteX5" fmla="*/ 52493 w 49388"/>
                  <a:gd name="connsiteY5" fmla="*/ 35278 h 49388"/>
                  <a:gd name="connsiteX6" fmla="*/ 52493 w 49388"/>
                  <a:gd name="connsiteY6" fmla="*/ 35278 h 49388"/>
                  <a:gd name="connsiteX7" fmla="*/ 52211 w 49388"/>
                  <a:gd name="connsiteY7" fmla="*/ 35913 h 49388"/>
                  <a:gd name="connsiteX8" fmla="*/ 51929 w 49388"/>
                  <a:gd name="connsiteY8" fmla="*/ 36548 h 49388"/>
                  <a:gd name="connsiteX9" fmla="*/ 51364 w 49388"/>
                  <a:gd name="connsiteY9" fmla="*/ 37747 h 49388"/>
                  <a:gd name="connsiteX10" fmla="*/ 51012 w 49388"/>
                  <a:gd name="connsiteY10" fmla="*/ 38452 h 49388"/>
                  <a:gd name="connsiteX11" fmla="*/ 50236 w 49388"/>
                  <a:gd name="connsiteY11" fmla="*/ 39864 h 49388"/>
                  <a:gd name="connsiteX12" fmla="*/ 49812 w 49388"/>
                  <a:gd name="connsiteY12" fmla="*/ 40569 h 49388"/>
                  <a:gd name="connsiteX13" fmla="*/ 43674 w 49388"/>
                  <a:gd name="connsiteY13" fmla="*/ 47625 h 49388"/>
                  <a:gd name="connsiteX14" fmla="*/ 43603 w 49388"/>
                  <a:gd name="connsiteY14" fmla="*/ 47695 h 49388"/>
                  <a:gd name="connsiteX15" fmla="*/ 43603 w 49388"/>
                  <a:gd name="connsiteY15" fmla="*/ 47695 h 49388"/>
                  <a:gd name="connsiteX16" fmla="*/ 43533 w 49388"/>
                  <a:gd name="connsiteY16" fmla="*/ 47766 h 49388"/>
                  <a:gd name="connsiteX17" fmla="*/ 36689 w 49388"/>
                  <a:gd name="connsiteY17" fmla="*/ 51929 h 49388"/>
                  <a:gd name="connsiteX18" fmla="*/ 34925 w 49388"/>
                  <a:gd name="connsiteY18" fmla="*/ 52634 h 49388"/>
                  <a:gd name="connsiteX19" fmla="*/ 34925 w 49388"/>
                  <a:gd name="connsiteY19" fmla="*/ 52634 h 49388"/>
                  <a:gd name="connsiteX20" fmla="*/ 34219 w 49388"/>
                  <a:gd name="connsiteY20" fmla="*/ 52917 h 49388"/>
                  <a:gd name="connsiteX21" fmla="*/ 32738 w 49388"/>
                  <a:gd name="connsiteY21" fmla="*/ 53340 h 49388"/>
                  <a:gd name="connsiteX22" fmla="*/ 31609 w 49388"/>
                  <a:gd name="connsiteY22" fmla="*/ 53622 h 49388"/>
                  <a:gd name="connsiteX23" fmla="*/ 30903 w 49388"/>
                  <a:gd name="connsiteY23" fmla="*/ 53763 h 49388"/>
                  <a:gd name="connsiteX24" fmla="*/ 29704 w 49388"/>
                  <a:gd name="connsiteY24" fmla="*/ 53975 h 49388"/>
                  <a:gd name="connsiteX25" fmla="*/ 29069 w 49388"/>
                  <a:gd name="connsiteY25" fmla="*/ 54045 h 49388"/>
                  <a:gd name="connsiteX26" fmla="*/ 27799 w 49388"/>
                  <a:gd name="connsiteY26" fmla="*/ 54187 h 49388"/>
                  <a:gd name="connsiteX27" fmla="*/ 27234 w 49388"/>
                  <a:gd name="connsiteY27" fmla="*/ 54257 h 49388"/>
                  <a:gd name="connsiteX28" fmla="*/ 26317 w 49388"/>
                  <a:gd name="connsiteY28" fmla="*/ 54327 h 49388"/>
                  <a:gd name="connsiteX29" fmla="*/ 25894 w 49388"/>
                  <a:gd name="connsiteY29" fmla="*/ 54327 h 49388"/>
                  <a:gd name="connsiteX30" fmla="*/ 25259 w 49388"/>
                  <a:gd name="connsiteY30" fmla="*/ 54327 h 49388"/>
                  <a:gd name="connsiteX31" fmla="*/ 25259 w 49388"/>
                  <a:gd name="connsiteY31" fmla="*/ 54327 h 49388"/>
                  <a:gd name="connsiteX32" fmla="*/ 24271 w 49388"/>
                  <a:gd name="connsiteY32" fmla="*/ 54327 h 49388"/>
                  <a:gd name="connsiteX33" fmla="*/ 24130 w 49388"/>
                  <a:gd name="connsiteY33" fmla="*/ 54327 h 49388"/>
                  <a:gd name="connsiteX34" fmla="*/ 23354 w 49388"/>
                  <a:gd name="connsiteY34" fmla="*/ 54257 h 49388"/>
                  <a:gd name="connsiteX35" fmla="*/ 23213 w 49388"/>
                  <a:gd name="connsiteY35" fmla="*/ 54257 h 49388"/>
                  <a:gd name="connsiteX36" fmla="*/ 22437 w 49388"/>
                  <a:gd name="connsiteY36" fmla="*/ 54187 h 49388"/>
                  <a:gd name="connsiteX37" fmla="*/ 22437 w 49388"/>
                  <a:gd name="connsiteY37" fmla="*/ 54187 h 49388"/>
                  <a:gd name="connsiteX38" fmla="*/ 22013 w 49388"/>
                  <a:gd name="connsiteY38" fmla="*/ 54116 h 49388"/>
                  <a:gd name="connsiteX39" fmla="*/ 21731 w 49388"/>
                  <a:gd name="connsiteY39" fmla="*/ 54045 h 49388"/>
                  <a:gd name="connsiteX40" fmla="*/ 21025 w 49388"/>
                  <a:gd name="connsiteY40" fmla="*/ 53975 h 49388"/>
                  <a:gd name="connsiteX41" fmla="*/ 20673 w 49388"/>
                  <a:gd name="connsiteY41" fmla="*/ 53904 h 49388"/>
                  <a:gd name="connsiteX42" fmla="*/ 19685 w 49388"/>
                  <a:gd name="connsiteY42" fmla="*/ 53763 h 49388"/>
                  <a:gd name="connsiteX43" fmla="*/ 19120 w 49388"/>
                  <a:gd name="connsiteY43" fmla="*/ 53622 h 49388"/>
                  <a:gd name="connsiteX44" fmla="*/ 18415 w 49388"/>
                  <a:gd name="connsiteY44" fmla="*/ 53481 h 49388"/>
                  <a:gd name="connsiteX45" fmla="*/ 16439 w 49388"/>
                  <a:gd name="connsiteY45" fmla="*/ 52917 h 49388"/>
                  <a:gd name="connsiteX46" fmla="*/ 16369 w 49388"/>
                  <a:gd name="connsiteY46" fmla="*/ 52917 h 49388"/>
                  <a:gd name="connsiteX47" fmla="*/ 16228 w 49388"/>
                  <a:gd name="connsiteY47" fmla="*/ 52846 h 49388"/>
                  <a:gd name="connsiteX48" fmla="*/ 16157 w 49388"/>
                  <a:gd name="connsiteY48" fmla="*/ 52846 h 49388"/>
                  <a:gd name="connsiteX49" fmla="*/ 6773 w 49388"/>
                  <a:gd name="connsiteY49" fmla="*/ 47695 h 49388"/>
                  <a:gd name="connsiteX50" fmla="*/ 6632 w 49388"/>
                  <a:gd name="connsiteY50" fmla="*/ 47554 h 49388"/>
                  <a:gd name="connsiteX51" fmla="*/ 0 w 49388"/>
                  <a:gd name="connsiteY51" fmla="*/ 39723 h 49388"/>
                  <a:gd name="connsiteX52" fmla="*/ 70 w 49388"/>
                  <a:gd name="connsiteY52" fmla="*/ 39723 h 49388"/>
                  <a:gd name="connsiteX53" fmla="*/ 847 w 49388"/>
                  <a:gd name="connsiteY53" fmla="*/ 40146 h 49388"/>
                  <a:gd name="connsiteX54" fmla="*/ 1693 w 49388"/>
                  <a:gd name="connsiteY54" fmla="*/ 40569 h 49388"/>
                  <a:gd name="connsiteX55" fmla="*/ 1693 w 49388"/>
                  <a:gd name="connsiteY55" fmla="*/ 40569 h 49388"/>
                  <a:gd name="connsiteX56" fmla="*/ 2117 w 49388"/>
                  <a:gd name="connsiteY56" fmla="*/ 40781 h 49388"/>
                  <a:gd name="connsiteX57" fmla="*/ 2611 w 49388"/>
                  <a:gd name="connsiteY57" fmla="*/ 40993 h 49388"/>
                  <a:gd name="connsiteX58" fmla="*/ 3245 w 49388"/>
                  <a:gd name="connsiteY58" fmla="*/ 41275 h 49388"/>
                  <a:gd name="connsiteX59" fmla="*/ 4092 w 49388"/>
                  <a:gd name="connsiteY59" fmla="*/ 41628 h 49388"/>
                  <a:gd name="connsiteX60" fmla="*/ 4727 w 49388"/>
                  <a:gd name="connsiteY60" fmla="*/ 41839 h 49388"/>
                  <a:gd name="connsiteX61" fmla="*/ 5292 w 49388"/>
                  <a:gd name="connsiteY61" fmla="*/ 42051 h 49388"/>
                  <a:gd name="connsiteX62" fmla="*/ 5503 w 49388"/>
                  <a:gd name="connsiteY62" fmla="*/ 42121 h 49388"/>
                  <a:gd name="connsiteX63" fmla="*/ 6562 w 49388"/>
                  <a:gd name="connsiteY63" fmla="*/ 42474 h 49388"/>
                  <a:gd name="connsiteX64" fmla="*/ 7549 w 49388"/>
                  <a:gd name="connsiteY64" fmla="*/ 42757 h 49388"/>
                  <a:gd name="connsiteX65" fmla="*/ 8396 w 49388"/>
                  <a:gd name="connsiteY65" fmla="*/ 42968 h 49388"/>
                  <a:gd name="connsiteX66" fmla="*/ 8467 w 49388"/>
                  <a:gd name="connsiteY66" fmla="*/ 42968 h 49388"/>
                  <a:gd name="connsiteX67" fmla="*/ 9102 w 49388"/>
                  <a:gd name="connsiteY67" fmla="*/ 43109 h 49388"/>
                  <a:gd name="connsiteX68" fmla="*/ 9525 w 49388"/>
                  <a:gd name="connsiteY68" fmla="*/ 43180 h 49388"/>
                  <a:gd name="connsiteX69" fmla="*/ 9807 w 49388"/>
                  <a:gd name="connsiteY69" fmla="*/ 43251 h 49388"/>
                  <a:gd name="connsiteX70" fmla="*/ 10654 w 49388"/>
                  <a:gd name="connsiteY70" fmla="*/ 43391 h 49388"/>
                  <a:gd name="connsiteX71" fmla="*/ 10654 w 49388"/>
                  <a:gd name="connsiteY71" fmla="*/ 43391 h 49388"/>
                  <a:gd name="connsiteX72" fmla="*/ 11642 w 49388"/>
                  <a:gd name="connsiteY72" fmla="*/ 43533 h 49388"/>
                  <a:gd name="connsiteX73" fmla="*/ 12347 w 49388"/>
                  <a:gd name="connsiteY73" fmla="*/ 43603 h 49388"/>
                  <a:gd name="connsiteX74" fmla="*/ 12700 w 49388"/>
                  <a:gd name="connsiteY74" fmla="*/ 43603 h 49388"/>
                  <a:gd name="connsiteX75" fmla="*/ 13547 w 49388"/>
                  <a:gd name="connsiteY75" fmla="*/ 43674 h 49388"/>
                  <a:gd name="connsiteX76" fmla="*/ 14534 w 49388"/>
                  <a:gd name="connsiteY76" fmla="*/ 43674 h 49388"/>
                  <a:gd name="connsiteX77" fmla="*/ 15381 w 49388"/>
                  <a:gd name="connsiteY77" fmla="*/ 43674 h 49388"/>
                  <a:gd name="connsiteX78" fmla="*/ 16228 w 49388"/>
                  <a:gd name="connsiteY78" fmla="*/ 43603 h 49388"/>
                  <a:gd name="connsiteX79" fmla="*/ 17004 w 49388"/>
                  <a:gd name="connsiteY79" fmla="*/ 43533 h 49388"/>
                  <a:gd name="connsiteX80" fmla="*/ 18415 w 49388"/>
                  <a:gd name="connsiteY80" fmla="*/ 43391 h 49388"/>
                  <a:gd name="connsiteX81" fmla="*/ 18909 w 49388"/>
                  <a:gd name="connsiteY81" fmla="*/ 43321 h 49388"/>
                  <a:gd name="connsiteX82" fmla="*/ 19967 w 49388"/>
                  <a:gd name="connsiteY82" fmla="*/ 43109 h 49388"/>
                  <a:gd name="connsiteX83" fmla="*/ 21167 w 49388"/>
                  <a:gd name="connsiteY83" fmla="*/ 42827 h 49388"/>
                  <a:gd name="connsiteX84" fmla="*/ 21308 w 49388"/>
                  <a:gd name="connsiteY84" fmla="*/ 42757 h 49388"/>
                  <a:gd name="connsiteX85" fmla="*/ 21449 w 49388"/>
                  <a:gd name="connsiteY85" fmla="*/ 42686 h 49388"/>
                  <a:gd name="connsiteX86" fmla="*/ 22084 w 49388"/>
                  <a:gd name="connsiteY86" fmla="*/ 42545 h 49388"/>
                  <a:gd name="connsiteX87" fmla="*/ 23424 w 49388"/>
                  <a:gd name="connsiteY87" fmla="*/ 42121 h 49388"/>
                  <a:gd name="connsiteX88" fmla="*/ 24201 w 49388"/>
                  <a:gd name="connsiteY88" fmla="*/ 41839 h 49388"/>
                  <a:gd name="connsiteX89" fmla="*/ 24271 w 49388"/>
                  <a:gd name="connsiteY89" fmla="*/ 41839 h 49388"/>
                  <a:gd name="connsiteX90" fmla="*/ 24977 w 49388"/>
                  <a:gd name="connsiteY90" fmla="*/ 41557 h 49388"/>
                  <a:gd name="connsiteX91" fmla="*/ 25612 w 49388"/>
                  <a:gd name="connsiteY91" fmla="*/ 41275 h 49388"/>
                  <a:gd name="connsiteX92" fmla="*/ 25894 w 49388"/>
                  <a:gd name="connsiteY92" fmla="*/ 41134 h 49388"/>
                  <a:gd name="connsiteX93" fmla="*/ 26952 w 49388"/>
                  <a:gd name="connsiteY93" fmla="*/ 40640 h 49388"/>
                  <a:gd name="connsiteX94" fmla="*/ 28504 w 49388"/>
                  <a:gd name="connsiteY94" fmla="*/ 39864 h 49388"/>
                  <a:gd name="connsiteX95" fmla="*/ 29139 w 49388"/>
                  <a:gd name="connsiteY95" fmla="*/ 39511 h 49388"/>
                  <a:gd name="connsiteX96" fmla="*/ 32385 w 49388"/>
                  <a:gd name="connsiteY96" fmla="*/ 37324 h 49388"/>
                  <a:gd name="connsiteX97" fmla="*/ 34219 w 49388"/>
                  <a:gd name="connsiteY97" fmla="*/ 35771 h 49388"/>
                  <a:gd name="connsiteX98" fmla="*/ 34643 w 49388"/>
                  <a:gd name="connsiteY98" fmla="*/ 35348 h 49388"/>
                  <a:gd name="connsiteX99" fmla="*/ 36759 w 49388"/>
                  <a:gd name="connsiteY99" fmla="*/ 33091 h 49388"/>
                  <a:gd name="connsiteX100" fmla="*/ 37112 w 49388"/>
                  <a:gd name="connsiteY100" fmla="*/ 32667 h 49388"/>
                  <a:gd name="connsiteX101" fmla="*/ 37959 w 49388"/>
                  <a:gd name="connsiteY101" fmla="*/ 31609 h 49388"/>
                  <a:gd name="connsiteX102" fmla="*/ 38453 w 49388"/>
                  <a:gd name="connsiteY102" fmla="*/ 30903 h 49388"/>
                  <a:gd name="connsiteX103" fmla="*/ 42615 w 49388"/>
                  <a:gd name="connsiteY103" fmla="*/ 21801 h 49388"/>
                  <a:gd name="connsiteX104" fmla="*/ 42827 w 49388"/>
                  <a:gd name="connsiteY104" fmla="*/ 21025 h 49388"/>
                  <a:gd name="connsiteX105" fmla="*/ 43039 w 49388"/>
                  <a:gd name="connsiteY105" fmla="*/ 20179 h 49388"/>
                  <a:gd name="connsiteX106" fmla="*/ 43180 w 49388"/>
                  <a:gd name="connsiteY106" fmla="*/ 19332 h 49388"/>
                  <a:gd name="connsiteX107" fmla="*/ 43180 w 49388"/>
                  <a:gd name="connsiteY107" fmla="*/ 19332 h 49388"/>
                  <a:gd name="connsiteX108" fmla="*/ 43321 w 49388"/>
                  <a:gd name="connsiteY108" fmla="*/ 18344 h 49388"/>
                  <a:gd name="connsiteX109" fmla="*/ 43321 w 49388"/>
                  <a:gd name="connsiteY109" fmla="*/ 18274 h 49388"/>
                  <a:gd name="connsiteX110" fmla="*/ 43392 w 49388"/>
                  <a:gd name="connsiteY110" fmla="*/ 17498 h 49388"/>
                  <a:gd name="connsiteX111" fmla="*/ 43392 w 49388"/>
                  <a:gd name="connsiteY111" fmla="*/ 17286 h 49388"/>
                  <a:gd name="connsiteX112" fmla="*/ 43462 w 49388"/>
                  <a:gd name="connsiteY112" fmla="*/ 16580 h 49388"/>
                  <a:gd name="connsiteX113" fmla="*/ 43462 w 49388"/>
                  <a:gd name="connsiteY113" fmla="*/ 16369 h 49388"/>
                  <a:gd name="connsiteX114" fmla="*/ 43533 w 49388"/>
                  <a:gd name="connsiteY114" fmla="*/ 15593 h 49388"/>
                  <a:gd name="connsiteX115" fmla="*/ 43533 w 49388"/>
                  <a:gd name="connsiteY115" fmla="*/ 14464 h 49388"/>
                  <a:gd name="connsiteX116" fmla="*/ 43533 w 49388"/>
                  <a:gd name="connsiteY116" fmla="*/ 13547 h 49388"/>
                  <a:gd name="connsiteX117" fmla="*/ 43533 w 49388"/>
                  <a:gd name="connsiteY117" fmla="*/ 13405 h 49388"/>
                  <a:gd name="connsiteX118" fmla="*/ 43533 w 49388"/>
                  <a:gd name="connsiteY118" fmla="*/ 12771 h 49388"/>
                  <a:gd name="connsiteX119" fmla="*/ 43533 w 49388"/>
                  <a:gd name="connsiteY119" fmla="*/ 12417 h 49388"/>
                  <a:gd name="connsiteX120" fmla="*/ 43462 w 49388"/>
                  <a:gd name="connsiteY120" fmla="*/ 11712 h 49388"/>
                  <a:gd name="connsiteX121" fmla="*/ 43462 w 49388"/>
                  <a:gd name="connsiteY121" fmla="*/ 11571 h 49388"/>
                  <a:gd name="connsiteX122" fmla="*/ 43392 w 49388"/>
                  <a:gd name="connsiteY122" fmla="*/ 10724 h 49388"/>
                  <a:gd name="connsiteX123" fmla="*/ 43321 w 49388"/>
                  <a:gd name="connsiteY123" fmla="*/ 10301 h 49388"/>
                  <a:gd name="connsiteX124" fmla="*/ 43251 w 49388"/>
                  <a:gd name="connsiteY124" fmla="*/ 9666 h 49388"/>
                  <a:gd name="connsiteX125" fmla="*/ 43251 w 49388"/>
                  <a:gd name="connsiteY125" fmla="*/ 9525 h 49388"/>
                  <a:gd name="connsiteX126" fmla="*/ 43180 w 49388"/>
                  <a:gd name="connsiteY126" fmla="*/ 8960 h 49388"/>
                  <a:gd name="connsiteX127" fmla="*/ 43039 w 49388"/>
                  <a:gd name="connsiteY127" fmla="*/ 8326 h 49388"/>
                  <a:gd name="connsiteX128" fmla="*/ 42827 w 49388"/>
                  <a:gd name="connsiteY128" fmla="*/ 7479 h 49388"/>
                  <a:gd name="connsiteX129" fmla="*/ 42827 w 49388"/>
                  <a:gd name="connsiteY129" fmla="*/ 7408 h 49388"/>
                  <a:gd name="connsiteX130" fmla="*/ 42615 w 49388"/>
                  <a:gd name="connsiteY130" fmla="*/ 6632 h 49388"/>
                  <a:gd name="connsiteX131" fmla="*/ 42333 w 49388"/>
                  <a:gd name="connsiteY131" fmla="*/ 5785 h 49388"/>
                  <a:gd name="connsiteX132" fmla="*/ 42051 w 49388"/>
                  <a:gd name="connsiteY132" fmla="*/ 4939 h 49388"/>
                  <a:gd name="connsiteX133" fmla="*/ 41416 w 49388"/>
                  <a:gd name="connsiteY133" fmla="*/ 3316 h 49388"/>
                  <a:gd name="connsiteX134" fmla="*/ 41416 w 49388"/>
                  <a:gd name="connsiteY134" fmla="*/ 3316 h 49388"/>
                  <a:gd name="connsiteX135" fmla="*/ 40710 w 49388"/>
                  <a:gd name="connsiteY135" fmla="*/ 1693 h 49388"/>
                  <a:gd name="connsiteX136" fmla="*/ 40499 w 49388"/>
                  <a:gd name="connsiteY136" fmla="*/ 1270 h 49388"/>
                  <a:gd name="connsiteX137" fmla="*/ 40287 w 49388"/>
                  <a:gd name="connsiteY137" fmla="*/ 776 h 49388"/>
                  <a:gd name="connsiteX138" fmla="*/ 39864 w 49388"/>
                  <a:gd name="connsiteY138" fmla="*/ 0 h 49388"/>
                  <a:gd name="connsiteX139" fmla="*/ 43744 w 49388"/>
                  <a:gd name="connsiteY139" fmla="*/ 2681 h 49388"/>
                  <a:gd name="connsiteX140" fmla="*/ 43815 w 49388"/>
                  <a:gd name="connsiteY140" fmla="*/ 2751 h 49388"/>
                  <a:gd name="connsiteX141" fmla="*/ 43886 w 49388"/>
                  <a:gd name="connsiteY141" fmla="*/ 2822 h 49388"/>
                  <a:gd name="connsiteX142" fmla="*/ 49177 w 49388"/>
                  <a:gd name="connsiteY142" fmla="*/ 8537 h 49388"/>
                  <a:gd name="connsiteX143" fmla="*/ 49601 w 49388"/>
                  <a:gd name="connsiteY143" fmla="*/ 9172 h 49388"/>
                  <a:gd name="connsiteX144" fmla="*/ 50024 w 49388"/>
                  <a:gd name="connsiteY144" fmla="*/ 9807 h 49388"/>
                  <a:gd name="connsiteX145" fmla="*/ 50094 w 49388"/>
                  <a:gd name="connsiteY145" fmla="*/ 9948 h 49388"/>
                  <a:gd name="connsiteX146" fmla="*/ 51223 w 49388"/>
                  <a:gd name="connsiteY146" fmla="*/ 11924 h 49388"/>
                  <a:gd name="connsiteX147" fmla="*/ 51505 w 49388"/>
                  <a:gd name="connsiteY147" fmla="*/ 12488 h 49388"/>
                  <a:gd name="connsiteX148" fmla="*/ 51647 w 49388"/>
                  <a:gd name="connsiteY148" fmla="*/ 12771 h 49388"/>
                  <a:gd name="connsiteX149" fmla="*/ 51858 w 49388"/>
                  <a:gd name="connsiteY149" fmla="*/ 13194 h 49388"/>
                  <a:gd name="connsiteX150" fmla="*/ 51999 w 49388"/>
                  <a:gd name="connsiteY150" fmla="*/ 13617 h 49388"/>
                  <a:gd name="connsiteX151" fmla="*/ 52140 w 49388"/>
                  <a:gd name="connsiteY151" fmla="*/ 13970 h 49388"/>
                  <a:gd name="connsiteX152" fmla="*/ 52423 w 49388"/>
                  <a:gd name="connsiteY152" fmla="*/ 14746 h 49388"/>
                  <a:gd name="connsiteX153" fmla="*/ 52775 w 49388"/>
                  <a:gd name="connsiteY153" fmla="*/ 15663 h 49388"/>
                  <a:gd name="connsiteX154" fmla="*/ 52775 w 49388"/>
                  <a:gd name="connsiteY154" fmla="*/ 15663 h 49388"/>
                  <a:gd name="connsiteX155" fmla="*/ 53058 w 49388"/>
                  <a:gd name="connsiteY155" fmla="*/ 16580 h 49388"/>
                  <a:gd name="connsiteX156" fmla="*/ 54187 w 49388"/>
                  <a:gd name="connsiteY156" fmla="*/ 25329 h 49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Lst>
                <a:rect l="l" t="t" r="r" b="b"/>
                <a:pathLst>
                  <a:path w="49388" h="49388">
                    <a:moveTo>
                      <a:pt x="54187" y="25329"/>
                    </a:moveTo>
                    <a:cubicBezTo>
                      <a:pt x="54187" y="26317"/>
                      <a:pt x="54116" y="27305"/>
                      <a:pt x="54046" y="28292"/>
                    </a:cubicBezTo>
                    <a:cubicBezTo>
                      <a:pt x="53904" y="29986"/>
                      <a:pt x="53552" y="31679"/>
                      <a:pt x="53128" y="33231"/>
                    </a:cubicBezTo>
                    <a:cubicBezTo>
                      <a:pt x="53058" y="33514"/>
                      <a:pt x="52987" y="33725"/>
                      <a:pt x="52917" y="34007"/>
                    </a:cubicBezTo>
                    <a:cubicBezTo>
                      <a:pt x="52846" y="34219"/>
                      <a:pt x="52775" y="34431"/>
                      <a:pt x="52705" y="34643"/>
                    </a:cubicBezTo>
                    <a:cubicBezTo>
                      <a:pt x="52634" y="34854"/>
                      <a:pt x="52564" y="35066"/>
                      <a:pt x="52493" y="35278"/>
                    </a:cubicBezTo>
                    <a:cubicBezTo>
                      <a:pt x="52493" y="35278"/>
                      <a:pt x="52493" y="35278"/>
                      <a:pt x="52493" y="35278"/>
                    </a:cubicBezTo>
                    <a:cubicBezTo>
                      <a:pt x="52423" y="35489"/>
                      <a:pt x="52352" y="35701"/>
                      <a:pt x="52211" y="35913"/>
                    </a:cubicBezTo>
                    <a:cubicBezTo>
                      <a:pt x="52140" y="36124"/>
                      <a:pt x="52070" y="36336"/>
                      <a:pt x="51929" y="36548"/>
                    </a:cubicBezTo>
                    <a:cubicBezTo>
                      <a:pt x="51788" y="36971"/>
                      <a:pt x="51576" y="37394"/>
                      <a:pt x="51364" y="37747"/>
                    </a:cubicBezTo>
                    <a:cubicBezTo>
                      <a:pt x="51223" y="37959"/>
                      <a:pt x="51153" y="38241"/>
                      <a:pt x="51012" y="38452"/>
                    </a:cubicBezTo>
                    <a:cubicBezTo>
                      <a:pt x="50800" y="38946"/>
                      <a:pt x="50518" y="39370"/>
                      <a:pt x="50236" y="39864"/>
                    </a:cubicBezTo>
                    <a:cubicBezTo>
                      <a:pt x="50094" y="40076"/>
                      <a:pt x="49953" y="40287"/>
                      <a:pt x="49812" y="40569"/>
                    </a:cubicBezTo>
                    <a:cubicBezTo>
                      <a:pt x="48119" y="43251"/>
                      <a:pt x="46073" y="45579"/>
                      <a:pt x="43674" y="47625"/>
                    </a:cubicBezTo>
                    <a:cubicBezTo>
                      <a:pt x="43674" y="47625"/>
                      <a:pt x="43603" y="47695"/>
                      <a:pt x="43603" y="47695"/>
                    </a:cubicBezTo>
                    <a:cubicBezTo>
                      <a:pt x="43603" y="47695"/>
                      <a:pt x="43603" y="47695"/>
                      <a:pt x="43603" y="47695"/>
                    </a:cubicBezTo>
                    <a:cubicBezTo>
                      <a:pt x="43603" y="47695"/>
                      <a:pt x="43533" y="47695"/>
                      <a:pt x="43533" y="47766"/>
                    </a:cubicBezTo>
                    <a:cubicBezTo>
                      <a:pt x="41487" y="49459"/>
                      <a:pt x="39158" y="50870"/>
                      <a:pt x="36689" y="51929"/>
                    </a:cubicBezTo>
                    <a:cubicBezTo>
                      <a:pt x="36124" y="52211"/>
                      <a:pt x="35560" y="52423"/>
                      <a:pt x="34925" y="52634"/>
                    </a:cubicBezTo>
                    <a:cubicBezTo>
                      <a:pt x="34925" y="52634"/>
                      <a:pt x="34925" y="52634"/>
                      <a:pt x="34925" y="52634"/>
                    </a:cubicBezTo>
                    <a:cubicBezTo>
                      <a:pt x="34713" y="52705"/>
                      <a:pt x="34431" y="52775"/>
                      <a:pt x="34219" y="52917"/>
                    </a:cubicBezTo>
                    <a:cubicBezTo>
                      <a:pt x="33726" y="53057"/>
                      <a:pt x="33232" y="53199"/>
                      <a:pt x="32738" y="53340"/>
                    </a:cubicBezTo>
                    <a:cubicBezTo>
                      <a:pt x="32385" y="53410"/>
                      <a:pt x="31962" y="53551"/>
                      <a:pt x="31609" y="53622"/>
                    </a:cubicBezTo>
                    <a:cubicBezTo>
                      <a:pt x="31397" y="53693"/>
                      <a:pt x="31115" y="53763"/>
                      <a:pt x="30903" y="53763"/>
                    </a:cubicBezTo>
                    <a:cubicBezTo>
                      <a:pt x="30550" y="53834"/>
                      <a:pt x="30127" y="53904"/>
                      <a:pt x="29704" y="53975"/>
                    </a:cubicBezTo>
                    <a:cubicBezTo>
                      <a:pt x="29492" y="53975"/>
                      <a:pt x="29281" y="54045"/>
                      <a:pt x="29069" y="54045"/>
                    </a:cubicBezTo>
                    <a:cubicBezTo>
                      <a:pt x="28646" y="54116"/>
                      <a:pt x="28222" y="54116"/>
                      <a:pt x="27799" y="54187"/>
                    </a:cubicBezTo>
                    <a:cubicBezTo>
                      <a:pt x="27587" y="54187"/>
                      <a:pt x="27376" y="54187"/>
                      <a:pt x="27234" y="54257"/>
                    </a:cubicBezTo>
                    <a:cubicBezTo>
                      <a:pt x="26952" y="54257"/>
                      <a:pt x="26599" y="54327"/>
                      <a:pt x="26317" y="54327"/>
                    </a:cubicBezTo>
                    <a:cubicBezTo>
                      <a:pt x="26176" y="54327"/>
                      <a:pt x="26035" y="54327"/>
                      <a:pt x="25894" y="54327"/>
                    </a:cubicBezTo>
                    <a:cubicBezTo>
                      <a:pt x="25682" y="54327"/>
                      <a:pt x="25470" y="54327"/>
                      <a:pt x="25259" y="54327"/>
                    </a:cubicBezTo>
                    <a:cubicBezTo>
                      <a:pt x="25259" y="54327"/>
                      <a:pt x="25259" y="54327"/>
                      <a:pt x="25259" y="54327"/>
                    </a:cubicBezTo>
                    <a:cubicBezTo>
                      <a:pt x="24906" y="54327"/>
                      <a:pt x="24624" y="54327"/>
                      <a:pt x="24271" y="54327"/>
                    </a:cubicBezTo>
                    <a:cubicBezTo>
                      <a:pt x="24201" y="54327"/>
                      <a:pt x="24201" y="54327"/>
                      <a:pt x="24130" y="54327"/>
                    </a:cubicBezTo>
                    <a:cubicBezTo>
                      <a:pt x="23848" y="54327"/>
                      <a:pt x="23566" y="54327"/>
                      <a:pt x="23354" y="54257"/>
                    </a:cubicBezTo>
                    <a:cubicBezTo>
                      <a:pt x="23354" y="54257"/>
                      <a:pt x="23283" y="54257"/>
                      <a:pt x="23213" y="54257"/>
                    </a:cubicBezTo>
                    <a:cubicBezTo>
                      <a:pt x="22931" y="54257"/>
                      <a:pt x="22719" y="54187"/>
                      <a:pt x="22437" y="54187"/>
                    </a:cubicBezTo>
                    <a:cubicBezTo>
                      <a:pt x="22437" y="54187"/>
                      <a:pt x="22437" y="54187"/>
                      <a:pt x="22437" y="54187"/>
                    </a:cubicBezTo>
                    <a:cubicBezTo>
                      <a:pt x="22296" y="54187"/>
                      <a:pt x="22154" y="54187"/>
                      <a:pt x="22013" y="54116"/>
                    </a:cubicBezTo>
                    <a:cubicBezTo>
                      <a:pt x="21943" y="54116"/>
                      <a:pt x="21802" y="54116"/>
                      <a:pt x="21731" y="54045"/>
                    </a:cubicBezTo>
                    <a:cubicBezTo>
                      <a:pt x="21519" y="54045"/>
                      <a:pt x="21237" y="53975"/>
                      <a:pt x="21025" y="53975"/>
                    </a:cubicBezTo>
                    <a:cubicBezTo>
                      <a:pt x="20884" y="53975"/>
                      <a:pt x="20814" y="53975"/>
                      <a:pt x="20673" y="53904"/>
                    </a:cubicBezTo>
                    <a:cubicBezTo>
                      <a:pt x="20320" y="53834"/>
                      <a:pt x="20038" y="53763"/>
                      <a:pt x="19685" y="53763"/>
                    </a:cubicBezTo>
                    <a:cubicBezTo>
                      <a:pt x="19473" y="53693"/>
                      <a:pt x="19332" y="53693"/>
                      <a:pt x="19120" y="53622"/>
                    </a:cubicBezTo>
                    <a:cubicBezTo>
                      <a:pt x="18909" y="53551"/>
                      <a:pt x="18697" y="53551"/>
                      <a:pt x="18415" y="53481"/>
                    </a:cubicBezTo>
                    <a:cubicBezTo>
                      <a:pt x="17780" y="53340"/>
                      <a:pt x="17074" y="53128"/>
                      <a:pt x="16439" y="52917"/>
                    </a:cubicBezTo>
                    <a:cubicBezTo>
                      <a:pt x="16439" y="52917"/>
                      <a:pt x="16439" y="52917"/>
                      <a:pt x="16369" y="52917"/>
                    </a:cubicBezTo>
                    <a:cubicBezTo>
                      <a:pt x="16298" y="52917"/>
                      <a:pt x="16298" y="52917"/>
                      <a:pt x="16228" y="52846"/>
                    </a:cubicBezTo>
                    <a:cubicBezTo>
                      <a:pt x="16228" y="52846"/>
                      <a:pt x="16157" y="52846"/>
                      <a:pt x="16157" y="52846"/>
                    </a:cubicBezTo>
                    <a:cubicBezTo>
                      <a:pt x="12700" y="51717"/>
                      <a:pt x="9525" y="49953"/>
                      <a:pt x="6773" y="47695"/>
                    </a:cubicBezTo>
                    <a:cubicBezTo>
                      <a:pt x="6703" y="47695"/>
                      <a:pt x="6703" y="47625"/>
                      <a:pt x="6632" y="47554"/>
                    </a:cubicBezTo>
                    <a:cubicBezTo>
                      <a:pt x="4022" y="45367"/>
                      <a:pt x="1764" y="42686"/>
                      <a:pt x="0" y="39723"/>
                    </a:cubicBezTo>
                    <a:cubicBezTo>
                      <a:pt x="0" y="39723"/>
                      <a:pt x="70" y="39723"/>
                      <a:pt x="70" y="39723"/>
                    </a:cubicBezTo>
                    <a:cubicBezTo>
                      <a:pt x="353" y="39864"/>
                      <a:pt x="564" y="40005"/>
                      <a:pt x="847" y="40146"/>
                    </a:cubicBezTo>
                    <a:cubicBezTo>
                      <a:pt x="1129" y="40287"/>
                      <a:pt x="1411" y="40428"/>
                      <a:pt x="1693" y="40569"/>
                    </a:cubicBezTo>
                    <a:lnTo>
                      <a:pt x="1693" y="40569"/>
                    </a:lnTo>
                    <a:cubicBezTo>
                      <a:pt x="1834" y="40640"/>
                      <a:pt x="1976" y="40710"/>
                      <a:pt x="2117" y="40781"/>
                    </a:cubicBezTo>
                    <a:cubicBezTo>
                      <a:pt x="2258" y="40852"/>
                      <a:pt x="2399" y="40922"/>
                      <a:pt x="2611" y="40993"/>
                    </a:cubicBezTo>
                    <a:cubicBezTo>
                      <a:pt x="2822" y="41063"/>
                      <a:pt x="3034" y="41204"/>
                      <a:pt x="3245" y="41275"/>
                    </a:cubicBezTo>
                    <a:cubicBezTo>
                      <a:pt x="3528" y="41416"/>
                      <a:pt x="3810" y="41487"/>
                      <a:pt x="4092" y="41628"/>
                    </a:cubicBezTo>
                    <a:cubicBezTo>
                      <a:pt x="4304" y="41698"/>
                      <a:pt x="4515" y="41769"/>
                      <a:pt x="4727" y="41839"/>
                    </a:cubicBezTo>
                    <a:cubicBezTo>
                      <a:pt x="4868" y="41910"/>
                      <a:pt x="5080" y="41980"/>
                      <a:pt x="5292" y="42051"/>
                    </a:cubicBezTo>
                    <a:cubicBezTo>
                      <a:pt x="5362" y="42051"/>
                      <a:pt x="5433" y="42121"/>
                      <a:pt x="5503" y="42121"/>
                    </a:cubicBezTo>
                    <a:cubicBezTo>
                      <a:pt x="5856" y="42263"/>
                      <a:pt x="6209" y="42333"/>
                      <a:pt x="6562" y="42474"/>
                    </a:cubicBezTo>
                    <a:cubicBezTo>
                      <a:pt x="6914" y="42545"/>
                      <a:pt x="7197" y="42686"/>
                      <a:pt x="7549" y="42757"/>
                    </a:cubicBezTo>
                    <a:cubicBezTo>
                      <a:pt x="7832" y="42827"/>
                      <a:pt x="8114" y="42897"/>
                      <a:pt x="8396" y="42968"/>
                    </a:cubicBezTo>
                    <a:cubicBezTo>
                      <a:pt x="8396" y="42968"/>
                      <a:pt x="8396" y="42968"/>
                      <a:pt x="8467" y="42968"/>
                    </a:cubicBezTo>
                    <a:cubicBezTo>
                      <a:pt x="8678" y="43039"/>
                      <a:pt x="8890" y="43039"/>
                      <a:pt x="9102" y="43109"/>
                    </a:cubicBezTo>
                    <a:cubicBezTo>
                      <a:pt x="9243" y="43109"/>
                      <a:pt x="9384" y="43180"/>
                      <a:pt x="9525" y="43180"/>
                    </a:cubicBezTo>
                    <a:cubicBezTo>
                      <a:pt x="9595" y="43180"/>
                      <a:pt x="9666" y="43251"/>
                      <a:pt x="9807" y="43251"/>
                    </a:cubicBezTo>
                    <a:cubicBezTo>
                      <a:pt x="10089" y="43321"/>
                      <a:pt x="10372" y="43321"/>
                      <a:pt x="10654" y="43391"/>
                    </a:cubicBezTo>
                    <a:cubicBezTo>
                      <a:pt x="10654" y="43391"/>
                      <a:pt x="10654" y="43391"/>
                      <a:pt x="10654" y="43391"/>
                    </a:cubicBezTo>
                    <a:cubicBezTo>
                      <a:pt x="10936" y="43462"/>
                      <a:pt x="11289" y="43462"/>
                      <a:pt x="11642" y="43533"/>
                    </a:cubicBezTo>
                    <a:cubicBezTo>
                      <a:pt x="11853" y="43533"/>
                      <a:pt x="12136" y="43603"/>
                      <a:pt x="12347" y="43603"/>
                    </a:cubicBezTo>
                    <a:cubicBezTo>
                      <a:pt x="12488" y="43603"/>
                      <a:pt x="12629" y="43603"/>
                      <a:pt x="12700" y="43603"/>
                    </a:cubicBezTo>
                    <a:cubicBezTo>
                      <a:pt x="12982" y="43603"/>
                      <a:pt x="13264" y="43603"/>
                      <a:pt x="13547" y="43674"/>
                    </a:cubicBezTo>
                    <a:cubicBezTo>
                      <a:pt x="13899" y="43674"/>
                      <a:pt x="14182" y="43674"/>
                      <a:pt x="14534" y="43674"/>
                    </a:cubicBezTo>
                    <a:cubicBezTo>
                      <a:pt x="14816" y="43674"/>
                      <a:pt x="15099" y="43674"/>
                      <a:pt x="15381" y="43674"/>
                    </a:cubicBezTo>
                    <a:cubicBezTo>
                      <a:pt x="15663" y="43674"/>
                      <a:pt x="15945" y="43674"/>
                      <a:pt x="16228" y="43603"/>
                    </a:cubicBezTo>
                    <a:cubicBezTo>
                      <a:pt x="16510" y="43603"/>
                      <a:pt x="16722" y="43603"/>
                      <a:pt x="17004" y="43533"/>
                    </a:cubicBezTo>
                    <a:cubicBezTo>
                      <a:pt x="17498" y="43462"/>
                      <a:pt x="17921" y="43462"/>
                      <a:pt x="18415" y="43391"/>
                    </a:cubicBezTo>
                    <a:cubicBezTo>
                      <a:pt x="18556" y="43391"/>
                      <a:pt x="18768" y="43321"/>
                      <a:pt x="18909" y="43321"/>
                    </a:cubicBezTo>
                    <a:cubicBezTo>
                      <a:pt x="19262" y="43251"/>
                      <a:pt x="19614" y="43180"/>
                      <a:pt x="19967" y="43109"/>
                    </a:cubicBezTo>
                    <a:cubicBezTo>
                      <a:pt x="20390" y="43039"/>
                      <a:pt x="20814" y="42968"/>
                      <a:pt x="21167" y="42827"/>
                    </a:cubicBezTo>
                    <a:cubicBezTo>
                      <a:pt x="21237" y="42827"/>
                      <a:pt x="21308" y="42827"/>
                      <a:pt x="21308" y="42757"/>
                    </a:cubicBezTo>
                    <a:cubicBezTo>
                      <a:pt x="21378" y="42757"/>
                      <a:pt x="21378" y="42757"/>
                      <a:pt x="21449" y="42686"/>
                    </a:cubicBezTo>
                    <a:cubicBezTo>
                      <a:pt x="21660" y="42615"/>
                      <a:pt x="21872" y="42545"/>
                      <a:pt x="22084" y="42545"/>
                    </a:cubicBezTo>
                    <a:cubicBezTo>
                      <a:pt x="22507" y="42404"/>
                      <a:pt x="23001" y="42263"/>
                      <a:pt x="23424" y="42121"/>
                    </a:cubicBezTo>
                    <a:cubicBezTo>
                      <a:pt x="23707" y="42051"/>
                      <a:pt x="23918" y="41980"/>
                      <a:pt x="24201" y="41839"/>
                    </a:cubicBezTo>
                    <a:cubicBezTo>
                      <a:pt x="24201" y="41839"/>
                      <a:pt x="24201" y="41839"/>
                      <a:pt x="24271" y="41839"/>
                    </a:cubicBezTo>
                    <a:cubicBezTo>
                      <a:pt x="24483" y="41769"/>
                      <a:pt x="24765" y="41698"/>
                      <a:pt x="24977" y="41557"/>
                    </a:cubicBezTo>
                    <a:cubicBezTo>
                      <a:pt x="25188" y="41487"/>
                      <a:pt x="25400" y="41416"/>
                      <a:pt x="25612" y="41275"/>
                    </a:cubicBezTo>
                    <a:cubicBezTo>
                      <a:pt x="25682" y="41204"/>
                      <a:pt x="25823" y="41204"/>
                      <a:pt x="25894" y="41134"/>
                    </a:cubicBezTo>
                    <a:cubicBezTo>
                      <a:pt x="26247" y="40993"/>
                      <a:pt x="26599" y="40852"/>
                      <a:pt x="26952" y="40640"/>
                    </a:cubicBezTo>
                    <a:cubicBezTo>
                      <a:pt x="27446" y="40428"/>
                      <a:pt x="28011" y="40146"/>
                      <a:pt x="28504" y="39864"/>
                    </a:cubicBezTo>
                    <a:cubicBezTo>
                      <a:pt x="28716" y="39723"/>
                      <a:pt x="28928" y="39652"/>
                      <a:pt x="29139" y="39511"/>
                    </a:cubicBezTo>
                    <a:cubicBezTo>
                      <a:pt x="30268" y="38876"/>
                      <a:pt x="31327" y="38100"/>
                      <a:pt x="32385" y="37324"/>
                    </a:cubicBezTo>
                    <a:cubicBezTo>
                      <a:pt x="33020" y="36830"/>
                      <a:pt x="33655" y="36336"/>
                      <a:pt x="34219" y="35771"/>
                    </a:cubicBezTo>
                    <a:cubicBezTo>
                      <a:pt x="34361" y="35630"/>
                      <a:pt x="34502" y="35489"/>
                      <a:pt x="34643" y="35348"/>
                    </a:cubicBezTo>
                    <a:cubicBezTo>
                      <a:pt x="35348" y="34643"/>
                      <a:pt x="36054" y="33867"/>
                      <a:pt x="36759" y="33091"/>
                    </a:cubicBezTo>
                    <a:cubicBezTo>
                      <a:pt x="36900" y="32949"/>
                      <a:pt x="36971" y="32808"/>
                      <a:pt x="37112" y="32667"/>
                    </a:cubicBezTo>
                    <a:cubicBezTo>
                      <a:pt x="37394" y="32314"/>
                      <a:pt x="37677" y="31961"/>
                      <a:pt x="37959" y="31609"/>
                    </a:cubicBezTo>
                    <a:cubicBezTo>
                      <a:pt x="38100" y="31397"/>
                      <a:pt x="38312" y="31185"/>
                      <a:pt x="38453" y="30903"/>
                    </a:cubicBezTo>
                    <a:cubicBezTo>
                      <a:pt x="40358" y="28152"/>
                      <a:pt x="41769" y="25118"/>
                      <a:pt x="42615" y="21801"/>
                    </a:cubicBezTo>
                    <a:cubicBezTo>
                      <a:pt x="42686" y="21519"/>
                      <a:pt x="42757" y="21237"/>
                      <a:pt x="42827" y="21025"/>
                    </a:cubicBezTo>
                    <a:cubicBezTo>
                      <a:pt x="42898" y="20743"/>
                      <a:pt x="42968" y="20461"/>
                      <a:pt x="43039" y="20179"/>
                    </a:cubicBezTo>
                    <a:cubicBezTo>
                      <a:pt x="43109" y="19896"/>
                      <a:pt x="43180" y="19614"/>
                      <a:pt x="43180" y="19332"/>
                    </a:cubicBezTo>
                    <a:cubicBezTo>
                      <a:pt x="43180" y="19332"/>
                      <a:pt x="43180" y="19332"/>
                      <a:pt x="43180" y="19332"/>
                    </a:cubicBezTo>
                    <a:cubicBezTo>
                      <a:pt x="43251" y="19050"/>
                      <a:pt x="43321" y="18697"/>
                      <a:pt x="43321" y="18344"/>
                    </a:cubicBezTo>
                    <a:lnTo>
                      <a:pt x="43321" y="18274"/>
                    </a:lnTo>
                    <a:cubicBezTo>
                      <a:pt x="43392" y="17992"/>
                      <a:pt x="43392" y="17780"/>
                      <a:pt x="43392" y="17498"/>
                    </a:cubicBezTo>
                    <a:cubicBezTo>
                      <a:pt x="43392" y="17427"/>
                      <a:pt x="43392" y="17356"/>
                      <a:pt x="43392" y="17286"/>
                    </a:cubicBezTo>
                    <a:cubicBezTo>
                      <a:pt x="43392" y="17074"/>
                      <a:pt x="43462" y="16792"/>
                      <a:pt x="43462" y="16580"/>
                    </a:cubicBezTo>
                    <a:cubicBezTo>
                      <a:pt x="43462" y="16510"/>
                      <a:pt x="43462" y="16439"/>
                      <a:pt x="43462" y="16369"/>
                    </a:cubicBezTo>
                    <a:cubicBezTo>
                      <a:pt x="43462" y="16086"/>
                      <a:pt x="43462" y="15875"/>
                      <a:pt x="43533" y="15593"/>
                    </a:cubicBezTo>
                    <a:cubicBezTo>
                      <a:pt x="43533" y="15240"/>
                      <a:pt x="43533" y="14816"/>
                      <a:pt x="43533" y="14464"/>
                    </a:cubicBezTo>
                    <a:cubicBezTo>
                      <a:pt x="43533" y="14181"/>
                      <a:pt x="43533" y="13829"/>
                      <a:pt x="43533" y="13547"/>
                    </a:cubicBezTo>
                    <a:cubicBezTo>
                      <a:pt x="43533" y="13476"/>
                      <a:pt x="43533" y="13476"/>
                      <a:pt x="43533" y="13405"/>
                    </a:cubicBezTo>
                    <a:cubicBezTo>
                      <a:pt x="43533" y="13194"/>
                      <a:pt x="43533" y="12982"/>
                      <a:pt x="43533" y="12771"/>
                    </a:cubicBezTo>
                    <a:cubicBezTo>
                      <a:pt x="43533" y="12629"/>
                      <a:pt x="43533" y="12559"/>
                      <a:pt x="43533" y="12417"/>
                    </a:cubicBezTo>
                    <a:cubicBezTo>
                      <a:pt x="43533" y="12206"/>
                      <a:pt x="43533" y="11924"/>
                      <a:pt x="43462" y="11712"/>
                    </a:cubicBezTo>
                    <a:cubicBezTo>
                      <a:pt x="43462" y="11641"/>
                      <a:pt x="43462" y="11641"/>
                      <a:pt x="43462" y="11571"/>
                    </a:cubicBezTo>
                    <a:cubicBezTo>
                      <a:pt x="43462" y="11289"/>
                      <a:pt x="43392" y="11007"/>
                      <a:pt x="43392" y="10724"/>
                    </a:cubicBezTo>
                    <a:cubicBezTo>
                      <a:pt x="43392" y="10583"/>
                      <a:pt x="43392" y="10442"/>
                      <a:pt x="43321" y="10301"/>
                    </a:cubicBezTo>
                    <a:cubicBezTo>
                      <a:pt x="43321" y="10089"/>
                      <a:pt x="43251" y="9878"/>
                      <a:pt x="43251" y="9666"/>
                    </a:cubicBezTo>
                    <a:cubicBezTo>
                      <a:pt x="43251" y="9595"/>
                      <a:pt x="43251" y="9525"/>
                      <a:pt x="43251" y="9525"/>
                    </a:cubicBezTo>
                    <a:cubicBezTo>
                      <a:pt x="43251" y="9313"/>
                      <a:pt x="43180" y="9172"/>
                      <a:pt x="43180" y="8960"/>
                    </a:cubicBezTo>
                    <a:cubicBezTo>
                      <a:pt x="43109" y="8749"/>
                      <a:pt x="43109" y="8537"/>
                      <a:pt x="43039" y="8326"/>
                    </a:cubicBezTo>
                    <a:cubicBezTo>
                      <a:pt x="42968" y="8043"/>
                      <a:pt x="42898" y="7761"/>
                      <a:pt x="42827" y="7479"/>
                    </a:cubicBezTo>
                    <a:cubicBezTo>
                      <a:pt x="42827" y="7479"/>
                      <a:pt x="42827" y="7408"/>
                      <a:pt x="42827" y="7408"/>
                    </a:cubicBezTo>
                    <a:cubicBezTo>
                      <a:pt x="42757" y="7126"/>
                      <a:pt x="42686" y="6844"/>
                      <a:pt x="42615" y="6632"/>
                    </a:cubicBezTo>
                    <a:cubicBezTo>
                      <a:pt x="42545" y="6350"/>
                      <a:pt x="42474" y="6068"/>
                      <a:pt x="42333" y="5785"/>
                    </a:cubicBezTo>
                    <a:cubicBezTo>
                      <a:pt x="42263" y="5503"/>
                      <a:pt x="42192" y="5221"/>
                      <a:pt x="42051" y="4939"/>
                    </a:cubicBezTo>
                    <a:cubicBezTo>
                      <a:pt x="41839" y="4374"/>
                      <a:pt x="41628" y="3810"/>
                      <a:pt x="41416" y="3316"/>
                    </a:cubicBezTo>
                    <a:lnTo>
                      <a:pt x="41416" y="3316"/>
                    </a:lnTo>
                    <a:cubicBezTo>
                      <a:pt x="41204" y="2751"/>
                      <a:pt x="40922" y="2257"/>
                      <a:pt x="40710" y="1693"/>
                    </a:cubicBezTo>
                    <a:cubicBezTo>
                      <a:pt x="40640" y="1552"/>
                      <a:pt x="40569" y="1411"/>
                      <a:pt x="40499" y="1270"/>
                    </a:cubicBezTo>
                    <a:cubicBezTo>
                      <a:pt x="40428" y="1129"/>
                      <a:pt x="40358" y="917"/>
                      <a:pt x="40287" y="776"/>
                    </a:cubicBezTo>
                    <a:cubicBezTo>
                      <a:pt x="40146" y="494"/>
                      <a:pt x="40005" y="282"/>
                      <a:pt x="39864" y="0"/>
                    </a:cubicBezTo>
                    <a:cubicBezTo>
                      <a:pt x="41275" y="776"/>
                      <a:pt x="42545" y="1693"/>
                      <a:pt x="43744" y="2681"/>
                    </a:cubicBezTo>
                    <a:cubicBezTo>
                      <a:pt x="43744" y="2681"/>
                      <a:pt x="43815" y="2681"/>
                      <a:pt x="43815" y="2751"/>
                    </a:cubicBezTo>
                    <a:cubicBezTo>
                      <a:pt x="43815" y="2751"/>
                      <a:pt x="43886" y="2822"/>
                      <a:pt x="43886" y="2822"/>
                    </a:cubicBezTo>
                    <a:cubicBezTo>
                      <a:pt x="45861" y="4515"/>
                      <a:pt x="47695" y="6420"/>
                      <a:pt x="49177" y="8537"/>
                    </a:cubicBezTo>
                    <a:cubicBezTo>
                      <a:pt x="49318" y="8749"/>
                      <a:pt x="49459" y="8960"/>
                      <a:pt x="49601" y="9172"/>
                    </a:cubicBezTo>
                    <a:cubicBezTo>
                      <a:pt x="49742" y="9384"/>
                      <a:pt x="49883" y="9595"/>
                      <a:pt x="50024" y="9807"/>
                    </a:cubicBezTo>
                    <a:cubicBezTo>
                      <a:pt x="50024" y="9878"/>
                      <a:pt x="50094" y="9878"/>
                      <a:pt x="50094" y="9948"/>
                    </a:cubicBezTo>
                    <a:cubicBezTo>
                      <a:pt x="50518" y="10583"/>
                      <a:pt x="50870" y="11218"/>
                      <a:pt x="51223" y="11924"/>
                    </a:cubicBezTo>
                    <a:cubicBezTo>
                      <a:pt x="51294" y="12135"/>
                      <a:pt x="51435" y="12277"/>
                      <a:pt x="51505" y="12488"/>
                    </a:cubicBezTo>
                    <a:cubicBezTo>
                      <a:pt x="51576" y="12559"/>
                      <a:pt x="51576" y="12700"/>
                      <a:pt x="51647" y="12771"/>
                    </a:cubicBezTo>
                    <a:cubicBezTo>
                      <a:pt x="51717" y="12911"/>
                      <a:pt x="51788" y="13053"/>
                      <a:pt x="51858" y="13194"/>
                    </a:cubicBezTo>
                    <a:cubicBezTo>
                      <a:pt x="51929" y="13335"/>
                      <a:pt x="51999" y="13476"/>
                      <a:pt x="51999" y="13617"/>
                    </a:cubicBezTo>
                    <a:cubicBezTo>
                      <a:pt x="52070" y="13758"/>
                      <a:pt x="52140" y="13899"/>
                      <a:pt x="52140" y="13970"/>
                    </a:cubicBezTo>
                    <a:cubicBezTo>
                      <a:pt x="52282" y="14252"/>
                      <a:pt x="52352" y="14464"/>
                      <a:pt x="52423" y="14746"/>
                    </a:cubicBezTo>
                    <a:cubicBezTo>
                      <a:pt x="52564" y="15028"/>
                      <a:pt x="52634" y="15310"/>
                      <a:pt x="52775" y="15663"/>
                    </a:cubicBezTo>
                    <a:cubicBezTo>
                      <a:pt x="52775" y="15663"/>
                      <a:pt x="52775" y="15663"/>
                      <a:pt x="52775" y="15663"/>
                    </a:cubicBezTo>
                    <a:cubicBezTo>
                      <a:pt x="52846" y="15945"/>
                      <a:pt x="52987" y="16298"/>
                      <a:pt x="53058" y="16580"/>
                    </a:cubicBezTo>
                    <a:cubicBezTo>
                      <a:pt x="53763" y="19332"/>
                      <a:pt x="54187" y="22295"/>
                      <a:pt x="54187" y="25329"/>
                    </a:cubicBezTo>
                    <a:close/>
                  </a:path>
                </a:pathLst>
              </a:custGeom>
              <a:solidFill>
                <a:schemeClr val="accent2">
                  <a:lumMod val="75000"/>
                </a:schemeClr>
              </a:solidFill>
              <a:ln w="7047" cap="flat">
                <a:noFill/>
                <a:prstDash val="solid"/>
                <a:miter/>
              </a:ln>
            </p:spPr>
            <p:txBody>
              <a:bodyPr rtlCol="0" anchor="ctr"/>
              <a:lstStyle/>
              <a:p>
                <a:endParaRPr lang="en-ID">
                  <a:cs typeface="B Nazanin" panose="00000700000000000000" pitchFamily="2" charset="-78"/>
                </a:endParaRPr>
              </a:p>
            </p:txBody>
          </p:sp>
          <p:sp>
            <p:nvSpPr>
              <p:cNvPr id="445" name="Freeform: Shape 444">
                <a:extLst>
                  <a:ext uri="{FF2B5EF4-FFF2-40B4-BE49-F238E27FC236}">
                    <a16:creationId xmlns:a16="http://schemas.microsoft.com/office/drawing/2014/main" id="{9B2F03A9-BC4E-4644-9CEE-A41C2334C0B5}"/>
                  </a:ext>
                </a:extLst>
              </p:cNvPr>
              <p:cNvSpPr/>
              <p:nvPr/>
            </p:nvSpPr>
            <p:spPr>
              <a:xfrm>
                <a:off x="5380355" y="4200031"/>
                <a:ext cx="7056" cy="7056"/>
              </a:xfrm>
              <a:custGeom>
                <a:avLst/>
                <a:gdLst>
                  <a:gd name="connsiteX0" fmla="*/ 11289 w 7055"/>
                  <a:gd name="connsiteY0" fmla="*/ 5645 h 7055"/>
                  <a:gd name="connsiteX1" fmla="*/ 5645 w 7055"/>
                  <a:gd name="connsiteY1" fmla="*/ 11289 h 7055"/>
                  <a:gd name="connsiteX2" fmla="*/ 0 w 7055"/>
                  <a:gd name="connsiteY2" fmla="*/ 5645 h 7055"/>
                  <a:gd name="connsiteX3" fmla="*/ 5645 w 7055"/>
                  <a:gd name="connsiteY3" fmla="*/ 0 h 7055"/>
                  <a:gd name="connsiteX4" fmla="*/ 11289 w 7055"/>
                  <a:gd name="connsiteY4" fmla="*/ 5645 h 70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55" h="7055">
                    <a:moveTo>
                      <a:pt x="11289" y="5645"/>
                    </a:moveTo>
                    <a:cubicBezTo>
                      <a:pt x="11289" y="8762"/>
                      <a:pt x="8762" y="11289"/>
                      <a:pt x="5645" y="11289"/>
                    </a:cubicBezTo>
                    <a:cubicBezTo>
                      <a:pt x="2527" y="11289"/>
                      <a:pt x="0" y="8762"/>
                      <a:pt x="0" y="5645"/>
                    </a:cubicBezTo>
                    <a:cubicBezTo>
                      <a:pt x="0" y="2527"/>
                      <a:pt x="2527" y="0"/>
                      <a:pt x="5645" y="0"/>
                    </a:cubicBezTo>
                    <a:cubicBezTo>
                      <a:pt x="8762" y="0"/>
                      <a:pt x="11289" y="2527"/>
                      <a:pt x="11289" y="5645"/>
                    </a:cubicBezTo>
                    <a:close/>
                  </a:path>
                </a:pathLst>
              </a:custGeom>
              <a:solidFill>
                <a:schemeClr val="accent2">
                  <a:lumMod val="60000"/>
                  <a:lumOff val="40000"/>
                </a:schemeClr>
              </a:solidFill>
              <a:ln w="7047" cap="flat">
                <a:noFill/>
                <a:prstDash val="solid"/>
                <a:miter/>
              </a:ln>
            </p:spPr>
            <p:txBody>
              <a:bodyPr rtlCol="0" anchor="ctr"/>
              <a:lstStyle/>
              <a:p>
                <a:endParaRPr lang="en-ID">
                  <a:cs typeface="B Nazanin" panose="00000700000000000000" pitchFamily="2" charset="-78"/>
                </a:endParaRPr>
              </a:p>
            </p:txBody>
          </p:sp>
        </p:grpSp>
      </p:grpSp>
      <p:sp>
        <p:nvSpPr>
          <p:cNvPr id="47" name="TextBox 46">
            <a:extLst>
              <a:ext uri="{FF2B5EF4-FFF2-40B4-BE49-F238E27FC236}">
                <a16:creationId xmlns:a16="http://schemas.microsoft.com/office/drawing/2014/main" id="{C9FC8678-F308-40FB-A870-20A094CFCAFF}"/>
              </a:ext>
            </a:extLst>
          </p:cNvPr>
          <p:cNvSpPr txBox="1"/>
          <p:nvPr/>
        </p:nvSpPr>
        <p:spPr>
          <a:xfrm>
            <a:off x="325980" y="2101584"/>
            <a:ext cx="6146773" cy="923330"/>
          </a:xfrm>
          <a:prstGeom prst="rect">
            <a:avLst/>
          </a:prstGeom>
          <a:noFill/>
        </p:spPr>
        <p:txBody>
          <a:bodyPr wrap="square" rtlCol="0">
            <a:spAutoFit/>
          </a:bodyPr>
          <a:lstStyle/>
          <a:p>
            <a:pPr algn="ctr"/>
            <a:r>
              <a:rPr lang="fa-IR" sz="5400" b="1" dirty="0">
                <a:latin typeface="+mj-lt"/>
                <a:cs typeface="B Nazanin" panose="00000700000000000000" pitchFamily="2" charset="-78"/>
              </a:rPr>
              <a:t>تم : فیزیک کلاسیک</a:t>
            </a:r>
            <a:endParaRPr lang="en-ID" sz="5400" b="1" dirty="0">
              <a:latin typeface="+mj-lt"/>
              <a:cs typeface="B Nazanin" panose="00000700000000000000" pitchFamily="2" charset="-78"/>
            </a:endParaRPr>
          </a:p>
        </p:txBody>
      </p:sp>
      <p:sp>
        <p:nvSpPr>
          <p:cNvPr id="192" name="Rectangle: Rounded Corners 191">
            <a:extLst>
              <a:ext uri="{FF2B5EF4-FFF2-40B4-BE49-F238E27FC236}">
                <a16:creationId xmlns:a16="http://schemas.microsoft.com/office/drawing/2014/main" id="{C0C64DF7-2BCD-4397-BF73-35C53884AB12}"/>
              </a:ext>
            </a:extLst>
          </p:cNvPr>
          <p:cNvSpPr/>
          <p:nvPr/>
        </p:nvSpPr>
        <p:spPr>
          <a:xfrm>
            <a:off x="889546" y="1367514"/>
            <a:ext cx="3100854" cy="396202"/>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cs typeface="B Nazanin" panose="00000700000000000000" pitchFamily="2" charset="-78"/>
            </a:endParaRPr>
          </a:p>
        </p:txBody>
      </p:sp>
      <p:sp>
        <p:nvSpPr>
          <p:cNvPr id="48" name="TextBox 47">
            <a:extLst>
              <a:ext uri="{FF2B5EF4-FFF2-40B4-BE49-F238E27FC236}">
                <a16:creationId xmlns:a16="http://schemas.microsoft.com/office/drawing/2014/main" id="{BD93AAE4-C578-4C45-8905-79D6A8473D6C}"/>
              </a:ext>
            </a:extLst>
          </p:cNvPr>
          <p:cNvSpPr txBox="1"/>
          <p:nvPr/>
        </p:nvSpPr>
        <p:spPr>
          <a:xfrm>
            <a:off x="987262" y="1427116"/>
            <a:ext cx="2905422" cy="369332"/>
          </a:xfrm>
          <a:prstGeom prst="rect">
            <a:avLst/>
          </a:prstGeom>
          <a:noFill/>
        </p:spPr>
        <p:txBody>
          <a:bodyPr wrap="square" rtlCol="0">
            <a:spAutoFit/>
          </a:bodyPr>
          <a:lstStyle/>
          <a:p>
            <a:pPr algn="ctr" rtl="1"/>
            <a:r>
              <a:rPr lang="fa-IR" b="1" dirty="0">
                <a:solidFill>
                  <a:schemeClr val="bg2"/>
                </a:solidFill>
                <a:cs typeface="B Nazanin" panose="00000700000000000000" pitchFamily="2" charset="-78"/>
              </a:rPr>
              <a:t>قالب پاورپوینت فیزیک</a:t>
            </a:r>
            <a:endParaRPr lang="en-ID" b="1" dirty="0">
              <a:solidFill>
                <a:schemeClr val="bg2"/>
              </a:solidFill>
              <a:cs typeface="B Nazanin" panose="00000700000000000000" pitchFamily="2" charset="-78"/>
            </a:endParaRPr>
          </a:p>
        </p:txBody>
      </p:sp>
      <p:sp>
        <p:nvSpPr>
          <p:cNvPr id="257" name="Rectangle 256">
            <a:extLst>
              <a:ext uri="{FF2B5EF4-FFF2-40B4-BE49-F238E27FC236}">
                <a16:creationId xmlns:a16="http://schemas.microsoft.com/office/drawing/2014/main" id="{E6697626-A013-48BB-AC30-215C1521A6DA}"/>
              </a:ext>
            </a:extLst>
          </p:cNvPr>
          <p:cNvSpPr/>
          <p:nvPr/>
        </p:nvSpPr>
        <p:spPr>
          <a:xfrm>
            <a:off x="821759" y="3251405"/>
            <a:ext cx="4731979" cy="800219"/>
          </a:xfrm>
          <a:prstGeom prst="rect">
            <a:avLst/>
          </a:prstGeom>
        </p:spPr>
        <p:txBody>
          <a:bodyPr wrap="square">
            <a:spAutoFit/>
          </a:bodyPr>
          <a:lstStyle/>
          <a:p>
            <a:pPr algn="just" rtl="1">
              <a:lnSpc>
                <a:spcPct val="150000"/>
              </a:lnSpc>
            </a:pPr>
            <a:r>
              <a:rPr lang="fa-IR" sz="1600" dirty="0">
                <a:cs typeface="B Nazanin" panose="00000700000000000000" pitchFamily="2" charset="-78"/>
              </a:rPr>
              <a:t>قالب پاورپوينت حرفه ای ، قابل ویرایش ، جهت استفاده در جلسات دفاع رساله ، پایان نامه ، پروپوزال و سمینار و .... می باشد.</a:t>
            </a:r>
            <a:endParaRPr lang="en-ID" sz="1600" dirty="0">
              <a:cs typeface="B Nazanin" panose="00000700000000000000" pitchFamily="2" charset="-78"/>
            </a:endParaRPr>
          </a:p>
        </p:txBody>
      </p:sp>
    </p:spTree>
    <p:extLst>
      <p:ext uri="{BB962C8B-B14F-4D97-AF65-F5344CB8AC3E}">
        <p14:creationId xmlns:p14="http://schemas.microsoft.com/office/powerpoint/2010/main" val="6711283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85"/>
                                        </p:tgtEl>
                                        <p:attrNameLst>
                                          <p:attrName>style.visibility</p:attrName>
                                        </p:attrNameLst>
                                      </p:cBhvr>
                                      <p:to>
                                        <p:strVal val="visible"/>
                                      </p:to>
                                    </p:set>
                                    <p:animEffect transition="in" filter="fade">
                                      <p:cBhvr>
                                        <p:cTn id="7" dur="1000"/>
                                        <p:tgtEl>
                                          <p:spTgt spid="285"/>
                                        </p:tgtEl>
                                      </p:cBhvr>
                                    </p:animEffect>
                                    <p:anim calcmode="lin" valueType="num">
                                      <p:cBhvr>
                                        <p:cTn id="8" dur="1000" fill="hold"/>
                                        <p:tgtEl>
                                          <p:spTgt spid="285"/>
                                        </p:tgtEl>
                                        <p:attrNameLst>
                                          <p:attrName>ppt_x</p:attrName>
                                        </p:attrNameLst>
                                      </p:cBhvr>
                                      <p:tavLst>
                                        <p:tav tm="0">
                                          <p:val>
                                            <p:strVal val="#ppt_x"/>
                                          </p:val>
                                        </p:tav>
                                        <p:tav tm="100000">
                                          <p:val>
                                            <p:strVal val="#ppt_x"/>
                                          </p:val>
                                        </p:tav>
                                      </p:tavLst>
                                    </p:anim>
                                    <p:anim calcmode="lin" valueType="num">
                                      <p:cBhvr>
                                        <p:cTn id="9" dur="1000" fill="hold"/>
                                        <p:tgtEl>
                                          <p:spTgt spid="28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353"/>
                                        </p:tgtEl>
                                        <p:attrNameLst>
                                          <p:attrName>style.visibility</p:attrName>
                                        </p:attrNameLst>
                                      </p:cBhvr>
                                      <p:to>
                                        <p:strVal val="visible"/>
                                      </p:to>
                                    </p:set>
                                    <p:animEffect transition="in" filter="fade">
                                      <p:cBhvr>
                                        <p:cTn id="13" dur="1000"/>
                                        <p:tgtEl>
                                          <p:spTgt spid="353"/>
                                        </p:tgtEl>
                                      </p:cBhvr>
                                    </p:animEffect>
                                    <p:anim calcmode="lin" valueType="num">
                                      <p:cBhvr>
                                        <p:cTn id="14" dur="1000" fill="hold"/>
                                        <p:tgtEl>
                                          <p:spTgt spid="353"/>
                                        </p:tgtEl>
                                        <p:attrNameLst>
                                          <p:attrName>ppt_x</p:attrName>
                                        </p:attrNameLst>
                                      </p:cBhvr>
                                      <p:tavLst>
                                        <p:tav tm="0">
                                          <p:val>
                                            <p:strVal val="#ppt_x"/>
                                          </p:val>
                                        </p:tav>
                                        <p:tav tm="100000">
                                          <p:val>
                                            <p:strVal val="#ppt_x"/>
                                          </p:val>
                                        </p:tav>
                                      </p:tavLst>
                                    </p:anim>
                                    <p:anim calcmode="lin" valueType="num">
                                      <p:cBhvr>
                                        <p:cTn id="15" dur="1000" fill="hold"/>
                                        <p:tgtEl>
                                          <p:spTgt spid="353"/>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43"/>
                                        </p:tgtEl>
                                        <p:attrNameLst>
                                          <p:attrName>style.visibility</p:attrName>
                                        </p:attrNameLst>
                                      </p:cBhvr>
                                      <p:to>
                                        <p:strVal val="visible"/>
                                      </p:to>
                                    </p:set>
                                    <p:animEffect transition="in" filter="fade">
                                      <p:cBhvr>
                                        <p:cTn id="18" dur="1000"/>
                                        <p:tgtEl>
                                          <p:spTgt spid="43"/>
                                        </p:tgtEl>
                                      </p:cBhvr>
                                    </p:animEffect>
                                    <p:anim calcmode="lin" valueType="num">
                                      <p:cBhvr>
                                        <p:cTn id="19" dur="1000" fill="hold"/>
                                        <p:tgtEl>
                                          <p:spTgt spid="43"/>
                                        </p:tgtEl>
                                        <p:attrNameLst>
                                          <p:attrName>ppt_x</p:attrName>
                                        </p:attrNameLst>
                                      </p:cBhvr>
                                      <p:tavLst>
                                        <p:tav tm="0">
                                          <p:val>
                                            <p:strVal val="#ppt_x"/>
                                          </p:val>
                                        </p:tav>
                                        <p:tav tm="100000">
                                          <p:val>
                                            <p:strVal val="#ppt_x"/>
                                          </p:val>
                                        </p:tav>
                                      </p:tavLst>
                                    </p:anim>
                                    <p:anim calcmode="lin" valueType="num">
                                      <p:cBhvr>
                                        <p:cTn id="20" dur="1000" fill="hold"/>
                                        <p:tgtEl>
                                          <p:spTgt spid="43"/>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193"/>
                                        </p:tgtEl>
                                        <p:attrNameLst>
                                          <p:attrName>style.visibility</p:attrName>
                                        </p:attrNameLst>
                                      </p:cBhvr>
                                      <p:to>
                                        <p:strVal val="visible"/>
                                      </p:to>
                                    </p:set>
                                    <p:animEffect transition="in" filter="fade">
                                      <p:cBhvr>
                                        <p:cTn id="23" dur="1000"/>
                                        <p:tgtEl>
                                          <p:spTgt spid="193"/>
                                        </p:tgtEl>
                                      </p:cBhvr>
                                    </p:animEffect>
                                    <p:anim calcmode="lin" valueType="num">
                                      <p:cBhvr>
                                        <p:cTn id="24" dur="1000" fill="hold"/>
                                        <p:tgtEl>
                                          <p:spTgt spid="193"/>
                                        </p:tgtEl>
                                        <p:attrNameLst>
                                          <p:attrName>ppt_x</p:attrName>
                                        </p:attrNameLst>
                                      </p:cBhvr>
                                      <p:tavLst>
                                        <p:tav tm="0">
                                          <p:val>
                                            <p:strVal val="#ppt_x"/>
                                          </p:val>
                                        </p:tav>
                                        <p:tav tm="100000">
                                          <p:val>
                                            <p:strVal val="#ppt_x"/>
                                          </p:val>
                                        </p:tav>
                                      </p:tavLst>
                                    </p:anim>
                                    <p:anim calcmode="lin" valueType="num">
                                      <p:cBhvr>
                                        <p:cTn id="25" dur="1000" fill="hold"/>
                                        <p:tgtEl>
                                          <p:spTgt spid="193"/>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229"/>
                                        </p:tgtEl>
                                        <p:attrNameLst>
                                          <p:attrName>style.visibility</p:attrName>
                                        </p:attrNameLst>
                                      </p:cBhvr>
                                      <p:to>
                                        <p:strVal val="visible"/>
                                      </p:to>
                                    </p:set>
                                    <p:animEffect transition="in" filter="fade">
                                      <p:cBhvr>
                                        <p:cTn id="28" dur="1000"/>
                                        <p:tgtEl>
                                          <p:spTgt spid="229"/>
                                        </p:tgtEl>
                                      </p:cBhvr>
                                    </p:animEffect>
                                    <p:anim calcmode="lin" valueType="num">
                                      <p:cBhvr>
                                        <p:cTn id="29" dur="1000" fill="hold"/>
                                        <p:tgtEl>
                                          <p:spTgt spid="229"/>
                                        </p:tgtEl>
                                        <p:attrNameLst>
                                          <p:attrName>ppt_x</p:attrName>
                                        </p:attrNameLst>
                                      </p:cBhvr>
                                      <p:tavLst>
                                        <p:tav tm="0">
                                          <p:val>
                                            <p:strVal val="#ppt_x"/>
                                          </p:val>
                                        </p:tav>
                                        <p:tav tm="100000">
                                          <p:val>
                                            <p:strVal val="#ppt_x"/>
                                          </p:val>
                                        </p:tav>
                                      </p:tavLst>
                                    </p:anim>
                                    <p:anim calcmode="lin" valueType="num">
                                      <p:cBhvr>
                                        <p:cTn id="30" dur="1000" fill="hold"/>
                                        <p:tgtEl>
                                          <p:spTgt spid="229"/>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426"/>
                                        </p:tgtEl>
                                        <p:attrNameLst>
                                          <p:attrName>style.visibility</p:attrName>
                                        </p:attrNameLst>
                                      </p:cBhvr>
                                      <p:to>
                                        <p:strVal val="visible"/>
                                      </p:to>
                                    </p:set>
                                    <p:animEffect transition="in" filter="fade">
                                      <p:cBhvr>
                                        <p:cTn id="38" dur="1000"/>
                                        <p:tgtEl>
                                          <p:spTgt spid="426"/>
                                        </p:tgtEl>
                                      </p:cBhvr>
                                    </p:animEffect>
                                    <p:anim calcmode="lin" valueType="num">
                                      <p:cBhvr>
                                        <p:cTn id="39" dur="1000" fill="hold"/>
                                        <p:tgtEl>
                                          <p:spTgt spid="426"/>
                                        </p:tgtEl>
                                        <p:attrNameLst>
                                          <p:attrName>ppt_x</p:attrName>
                                        </p:attrNameLst>
                                      </p:cBhvr>
                                      <p:tavLst>
                                        <p:tav tm="0">
                                          <p:val>
                                            <p:strVal val="#ppt_x"/>
                                          </p:val>
                                        </p:tav>
                                        <p:tav tm="100000">
                                          <p:val>
                                            <p:strVal val="#ppt_x"/>
                                          </p:val>
                                        </p:tav>
                                      </p:tavLst>
                                    </p:anim>
                                    <p:anim calcmode="lin" valueType="num">
                                      <p:cBhvr>
                                        <p:cTn id="40" dur="1000" fill="hold"/>
                                        <p:tgtEl>
                                          <p:spTgt spid="426"/>
                                        </p:tgtEl>
                                        <p:attrNameLst>
                                          <p:attrName>ppt_y</p:attrName>
                                        </p:attrNameLst>
                                      </p:cBhvr>
                                      <p:tavLst>
                                        <p:tav tm="0">
                                          <p:val>
                                            <p:strVal val="#ppt_y+.1"/>
                                          </p:val>
                                        </p:tav>
                                        <p:tav tm="100000">
                                          <p:val>
                                            <p:strVal val="#ppt_y"/>
                                          </p:val>
                                        </p:tav>
                                      </p:tavLst>
                                    </p:anim>
                                  </p:childTnLst>
                                </p:cTn>
                              </p:par>
                              <p:par>
                                <p:cTn id="41" presetID="47" presetClass="entr" presetSubtype="0" fill="hold" grpId="0" nodeType="withEffect">
                                  <p:stCondLst>
                                    <p:cond delay="0"/>
                                  </p:stCondLst>
                                  <p:childTnLst>
                                    <p:set>
                                      <p:cBhvr>
                                        <p:cTn id="42" dur="1" fill="hold">
                                          <p:stCondLst>
                                            <p:cond delay="0"/>
                                          </p:stCondLst>
                                        </p:cTn>
                                        <p:tgtEl>
                                          <p:spTgt spid="192"/>
                                        </p:tgtEl>
                                        <p:attrNameLst>
                                          <p:attrName>style.visibility</p:attrName>
                                        </p:attrNameLst>
                                      </p:cBhvr>
                                      <p:to>
                                        <p:strVal val="visible"/>
                                      </p:to>
                                    </p:set>
                                    <p:animEffect transition="in" filter="fade">
                                      <p:cBhvr>
                                        <p:cTn id="43" dur="1000"/>
                                        <p:tgtEl>
                                          <p:spTgt spid="192"/>
                                        </p:tgtEl>
                                      </p:cBhvr>
                                    </p:animEffect>
                                    <p:anim calcmode="lin" valueType="num">
                                      <p:cBhvr>
                                        <p:cTn id="44" dur="1000" fill="hold"/>
                                        <p:tgtEl>
                                          <p:spTgt spid="192"/>
                                        </p:tgtEl>
                                        <p:attrNameLst>
                                          <p:attrName>ppt_x</p:attrName>
                                        </p:attrNameLst>
                                      </p:cBhvr>
                                      <p:tavLst>
                                        <p:tav tm="0">
                                          <p:val>
                                            <p:strVal val="#ppt_x"/>
                                          </p:val>
                                        </p:tav>
                                        <p:tav tm="100000">
                                          <p:val>
                                            <p:strVal val="#ppt_x"/>
                                          </p:val>
                                        </p:tav>
                                      </p:tavLst>
                                    </p:anim>
                                    <p:anim calcmode="lin" valueType="num">
                                      <p:cBhvr>
                                        <p:cTn id="45" dur="1000" fill="hold"/>
                                        <p:tgtEl>
                                          <p:spTgt spid="192"/>
                                        </p:tgtEl>
                                        <p:attrNameLst>
                                          <p:attrName>ppt_y</p:attrName>
                                        </p:attrNameLst>
                                      </p:cBhvr>
                                      <p:tavLst>
                                        <p:tav tm="0">
                                          <p:val>
                                            <p:strVal val="#ppt_y-.1"/>
                                          </p:val>
                                        </p:tav>
                                        <p:tav tm="100000">
                                          <p:val>
                                            <p:strVal val="#ppt_y"/>
                                          </p:val>
                                        </p:tav>
                                      </p:tavLst>
                                    </p:anim>
                                  </p:childTnLst>
                                </p:cTn>
                              </p:par>
                              <p:par>
                                <p:cTn id="46" presetID="47" presetClass="entr" presetSubtype="0" fill="hold" grpId="0" nodeType="withEffect">
                                  <p:stCondLst>
                                    <p:cond delay="0"/>
                                  </p:stCondLst>
                                  <p:childTnLst>
                                    <p:set>
                                      <p:cBhvr>
                                        <p:cTn id="47" dur="1" fill="hold">
                                          <p:stCondLst>
                                            <p:cond delay="0"/>
                                          </p:stCondLst>
                                        </p:cTn>
                                        <p:tgtEl>
                                          <p:spTgt spid="48"/>
                                        </p:tgtEl>
                                        <p:attrNameLst>
                                          <p:attrName>style.visibility</p:attrName>
                                        </p:attrNameLst>
                                      </p:cBhvr>
                                      <p:to>
                                        <p:strVal val="visible"/>
                                      </p:to>
                                    </p:set>
                                    <p:animEffect transition="in" filter="fade">
                                      <p:cBhvr>
                                        <p:cTn id="48" dur="1000"/>
                                        <p:tgtEl>
                                          <p:spTgt spid="48"/>
                                        </p:tgtEl>
                                      </p:cBhvr>
                                    </p:animEffect>
                                    <p:anim calcmode="lin" valueType="num">
                                      <p:cBhvr>
                                        <p:cTn id="49" dur="1000" fill="hold"/>
                                        <p:tgtEl>
                                          <p:spTgt spid="48"/>
                                        </p:tgtEl>
                                        <p:attrNameLst>
                                          <p:attrName>ppt_x</p:attrName>
                                        </p:attrNameLst>
                                      </p:cBhvr>
                                      <p:tavLst>
                                        <p:tav tm="0">
                                          <p:val>
                                            <p:strVal val="#ppt_x"/>
                                          </p:val>
                                        </p:tav>
                                        <p:tav tm="100000">
                                          <p:val>
                                            <p:strVal val="#ppt_x"/>
                                          </p:val>
                                        </p:tav>
                                      </p:tavLst>
                                    </p:anim>
                                    <p:anim calcmode="lin" valueType="num">
                                      <p:cBhvr>
                                        <p:cTn id="50" dur="1000" fill="hold"/>
                                        <p:tgtEl>
                                          <p:spTgt spid="48"/>
                                        </p:tgtEl>
                                        <p:attrNameLst>
                                          <p:attrName>ppt_y</p:attrName>
                                        </p:attrNameLst>
                                      </p:cBhvr>
                                      <p:tavLst>
                                        <p:tav tm="0">
                                          <p:val>
                                            <p:strVal val="#ppt_y-.1"/>
                                          </p:val>
                                        </p:tav>
                                        <p:tav tm="100000">
                                          <p:val>
                                            <p:strVal val="#ppt_y"/>
                                          </p:val>
                                        </p:tav>
                                      </p:tavLst>
                                    </p:anim>
                                  </p:childTnLst>
                                </p:cTn>
                              </p:par>
                              <p:par>
                                <p:cTn id="51" presetID="47" presetClass="entr" presetSubtype="0" fill="hold" grpId="0" nodeType="withEffect">
                                  <p:stCondLst>
                                    <p:cond delay="0"/>
                                  </p:stCondLst>
                                  <p:childTnLst>
                                    <p:set>
                                      <p:cBhvr>
                                        <p:cTn id="52" dur="1" fill="hold">
                                          <p:stCondLst>
                                            <p:cond delay="0"/>
                                          </p:stCondLst>
                                        </p:cTn>
                                        <p:tgtEl>
                                          <p:spTgt spid="47"/>
                                        </p:tgtEl>
                                        <p:attrNameLst>
                                          <p:attrName>style.visibility</p:attrName>
                                        </p:attrNameLst>
                                      </p:cBhvr>
                                      <p:to>
                                        <p:strVal val="visible"/>
                                      </p:to>
                                    </p:set>
                                    <p:animEffect transition="in" filter="fade">
                                      <p:cBhvr>
                                        <p:cTn id="53" dur="1000"/>
                                        <p:tgtEl>
                                          <p:spTgt spid="47"/>
                                        </p:tgtEl>
                                      </p:cBhvr>
                                    </p:animEffect>
                                    <p:anim calcmode="lin" valueType="num">
                                      <p:cBhvr>
                                        <p:cTn id="54" dur="1000" fill="hold"/>
                                        <p:tgtEl>
                                          <p:spTgt spid="47"/>
                                        </p:tgtEl>
                                        <p:attrNameLst>
                                          <p:attrName>ppt_x</p:attrName>
                                        </p:attrNameLst>
                                      </p:cBhvr>
                                      <p:tavLst>
                                        <p:tav tm="0">
                                          <p:val>
                                            <p:strVal val="#ppt_x"/>
                                          </p:val>
                                        </p:tav>
                                        <p:tav tm="100000">
                                          <p:val>
                                            <p:strVal val="#ppt_x"/>
                                          </p:val>
                                        </p:tav>
                                      </p:tavLst>
                                    </p:anim>
                                    <p:anim calcmode="lin" valueType="num">
                                      <p:cBhvr>
                                        <p:cTn id="55" dur="1000" fill="hold"/>
                                        <p:tgtEl>
                                          <p:spTgt spid="47"/>
                                        </p:tgtEl>
                                        <p:attrNameLst>
                                          <p:attrName>ppt_y</p:attrName>
                                        </p:attrNameLst>
                                      </p:cBhvr>
                                      <p:tavLst>
                                        <p:tav tm="0">
                                          <p:val>
                                            <p:strVal val="#ppt_y-.1"/>
                                          </p:val>
                                        </p:tav>
                                        <p:tav tm="100000">
                                          <p:val>
                                            <p:strVal val="#ppt_y"/>
                                          </p:val>
                                        </p:tav>
                                      </p:tavLst>
                                    </p:anim>
                                  </p:childTnLst>
                                </p:cTn>
                              </p:par>
                              <p:par>
                                <p:cTn id="56" presetID="47" presetClass="entr" presetSubtype="0" fill="hold" grpId="0" nodeType="withEffect">
                                  <p:stCondLst>
                                    <p:cond delay="0"/>
                                  </p:stCondLst>
                                  <p:childTnLst>
                                    <p:set>
                                      <p:cBhvr>
                                        <p:cTn id="57" dur="1" fill="hold">
                                          <p:stCondLst>
                                            <p:cond delay="0"/>
                                          </p:stCondLst>
                                        </p:cTn>
                                        <p:tgtEl>
                                          <p:spTgt spid="257"/>
                                        </p:tgtEl>
                                        <p:attrNameLst>
                                          <p:attrName>style.visibility</p:attrName>
                                        </p:attrNameLst>
                                      </p:cBhvr>
                                      <p:to>
                                        <p:strVal val="visible"/>
                                      </p:to>
                                    </p:set>
                                    <p:animEffect transition="in" filter="fade">
                                      <p:cBhvr>
                                        <p:cTn id="58" dur="1000"/>
                                        <p:tgtEl>
                                          <p:spTgt spid="257"/>
                                        </p:tgtEl>
                                      </p:cBhvr>
                                    </p:animEffect>
                                    <p:anim calcmode="lin" valueType="num">
                                      <p:cBhvr>
                                        <p:cTn id="59" dur="1000" fill="hold"/>
                                        <p:tgtEl>
                                          <p:spTgt spid="257"/>
                                        </p:tgtEl>
                                        <p:attrNameLst>
                                          <p:attrName>ppt_x</p:attrName>
                                        </p:attrNameLst>
                                      </p:cBhvr>
                                      <p:tavLst>
                                        <p:tav tm="0">
                                          <p:val>
                                            <p:strVal val="#ppt_x"/>
                                          </p:val>
                                        </p:tav>
                                        <p:tav tm="100000">
                                          <p:val>
                                            <p:strVal val="#ppt_x"/>
                                          </p:val>
                                        </p:tav>
                                      </p:tavLst>
                                    </p:anim>
                                    <p:anim calcmode="lin" valueType="num">
                                      <p:cBhvr>
                                        <p:cTn id="60" dur="1000" fill="hold"/>
                                        <p:tgtEl>
                                          <p:spTgt spid="25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5" grpId="0" animBg="1"/>
      <p:bldP spid="47" grpId="0"/>
      <p:bldP spid="192" grpId="0" animBg="1"/>
      <p:bldP spid="48" grpId="0"/>
      <p:bldP spid="25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8" name="Group 137">
            <a:extLst>
              <a:ext uri="{FF2B5EF4-FFF2-40B4-BE49-F238E27FC236}">
                <a16:creationId xmlns:a16="http://schemas.microsoft.com/office/drawing/2014/main" id="{15EFEA40-36BC-49FF-88C1-C55BCF370535}"/>
              </a:ext>
            </a:extLst>
          </p:cNvPr>
          <p:cNvGrpSpPr/>
          <p:nvPr/>
        </p:nvGrpSpPr>
        <p:grpSpPr>
          <a:xfrm>
            <a:off x="6501191" y="2776655"/>
            <a:ext cx="5178130" cy="3497836"/>
            <a:chOff x="6449294" y="2363915"/>
            <a:chExt cx="5178130" cy="3497836"/>
          </a:xfrm>
          <a:effectLst>
            <a:outerShdw blurRad="990600" dist="203200" dir="5400000" sx="101000" sy="101000" algn="t" rotWithShape="0">
              <a:prstClr val="black">
                <a:alpha val="17000"/>
              </a:prstClr>
            </a:outerShdw>
          </a:effectLst>
        </p:grpSpPr>
        <p:sp>
          <p:nvSpPr>
            <p:cNvPr id="92" name="Freeform: Shape 91">
              <a:extLst>
                <a:ext uri="{FF2B5EF4-FFF2-40B4-BE49-F238E27FC236}">
                  <a16:creationId xmlns:a16="http://schemas.microsoft.com/office/drawing/2014/main" id="{E0B1AC08-22FC-458C-93CF-F9633BA5114A}"/>
                </a:ext>
              </a:extLst>
            </p:cNvPr>
            <p:cNvSpPr/>
            <p:nvPr/>
          </p:nvSpPr>
          <p:spPr>
            <a:xfrm>
              <a:off x="6449294" y="4003658"/>
              <a:ext cx="2275239" cy="1769198"/>
            </a:xfrm>
            <a:custGeom>
              <a:avLst/>
              <a:gdLst>
                <a:gd name="connsiteX0" fmla="*/ 22296 w 409222"/>
                <a:gd name="connsiteY0" fmla="*/ 31044 h 289277"/>
                <a:gd name="connsiteX1" fmla="*/ 71 w 409222"/>
                <a:gd name="connsiteY1" fmla="*/ 0 h 289277"/>
                <a:gd name="connsiteX2" fmla="*/ 0 w 409222"/>
                <a:gd name="connsiteY2" fmla="*/ 36830 h 289277"/>
                <a:gd name="connsiteX3" fmla="*/ 22225 w 409222"/>
                <a:gd name="connsiteY3" fmla="*/ 67874 h 289277"/>
                <a:gd name="connsiteX4" fmla="*/ 414796 w 409222"/>
                <a:gd name="connsiteY4" fmla="*/ 294499 h 289277"/>
                <a:gd name="connsiteX5" fmla="*/ 414867 w 409222"/>
                <a:gd name="connsiteY5" fmla="*/ 257669 h 289277"/>
                <a:gd name="connsiteX6" fmla="*/ 22296 w 409222"/>
                <a:gd name="connsiteY6" fmla="*/ 31044 h 289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9222" h="289277">
                  <a:moveTo>
                    <a:pt x="22296" y="31044"/>
                  </a:moveTo>
                  <a:cubicBezTo>
                    <a:pt x="7479" y="22507"/>
                    <a:pt x="71" y="11218"/>
                    <a:pt x="71" y="0"/>
                  </a:cubicBezTo>
                  <a:lnTo>
                    <a:pt x="0" y="36830"/>
                  </a:lnTo>
                  <a:cubicBezTo>
                    <a:pt x="0" y="48048"/>
                    <a:pt x="7408" y="59337"/>
                    <a:pt x="22225" y="67874"/>
                  </a:cubicBezTo>
                  <a:lnTo>
                    <a:pt x="414796" y="294499"/>
                  </a:lnTo>
                  <a:lnTo>
                    <a:pt x="414867" y="257669"/>
                  </a:lnTo>
                  <a:lnTo>
                    <a:pt x="22296" y="31044"/>
                  </a:lnTo>
                  <a:close/>
                </a:path>
              </a:pathLst>
            </a:custGeom>
            <a:solidFill>
              <a:schemeClr val="accent1">
                <a:lumMod val="75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93" name="Freeform: Shape 92">
              <a:extLst>
                <a:ext uri="{FF2B5EF4-FFF2-40B4-BE49-F238E27FC236}">
                  <a16:creationId xmlns:a16="http://schemas.microsoft.com/office/drawing/2014/main" id="{A1842C1C-B503-4BCE-91CA-627860C4F7A1}"/>
                </a:ext>
              </a:extLst>
            </p:cNvPr>
            <p:cNvSpPr/>
            <p:nvPr/>
          </p:nvSpPr>
          <p:spPr>
            <a:xfrm>
              <a:off x="8756310" y="4006251"/>
              <a:ext cx="2863666" cy="1855500"/>
            </a:xfrm>
            <a:custGeom>
              <a:avLst/>
              <a:gdLst>
                <a:gd name="connsiteX0" fmla="*/ 518019 w 515055"/>
                <a:gd name="connsiteY0" fmla="*/ 2187 h 303388"/>
                <a:gd name="connsiteX1" fmla="*/ 517736 w 515055"/>
                <a:gd name="connsiteY1" fmla="*/ 4586 h 303388"/>
                <a:gd name="connsiteX2" fmla="*/ 517243 w 515055"/>
                <a:gd name="connsiteY2" fmla="*/ 6491 h 303388"/>
                <a:gd name="connsiteX3" fmla="*/ 516608 w 515055"/>
                <a:gd name="connsiteY3" fmla="*/ 8749 h 303388"/>
                <a:gd name="connsiteX4" fmla="*/ 515832 w 515055"/>
                <a:gd name="connsiteY4" fmla="*/ 10583 h 303388"/>
                <a:gd name="connsiteX5" fmla="*/ 514703 w 515055"/>
                <a:gd name="connsiteY5" fmla="*/ 12912 h 303388"/>
                <a:gd name="connsiteX6" fmla="*/ 513715 w 515055"/>
                <a:gd name="connsiteY6" fmla="*/ 14605 h 303388"/>
                <a:gd name="connsiteX7" fmla="*/ 511951 w 515055"/>
                <a:gd name="connsiteY7" fmla="*/ 17216 h 303388"/>
                <a:gd name="connsiteX8" fmla="*/ 509976 w 515055"/>
                <a:gd name="connsiteY8" fmla="*/ 19685 h 303388"/>
                <a:gd name="connsiteX9" fmla="*/ 509482 w 515055"/>
                <a:gd name="connsiteY9" fmla="*/ 20249 h 303388"/>
                <a:gd name="connsiteX10" fmla="*/ 506307 w 515055"/>
                <a:gd name="connsiteY10" fmla="*/ 23354 h 303388"/>
                <a:gd name="connsiteX11" fmla="*/ 503978 w 515055"/>
                <a:gd name="connsiteY11" fmla="*/ 25259 h 303388"/>
                <a:gd name="connsiteX12" fmla="*/ 501861 w 515055"/>
                <a:gd name="connsiteY12" fmla="*/ 26952 h 303388"/>
                <a:gd name="connsiteX13" fmla="*/ 499181 w 515055"/>
                <a:gd name="connsiteY13" fmla="*/ 28787 h 303388"/>
                <a:gd name="connsiteX14" fmla="*/ 496358 w 515055"/>
                <a:gd name="connsiteY14" fmla="*/ 30621 h 303388"/>
                <a:gd name="connsiteX15" fmla="*/ 106398 w 515055"/>
                <a:gd name="connsiteY15" fmla="*/ 257246 h 303388"/>
                <a:gd name="connsiteX16" fmla="*/ 99272 w 515055"/>
                <a:gd name="connsiteY16" fmla="*/ 260844 h 303388"/>
                <a:gd name="connsiteX17" fmla="*/ 97155 w 515055"/>
                <a:gd name="connsiteY17" fmla="*/ 261761 h 303388"/>
                <a:gd name="connsiteX18" fmla="*/ 91228 w 515055"/>
                <a:gd name="connsiteY18" fmla="*/ 264019 h 303388"/>
                <a:gd name="connsiteX19" fmla="*/ 89041 w 515055"/>
                <a:gd name="connsiteY19" fmla="*/ 264724 h 303388"/>
                <a:gd name="connsiteX20" fmla="*/ 85160 w 515055"/>
                <a:gd name="connsiteY20" fmla="*/ 265853 h 303388"/>
                <a:gd name="connsiteX21" fmla="*/ 82197 w 515055"/>
                <a:gd name="connsiteY21" fmla="*/ 266629 h 303388"/>
                <a:gd name="connsiteX22" fmla="*/ 78034 w 515055"/>
                <a:gd name="connsiteY22" fmla="*/ 267547 h 303388"/>
                <a:gd name="connsiteX23" fmla="*/ 75212 w 515055"/>
                <a:gd name="connsiteY23" fmla="*/ 268111 h 303388"/>
                <a:gd name="connsiteX24" fmla="*/ 66675 w 515055"/>
                <a:gd name="connsiteY24" fmla="*/ 269311 h 303388"/>
                <a:gd name="connsiteX25" fmla="*/ 63994 w 515055"/>
                <a:gd name="connsiteY25" fmla="*/ 269522 h 303388"/>
                <a:gd name="connsiteX26" fmla="*/ 58914 w 515055"/>
                <a:gd name="connsiteY26" fmla="*/ 269875 h 303388"/>
                <a:gd name="connsiteX27" fmla="*/ 55668 w 515055"/>
                <a:gd name="connsiteY27" fmla="*/ 269946 h 303388"/>
                <a:gd name="connsiteX28" fmla="*/ 51505 w 515055"/>
                <a:gd name="connsiteY28" fmla="*/ 269946 h 303388"/>
                <a:gd name="connsiteX29" fmla="*/ 48048 w 515055"/>
                <a:gd name="connsiteY29" fmla="*/ 269875 h 303388"/>
                <a:gd name="connsiteX30" fmla="*/ 44238 w 515055"/>
                <a:gd name="connsiteY30" fmla="*/ 269663 h 303388"/>
                <a:gd name="connsiteX31" fmla="*/ 40781 w 515055"/>
                <a:gd name="connsiteY31" fmla="*/ 269381 h 303388"/>
                <a:gd name="connsiteX32" fmla="*/ 37042 w 515055"/>
                <a:gd name="connsiteY32" fmla="*/ 268958 h 303388"/>
                <a:gd name="connsiteX33" fmla="*/ 33655 w 515055"/>
                <a:gd name="connsiteY33" fmla="*/ 268464 h 303388"/>
                <a:gd name="connsiteX34" fmla="*/ 29704 w 515055"/>
                <a:gd name="connsiteY34" fmla="*/ 267758 h 303388"/>
                <a:gd name="connsiteX35" fmla="*/ 26599 w 515055"/>
                <a:gd name="connsiteY35" fmla="*/ 267123 h 303388"/>
                <a:gd name="connsiteX36" fmla="*/ 21943 w 515055"/>
                <a:gd name="connsiteY36" fmla="*/ 265994 h 303388"/>
                <a:gd name="connsiteX37" fmla="*/ 19403 w 515055"/>
                <a:gd name="connsiteY37" fmla="*/ 265289 h 303388"/>
                <a:gd name="connsiteX38" fmla="*/ 11359 w 515055"/>
                <a:gd name="connsiteY38" fmla="*/ 262537 h 303388"/>
                <a:gd name="connsiteX39" fmla="*/ 7549 w 515055"/>
                <a:gd name="connsiteY39" fmla="*/ 260914 h 303388"/>
                <a:gd name="connsiteX40" fmla="*/ 5574 w 515055"/>
                <a:gd name="connsiteY40" fmla="*/ 260068 h 303388"/>
                <a:gd name="connsiteX41" fmla="*/ 70 w 515055"/>
                <a:gd name="connsiteY41" fmla="*/ 257175 h 303388"/>
                <a:gd name="connsiteX42" fmla="*/ 0 w 515055"/>
                <a:gd name="connsiteY42" fmla="*/ 294005 h 303388"/>
                <a:gd name="connsiteX43" fmla="*/ 5503 w 515055"/>
                <a:gd name="connsiteY43" fmla="*/ 296898 h 303388"/>
                <a:gd name="connsiteX44" fmla="*/ 7479 w 515055"/>
                <a:gd name="connsiteY44" fmla="*/ 297744 h 303388"/>
                <a:gd name="connsiteX45" fmla="*/ 10865 w 515055"/>
                <a:gd name="connsiteY45" fmla="*/ 299226 h 303388"/>
                <a:gd name="connsiteX46" fmla="*/ 11289 w 515055"/>
                <a:gd name="connsiteY46" fmla="*/ 299367 h 303388"/>
                <a:gd name="connsiteX47" fmla="*/ 19332 w 515055"/>
                <a:gd name="connsiteY47" fmla="*/ 302119 h 303388"/>
                <a:gd name="connsiteX48" fmla="*/ 19967 w 515055"/>
                <a:gd name="connsiteY48" fmla="*/ 302331 h 303388"/>
                <a:gd name="connsiteX49" fmla="*/ 21872 w 515055"/>
                <a:gd name="connsiteY49" fmla="*/ 302825 h 303388"/>
                <a:gd name="connsiteX50" fmla="*/ 26529 w 515055"/>
                <a:gd name="connsiteY50" fmla="*/ 303953 h 303388"/>
                <a:gd name="connsiteX51" fmla="*/ 27799 w 515055"/>
                <a:gd name="connsiteY51" fmla="*/ 304236 h 303388"/>
                <a:gd name="connsiteX52" fmla="*/ 29704 w 515055"/>
                <a:gd name="connsiteY52" fmla="*/ 304588 h 303388"/>
                <a:gd name="connsiteX53" fmla="*/ 33655 w 515055"/>
                <a:gd name="connsiteY53" fmla="*/ 305294 h 303388"/>
                <a:gd name="connsiteX54" fmla="*/ 35278 w 515055"/>
                <a:gd name="connsiteY54" fmla="*/ 305576 h 303388"/>
                <a:gd name="connsiteX55" fmla="*/ 37042 w 515055"/>
                <a:gd name="connsiteY55" fmla="*/ 305788 h 303388"/>
                <a:gd name="connsiteX56" fmla="*/ 40781 w 515055"/>
                <a:gd name="connsiteY56" fmla="*/ 306211 h 303388"/>
                <a:gd name="connsiteX57" fmla="*/ 42545 w 515055"/>
                <a:gd name="connsiteY57" fmla="*/ 306423 h 303388"/>
                <a:gd name="connsiteX58" fmla="*/ 44238 w 515055"/>
                <a:gd name="connsiteY58" fmla="*/ 306493 h 303388"/>
                <a:gd name="connsiteX59" fmla="*/ 48048 w 515055"/>
                <a:gd name="connsiteY59" fmla="*/ 306705 h 303388"/>
                <a:gd name="connsiteX60" fmla="*/ 49953 w 515055"/>
                <a:gd name="connsiteY60" fmla="*/ 306776 h 303388"/>
                <a:gd name="connsiteX61" fmla="*/ 51505 w 515055"/>
                <a:gd name="connsiteY61" fmla="*/ 306776 h 303388"/>
                <a:gd name="connsiteX62" fmla="*/ 55668 w 515055"/>
                <a:gd name="connsiteY62" fmla="*/ 306776 h 303388"/>
                <a:gd name="connsiteX63" fmla="*/ 57714 w 515055"/>
                <a:gd name="connsiteY63" fmla="*/ 306776 h 303388"/>
                <a:gd name="connsiteX64" fmla="*/ 58914 w 515055"/>
                <a:gd name="connsiteY64" fmla="*/ 306705 h 303388"/>
                <a:gd name="connsiteX65" fmla="*/ 63994 w 515055"/>
                <a:gd name="connsiteY65" fmla="*/ 306352 h 303388"/>
                <a:gd name="connsiteX66" fmla="*/ 66040 w 515055"/>
                <a:gd name="connsiteY66" fmla="*/ 306211 h 303388"/>
                <a:gd name="connsiteX67" fmla="*/ 66675 w 515055"/>
                <a:gd name="connsiteY67" fmla="*/ 306141 h 303388"/>
                <a:gd name="connsiteX68" fmla="*/ 75212 w 515055"/>
                <a:gd name="connsiteY68" fmla="*/ 304941 h 303388"/>
                <a:gd name="connsiteX69" fmla="*/ 75635 w 515055"/>
                <a:gd name="connsiteY69" fmla="*/ 304871 h 303388"/>
                <a:gd name="connsiteX70" fmla="*/ 78034 w 515055"/>
                <a:gd name="connsiteY70" fmla="*/ 304377 h 303388"/>
                <a:gd name="connsiteX71" fmla="*/ 82197 w 515055"/>
                <a:gd name="connsiteY71" fmla="*/ 303459 h 303388"/>
                <a:gd name="connsiteX72" fmla="*/ 85160 w 515055"/>
                <a:gd name="connsiteY72" fmla="*/ 302683 h 303388"/>
                <a:gd name="connsiteX73" fmla="*/ 89041 w 515055"/>
                <a:gd name="connsiteY73" fmla="*/ 301554 h 303388"/>
                <a:gd name="connsiteX74" fmla="*/ 89888 w 515055"/>
                <a:gd name="connsiteY74" fmla="*/ 301343 h 303388"/>
                <a:gd name="connsiteX75" fmla="*/ 91228 w 515055"/>
                <a:gd name="connsiteY75" fmla="*/ 300849 h 303388"/>
                <a:gd name="connsiteX76" fmla="*/ 97155 w 515055"/>
                <a:gd name="connsiteY76" fmla="*/ 298591 h 303388"/>
                <a:gd name="connsiteX77" fmla="*/ 99272 w 515055"/>
                <a:gd name="connsiteY77" fmla="*/ 297674 h 303388"/>
                <a:gd name="connsiteX78" fmla="*/ 106398 w 515055"/>
                <a:gd name="connsiteY78" fmla="*/ 294076 h 303388"/>
                <a:gd name="connsiteX79" fmla="*/ 496358 w 515055"/>
                <a:gd name="connsiteY79" fmla="*/ 67451 h 303388"/>
                <a:gd name="connsiteX80" fmla="*/ 497275 w 515055"/>
                <a:gd name="connsiteY80" fmla="*/ 66887 h 303388"/>
                <a:gd name="connsiteX81" fmla="*/ 499181 w 515055"/>
                <a:gd name="connsiteY81" fmla="*/ 65617 h 303388"/>
                <a:gd name="connsiteX82" fmla="*/ 501861 w 515055"/>
                <a:gd name="connsiteY82" fmla="*/ 63782 h 303388"/>
                <a:gd name="connsiteX83" fmla="*/ 503978 w 515055"/>
                <a:gd name="connsiteY83" fmla="*/ 62089 h 303388"/>
                <a:gd name="connsiteX84" fmla="*/ 506307 w 515055"/>
                <a:gd name="connsiteY84" fmla="*/ 60184 h 303388"/>
                <a:gd name="connsiteX85" fmla="*/ 506800 w 515055"/>
                <a:gd name="connsiteY85" fmla="*/ 59831 h 303388"/>
                <a:gd name="connsiteX86" fmla="*/ 509482 w 515055"/>
                <a:gd name="connsiteY86" fmla="*/ 57079 h 303388"/>
                <a:gd name="connsiteX87" fmla="*/ 509976 w 515055"/>
                <a:gd name="connsiteY87" fmla="*/ 56515 h 303388"/>
                <a:gd name="connsiteX88" fmla="*/ 511457 w 515055"/>
                <a:gd name="connsiteY88" fmla="*/ 54822 h 303388"/>
                <a:gd name="connsiteX89" fmla="*/ 511951 w 515055"/>
                <a:gd name="connsiteY89" fmla="*/ 54046 h 303388"/>
                <a:gd name="connsiteX90" fmla="*/ 513715 w 515055"/>
                <a:gd name="connsiteY90" fmla="*/ 51435 h 303388"/>
                <a:gd name="connsiteX91" fmla="*/ 514491 w 515055"/>
                <a:gd name="connsiteY91" fmla="*/ 50306 h 303388"/>
                <a:gd name="connsiteX92" fmla="*/ 514773 w 515055"/>
                <a:gd name="connsiteY92" fmla="*/ 49742 h 303388"/>
                <a:gd name="connsiteX93" fmla="*/ 515902 w 515055"/>
                <a:gd name="connsiteY93" fmla="*/ 47413 h 303388"/>
                <a:gd name="connsiteX94" fmla="*/ 516537 w 515055"/>
                <a:gd name="connsiteY94" fmla="*/ 46073 h 303388"/>
                <a:gd name="connsiteX95" fmla="*/ 516678 w 515055"/>
                <a:gd name="connsiteY95" fmla="*/ 45579 h 303388"/>
                <a:gd name="connsiteX96" fmla="*/ 517313 w 515055"/>
                <a:gd name="connsiteY96" fmla="*/ 43321 h 303388"/>
                <a:gd name="connsiteX97" fmla="*/ 517736 w 515055"/>
                <a:gd name="connsiteY97" fmla="*/ 41769 h 303388"/>
                <a:gd name="connsiteX98" fmla="*/ 517807 w 515055"/>
                <a:gd name="connsiteY98" fmla="*/ 41346 h 303388"/>
                <a:gd name="connsiteX99" fmla="*/ 518089 w 515055"/>
                <a:gd name="connsiteY99" fmla="*/ 39017 h 303388"/>
                <a:gd name="connsiteX100" fmla="*/ 518301 w 515055"/>
                <a:gd name="connsiteY100" fmla="*/ 37465 h 303388"/>
                <a:gd name="connsiteX101" fmla="*/ 518301 w 515055"/>
                <a:gd name="connsiteY101" fmla="*/ 36830 h 303388"/>
                <a:gd name="connsiteX102" fmla="*/ 518371 w 515055"/>
                <a:gd name="connsiteY102" fmla="*/ 0 h 303388"/>
                <a:gd name="connsiteX103" fmla="*/ 518019 w 515055"/>
                <a:gd name="connsiteY103" fmla="*/ 2187 h 30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Lst>
              <a:rect l="l" t="t" r="r" b="b"/>
              <a:pathLst>
                <a:path w="515055" h="303388">
                  <a:moveTo>
                    <a:pt x="518019" y="2187"/>
                  </a:moveTo>
                  <a:cubicBezTo>
                    <a:pt x="517948" y="2963"/>
                    <a:pt x="517878" y="3739"/>
                    <a:pt x="517736" y="4586"/>
                  </a:cubicBezTo>
                  <a:cubicBezTo>
                    <a:pt x="517595" y="5221"/>
                    <a:pt x="517454" y="5856"/>
                    <a:pt x="517243" y="6491"/>
                  </a:cubicBezTo>
                  <a:cubicBezTo>
                    <a:pt x="517031" y="7267"/>
                    <a:pt x="516890" y="7973"/>
                    <a:pt x="516608" y="8749"/>
                  </a:cubicBezTo>
                  <a:cubicBezTo>
                    <a:pt x="516396" y="9384"/>
                    <a:pt x="516114" y="9948"/>
                    <a:pt x="515832" y="10583"/>
                  </a:cubicBezTo>
                  <a:cubicBezTo>
                    <a:pt x="515479" y="11359"/>
                    <a:pt x="515126" y="12136"/>
                    <a:pt x="514703" y="12912"/>
                  </a:cubicBezTo>
                  <a:cubicBezTo>
                    <a:pt x="514420" y="13476"/>
                    <a:pt x="514068" y="14041"/>
                    <a:pt x="513715" y="14605"/>
                  </a:cubicBezTo>
                  <a:cubicBezTo>
                    <a:pt x="513150" y="15522"/>
                    <a:pt x="512586" y="16369"/>
                    <a:pt x="511951" y="17216"/>
                  </a:cubicBezTo>
                  <a:cubicBezTo>
                    <a:pt x="511316" y="18062"/>
                    <a:pt x="510681" y="18909"/>
                    <a:pt x="509976" y="19685"/>
                  </a:cubicBezTo>
                  <a:cubicBezTo>
                    <a:pt x="509834" y="19897"/>
                    <a:pt x="509623" y="20038"/>
                    <a:pt x="509482" y="20249"/>
                  </a:cubicBezTo>
                  <a:cubicBezTo>
                    <a:pt x="508494" y="21308"/>
                    <a:pt x="507435" y="22366"/>
                    <a:pt x="506307" y="23354"/>
                  </a:cubicBezTo>
                  <a:cubicBezTo>
                    <a:pt x="505601" y="23989"/>
                    <a:pt x="504754" y="24624"/>
                    <a:pt x="503978" y="25259"/>
                  </a:cubicBezTo>
                  <a:cubicBezTo>
                    <a:pt x="503273" y="25823"/>
                    <a:pt x="502638" y="26388"/>
                    <a:pt x="501861" y="26952"/>
                  </a:cubicBezTo>
                  <a:cubicBezTo>
                    <a:pt x="501015" y="27587"/>
                    <a:pt x="500098" y="28152"/>
                    <a:pt x="499181" y="28787"/>
                  </a:cubicBezTo>
                  <a:cubicBezTo>
                    <a:pt x="498263" y="29422"/>
                    <a:pt x="497346" y="30057"/>
                    <a:pt x="496358" y="30621"/>
                  </a:cubicBezTo>
                  <a:lnTo>
                    <a:pt x="106398" y="257246"/>
                  </a:lnTo>
                  <a:cubicBezTo>
                    <a:pt x="104140" y="258586"/>
                    <a:pt x="101741" y="259715"/>
                    <a:pt x="99272" y="260844"/>
                  </a:cubicBezTo>
                  <a:cubicBezTo>
                    <a:pt x="98566" y="261197"/>
                    <a:pt x="97861" y="261479"/>
                    <a:pt x="97155" y="261761"/>
                  </a:cubicBezTo>
                  <a:cubicBezTo>
                    <a:pt x="95250" y="262537"/>
                    <a:pt x="93274" y="263313"/>
                    <a:pt x="91228" y="264019"/>
                  </a:cubicBezTo>
                  <a:cubicBezTo>
                    <a:pt x="90523" y="264231"/>
                    <a:pt x="89817" y="264513"/>
                    <a:pt x="89041" y="264724"/>
                  </a:cubicBezTo>
                  <a:cubicBezTo>
                    <a:pt x="87771" y="265148"/>
                    <a:pt x="86431" y="265501"/>
                    <a:pt x="85160" y="265853"/>
                  </a:cubicBezTo>
                  <a:cubicBezTo>
                    <a:pt x="84173" y="266136"/>
                    <a:pt x="83185" y="266418"/>
                    <a:pt x="82197" y="266629"/>
                  </a:cubicBezTo>
                  <a:cubicBezTo>
                    <a:pt x="80857" y="266982"/>
                    <a:pt x="79445" y="267264"/>
                    <a:pt x="78034" y="267547"/>
                  </a:cubicBezTo>
                  <a:cubicBezTo>
                    <a:pt x="77117" y="267758"/>
                    <a:pt x="76129" y="267970"/>
                    <a:pt x="75212" y="268111"/>
                  </a:cubicBezTo>
                  <a:cubicBezTo>
                    <a:pt x="72390" y="268605"/>
                    <a:pt x="69568" y="269028"/>
                    <a:pt x="66675" y="269311"/>
                  </a:cubicBezTo>
                  <a:cubicBezTo>
                    <a:pt x="65758" y="269381"/>
                    <a:pt x="64911" y="269452"/>
                    <a:pt x="63994" y="269522"/>
                  </a:cubicBezTo>
                  <a:cubicBezTo>
                    <a:pt x="62300" y="269663"/>
                    <a:pt x="60607" y="269804"/>
                    <a:pt x="58914" y="269875"/>
                  </a:cubicBezTo>
                  <a:cubicBezTo>
                    <a:pt x="57855" y="269946"/>
                    <a:pt x="56727" y="269946"/>
                    <a:pt x="55668" y="269946"/>
                  </a:cubicBezTo>
                  <a:cubicBezTo>
                    <a:pt x="54257" y="269946"/>
                    <a:pt x="52917" y="270016"/>
                    <a:pt x="51505" y="269946"/>
                  </a:cubicBezTo>
                  <a:cubicBezTo>
                    <a:pt x="50377" y="269946"/>
                    <a:pt x="49177" y="269875"/>
                    <a:pt x="48048" y="269875"/>
                  </a:cubicBezTo>
                  <a:cubicBezTo>
                    <a:pt x="46778" y="269804"/>
                    <a:pt x="45508" y="269734"/>
                    <a:pt x="44238" y="269663"/>
                  </a:cubicBezTo>
                  <a:cubicBezTo>
                    <a:pt x="43109" y="269593"/>
                    <a:pt x="41910" y="269452"/>
                    <a:pt x="40781" y="269381"/>
                  </a:cubicBezTo>
                  <a:cubicBezTo>
                    <a:pt x="39511" y="269240"/>
                    <a:pt x="38241" y="269099"/>
                    <a:pt x="37042" y="268958"/>
                  </a:cubicBezTo>
                  <a:cubicBezTo>
                    <a:pt x="35913" y="268817"/>
                    <a:pt x="34784" y="268676"/>
                    <a:pt x="33655" y="268464"/>
                  </a:cubicBezTo>
                  <a:cubicBezTo>
                    <a:pt x="32314" y="268252"/>
                    <a:pt x="30974" y="268041"/>
                    <a:pt x="29704" y="267758"/>
                  </a:cubicBezTo>
                  <a:cubicBezTo>
                    <a:pt x="28646" y="267547"/>
                    <a:pt x="27587" y="267335"/>
                    <a:pt x="26599" y="267123"/>
                  </a:cubicBezTo>
                  <a:cubicBezTo>
                    <a:pt x="25047" y="266771"/>
                    <a:pt x="23495" y="266418"/>
                    <a:pt x="21943" y="265994"/>
                  </a:cubicBezTo>
                  <a:cubicBezTo>
                    <a:pt x="21096" y="265783"/>
                    <a:pt x="20249" y="265571"/>
                    <a:pt x="19403" y="265289"/>
                  </a:cubicBezTo>
                  <a:cubicBezTo>
                    <a:pt x="16651" y="264513"/>
                    <a:pt x="13970" y="263596"/>
                    <a:pt x="11359" y="262537"/>
                  </a:cubicBezTo>
                  <a:cubicBezTo>
                    <a:pt x="10089" y="262043"/>
                    <a:pt x="8819" y="261479"/>
                    <a:pt x="7549" y="260914"/>
                  </a:cubicBezTo>
                  <a:cubicBezTo>
                    <a:pt x="6914" y="260632"/>
                    <a:pt x="6209" y="260350"/>
                    <a:pt x="5574" y="260068"/>
                  </a:cubicBezTo>
                  <a:cubicBezTo>
                    <a:pt x="3669" y="259151"/>
                    <a:pt x="1834" y="258233"/>
                    <a:pt x="70" y="257175"/>
                  </a:cubicBezTo>
                  <a:lnTo>
                    <a:pt x="0" y="294005"/>
                  </a:lnTo>
                  <a:cubicBezTo>
                    <a:pt x="1764" y="295063"/>
                    <a:pt x="3598" y="295981"/>
                    <a:pt x="5503" y="296898"/>
                  </a:cubicBezTo>
                  <a:cubicBezTo>
                    <a:pt x="6138" y="297180"/>
                    <a:pt x="6773" y="297462"/>
                    <a:pt x="7479" y="297744"/>
                  </a:cubicBezTo>
                  <a:cubicBezTo>
                    <a:pt x="8608" y="298238"/>
                    <a:pt x="9736" y="298732"/>
                    <a:pt x="10865" y="299226"/>
                  </a:cubicBezTo>
                  <a:cubicBezTo>
                    <a:pt x="11007" y="299297"/>
                    <a:pt x="11148" y="299297"/>
                    <a:pt x="11289" y="299367"/>
                  </a:cubicBezTo>
                  <a:cubicBezTo>
                    <a:pt x="13899" y="300355"/>
                    <a:pt x="16580" y="301272"/>
                    <a:pt x="19332" y="302119"/>
                  </a:cubicBezTo>
                  <a:cubicBezTo>
                    <a:pt x="19544" y="302189"/>
                    <a:pt x="19755" y="302260"/>
                    <a:pt x="19967" y="302331"/>
                  </a:cubicBezTo>
                  <a:cubicBezTo>
                    <a:pt x="20602" y="302542"/>
                    <a:pt x="21237" y="302613"/>
                    <a:pt x="21872" y="302825"/>
                  </a:cubicBezTo>
                  <a:cubicBezTo>
                    <a:pt x="23424" y="303248"/>
                    <a:pt x="24977" y="303601"/>
                    <a:pt x="26529" y="303953"/>
                  </a:cubicBezTo>
                  <a:cubicBezTo>
                    <a:pt x="26952" y="304024"/>
                    <a:pt x="27375" y="304165"/>
                    <a:pt x="27799" y="304236"/>
                  </a:cubicBezTo>
                  <a:cubicBezTo>
                    <a:pt x="28434" y="304377"/>
                    <a:pt x="29069" y="304447"/>
                    <a:pt x="29704" y="304588"/>
                  </a:cubicBezTo>
                  <a:cubicBezTo>
                    <a:pt x="31044" y="304871"/>
                    <a:pt x="32385" y="305082"/>
                    <a:pt x="33655" y="305294"/>
                  </a:cubicBezTo>
                  <a:cubicBezTo>
                    <a:pt x="34219" y="305365"/>
                    <a:pt x="34713" y="305506"/>
                    <a:pt x="35278" y="305576"/>
                  </a:cubicBezTo>
                  <a:cubicBezTo>
                    <a:pt x="35842" y="305647"/>
                    <a:pt x="36477" y="305717"/>
                    <a:pt x="37042" y="305788"/>
                  </a:cubicBezTo>
                  <a:cubicBezTo>
                    <a:pt x="38312" y="305929"/>
                    <a:pt x="39511" y="306070"/>
                    <a:pt x="40781" y="306211"/>
                  </a:cubicBezTo>
                  <a:cubicBezTo>
                    <a:pt x="41345" y="306282"/>
                    <a:pt x="41980" y="306352"/>
                    <a:pt x="42545" y="306423"/>
                  </a:cubicBezTo>
                  <a:cubicBezTo>
                    <a:pt x="43109" y="306493"/>
                    <a:pt x="43674" y="306493"/>
                    <a:pt x="44238" y="306493"/>
                  </a:cubicBezTo>
                  <a:cubicBezTo>
                    <a:pt x="45508" y="306564"/>
                    <a:pt x="46778" y="306634"/>
                    <a:pt x="48048" y="306705"/>
                  </a:cubicBezTo>
                  <a:cubicBezTo>
                    <a:pt x="48683" y="306705"/>
                    <a:pt x="49318" y="306776"/>
                    <a:pt x="49953" y="306776"/>
                  </a:cubicBezTo>
                  <a:cubicBezTo>
                    <a:pt x="50447" y="306776"/>
                    <a:pt x="51012" y="306776"/>
                    <a:pt x="51505" y="306776"/>
                  </a:cubicBezTo>
                  <a:cubicBezTo>
                    <a:pt x="52917" y="306776"/>
                    <a:pt x="54257" y="306776"/>
                    <a:pt x="55668" y="306776"/>
                  </a:cubicBezTo>
                  <a:cubicBezTo>
                    <a:pt x="56374" y="306776"/>
                    <a:pt x="57009" y="306776"/>
                    <a:pt x="57714" y="306776"/>
                  </a:cubicBezTo>
                  <a:cubicBezTo>
                    <a:pt x="58138" y="306776"/>
                    <a:pt x="58561" y="306705"/>
                    <a:pt x="58914" y="306705"/>
                  </a:cubicBezTo>
                  <a:cubicBezTo>
                    <a:pt x="60607" y="306634"/>
                    <a:pt x="62300" y="306493"/>
                    <a:pt x="63994" y="306352"/>
                  </a:cubicBezTo>
                  <a:cubicBezTo>
                    <a:pt x="64699" y="306282"/>
                    <a:pt x="65334" y="306282"/>
                    <a:pt x="66040" y="306211"/>
                  </a:cubicBezTo>
                  <a:cubicBezTo>
                    <a:pt x="66252" y="306211"/>
                    <a:pt x="66463" y="306141"/>
                    <a:pt x="66675" y="306141"/>
                  </a:cubicBezTo>
                  <a:cubicBezTo>
                    <a:pt x="69568" y="305858"/>
                    <a:pt x="72390" y="305435"/>
                    <a:pt x="75212" y="304941"/>
                  </a:cubicBezTo>
                  <a:cubicBezTo>
                    <a:pt x="75353" y="304941"/>
                    <a:pt x="75494" y="304941"/>
                    <a:pt x="75635" y="304871"/>
                  </a:cubicBezTo>
                  <a:cubicBezTo>
                    <a:pt x="76482" y="304729"/>
                    <a:pt x="77258" y="304518"/>
                    <a:pt x="78034" y="304377"/>
                  </a:cubicBezTo>
                  <a:cubicBezTo>
                    <a:pt x="79445" y="304094"/>
                    <a:pt x="80857" y="303812"/>
                    <a:pt x="82197" y="303459"/>
                  </a:cubicBezTo>
                  <a:cubicBezTo>
                    <a:pt x="83185" y="303248"/>
                    <a:pt x="84173" y="302966"/>
                    <a:pt x="85160" y="302683"/>
                  </a:cubicBezTo>
                  <a:cubicBezTo>
                    <a:pt x="86431" y="302331"/>
                    <a:pt x="87771" y="301978"/>
                    <a:pt x="89041" y="301554"/>
                  </a:cubicBezTo>
                  <a:cubicBezTo>
                    <a:pt x="89323" y="301484"/>
                    <a:pt x="89605" y="301413"/>
                    <a:pt x="89888" y="301343"/>
                  </a:cubicBezTo>
                  <a:cubicBezTo>
                    <a:pt x="90382" y="301202"/>
                    <a:pt x="90734" y="300990"/>
                    <a:pt x="91228" y="300849"/>
                  </a:cubicBezTo>
                  <a:cubicBezTo>
                    <a:pt x="93274" y="300143"/>
                    <a:pt x="95250" y="299438"/>
                    <a:pt x="97155" y="298591"/>
                  </a:cubicBezTo>
                  <a:cubicBezTo>
                    <a:pt x="97861" y="298309"/>
                    <a:pt x="98566" y="298027"/>
                    <a:pt x="99272" y="297674"/>
                  </a:cubicBezTo>
                  <a:cubicBezTo>
                    <a:pt x="101741" y="296545"/>
                    <a:pt x="104140" y="295416"/>
                    <a:pt x="106398" y="294076"/>
                  </a:cubicBezTo>
                  <a:lnTo>
                    <a:pt x="496358" y="67451"/>
                  </a:lnTo>
                  <a:cubicBezTo>
                    <a:pt x="496640" y="67239"/>
                    <a:pt x="496993" y="67098"/>
                    <a:pt x="497275" y="66887"/>
                  </a:cubicBezTo>
                  <a:cubicBezTo>
                    <a:pt x="497981" y="66463"/>
                    <a:pt x="498545" y="66040"/>
                    <a:pt x="499181" y="65617"/>
                  </a:cubicBezTo>
                  <a:cubicBezTo>
                    <a:pt x="500098" y="65052"/>
                    <a:pt x="501015" y="64417"/>
                    <a:pt x="501861" y="63782"/>
                  </a:cubicBezTo>
                  <a:cubicBezTo>
                    <a:pt x="502638" y="63218"/>
                    <a:pt x="503273" y="62653"/>
                    <a:pt x="503978" y="62089"/>
                  </a:cubicBezTo>
                  <a:cubicBezTo>
                    <a:pt x="504754" y="61454"/>
                    <a:pt x="505601" y="60819"/>
                    <a:pt x="506307" y="60184"/>
                  </a:cubicBezTo>
                  <a:cubicBezTo>
                    <a:pt x="506448" y="60043"/>
                    <a:pt x="506659" y="59902"/>
                    <a:pt x="506800" y="59831"/>
                  </a:cubicBezTo>
                  <a:cubicBezTo>
                    <a:pt x="507788" y="58914"/>
                    <a:pt x="508635" y="57997"/>
                    <a:pt x="509482" y="57079"/>
                  </a:cubicBezTo>
                  <a:cubicBezTo>
                    <a:pt x="509623" y="56868"/>
                    <a:pt x="509834" y="56727"/>
                    <a:pt x="509976" y="56515"/>
                  </a:cubicBezTo>
                  <a:cubicBezTo>
                    <a:pt x="510469" y="55951"/>
                    <a:pt x="510963" y="55386"/>
                    <a:pt x="511457" y="54822"/>
                  </a:cubicBezTo>
                  <a:cubicBezTo>
                    <a:pt x="511669" y="54539"/>
                    <a:pt x="511810" y="54328"/>
                    <a:pt x="511951" y="54046"/>
                  </a:cubicBezTo>
                  <a:cubicBezTo>
                    <a:pt x="512586" y="53199"/>
                    <a:pt x="513150" y="52282"/>
                    <a:pt x="513715" y="51435"/>
                  </a:cubicBezTo>
                  <a:cubicBezTo>
                    <a:pt x="513927" y="51082"/>
                    <a:pt x="514279" y="50729"/>
                    <a:pt x="514491" y="50306"/>
                  </a:cubicBezTo>
                  <a:cubicBezTo>
                    <a:pt x="514632" y="50094"/>
                    <a:pt x="514632" y="49953"/>
                    <a:pt x="514773" y="49742"/>
                  </a:cubicBezTo>
                  <a:cubicBezTo>
                    <a:pt x="515197" y="48966"/>
                    <a:pt x="515549" y="48189"/>
                    <a:pt x="515902" y="47413"/>
                  </a:cubicBezTo>
                  <a:cubicBezTo>
                    <a:pt x="516114" y="46919"/>
                    <a:pt x="516396" y="46496"/>
                    <a:pt x="516537" y="46073"/>
                  </a:cubicBezTo>
                  <a:cubicBezTo>
                    <a:pt x="516608" y="45932"/>
                    <a:pt x="516608" y="45791"/>
                    <a:pt x="516678" y="45579"/>
                  </a:cubicBezTo>
                  <a:cubicBezTo>
                    <a:pt x="516960" y="44803"/>
                    <a:pt x="517101" y="44097"/>
                    <a:pt x="517313" y="43321"/>
                  </a:cubicBezTo>
                  <a:cubicBezTo>
                    <a:pt x="517454" y="42827"/>
                    <a:pt x="517666" y="42333"/>
                    <a:pt x="517736" y="41769"/>
                  </a:cubicBezTo>
                  <a:cubicBezTo>
                    <a:pt x="517736" y="41628"/>
                    <a:pt x="517736" y="41487"/>
                    <a:pt x="517807" y="41346"/>
                  </a:cubicBezTo>
                  <a:cubicBezTo>
                    <a:pt x="517948" y="40569"/>
                    <a:pt x="518019" y="39793"/>
                    <a:pt x="518089" y="39017"/>
                  </a:cubicBezTo>
                  <a:cubicBezTo>
                    <a:pt x="518160" y="38523"/>
                    <a:pt x="518230" y="37959"/>
                    <a:pt x="518301" y="37465"/>
                  </a:cubicBezTo>
                  <a:cubicBezTo>
                    <a:pt x="518301" y="37253"/>
                    <a:pt x="518301" y="37042"/>
                    <a:pt x="518301" y="36830"/>
                  </a:cubicBezTo>
                  <a:lnTo>
                    <a:pt x="518371" y="0"/>
                  </a:lnTo>
                  <a:cubicBezTo>
                    <a:pt x="518160" y="706"/>
                    <a:pt x="518089" y="1482"/>
                    <a:pt x="518019" y="2187"/>
                  </a:cubicBezTo>
                  <a:close/>
                </a:path>
              </a:pathLst>
            </a:custGeom>
            <a:solidFill>
              <a:schemeClr val="accent1">
                <a:lumMod val="75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94" name="Freeform: Shape 93">
              <a:extLst>
                <a:ext uri="{FF2B5EF4-FFF2-40B4-BE49-F238E27FC236}">
                  <a16:creationId xmlns:a16="http://schemas.microsoft.com/office/drawing/2014/main" id="{412DCB98-8DA7-4B20-A7F4-02805E52AF25}"/>
                </a:ext>
              </a:extLst>
            </p:cNvPr>
            <p:cNvSpPr/>
            <p:nvPr/>
          </p:nvSpPr>
          <p:spPr>
            <a:xfrm>
              <a:off x="6449294" y="2363915"/>
              <a:ext cx="5178130" cy="3279485"/>
            </a:xfrm>
            <a:custGeom>
              <a:avLst/>
              <a:gdLst>
                <a:gd name="connsiteX0" fmla="*/ 910793 w 931333"/>
                <a:gd name="connsiteY0" fmla="*/ 239377 h 536222"/>
                <a:gd name="connsiteX1" fmla="*/ 911146 w 931333"/>
                <a:gd name="connsiteY1" fmla="*/ 301043 h 536222"/>
                <a:gd name="connsiteX2" fmla="*/ 521185 w 931333"/>
                <a:gd name="connsiteY2" fmla="*/ 527667 h 536222"/>
                <a:gd name="connsiteX3" fmla="*/ 414788 w 931333"/>
                <a:gd name="connsiteY3" fmla="*/ 527667 h 536222"/>
                <a:gd name="connsiteX4" fmla="*/ 22217 w 931333"/>
                <a:gd name="connsiteY4" fmla="*/ 301043 h 536222"/>
                <a:gd name="connsiteX5" fmla="*/ 21864 w 931333"/>
                <a:gd name="connsiteY5" fmla="*/ 239377 h 536222"/>
                <a:gd name="connsiteX6" fmla="*/ 411824 w 931333"/>
                <a:gd name="connsiteY6" fmla="*/ 12753 h 536222"/>
                <a:gd name="connsiteX7" fmla="*/ 518293 w 931333"/>
                <a:gd name="connsiteY7" fmla="*/ 12753 h 536222"/>
                <a:gd name="connsiteX8" fmla="*/ 910793 w 931333"/>
                <a:gd name="connsiteY8" fmla="*/ 239377 h 5362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31333" h="536222">
                  <a:moveTo>
                    <a:pt x="910793" y="239377"/>
                  </a:moveTo>
                  <a:cubicBezTo>
                    <a:pt x="940285" y="256381"/>
                    <a:pt x="940427" y="283968"/>
                    <a:pt x="911146" y="301043"/>
                  </a:cubicBezTo>
                  <a:lnTo>
                    <a:pt x="521185" y="527667"/>
                  </a:lnTo>
                  <a:cubicBezTo>
                    <a:pt x="491905" y="544671"/>
                    <a:pt x="444209" y="544742"/>
                    <a:pt x="414788" y="527667"/>
                  </a:cubicBezTo>
                  <a:lnTo>
                    <a:pt x="22217" y="301043"/>
                  </a:lnTo>
                  <a:cubicBezTo>
                    <a:pt x="-7276" y="284039"/>
                    <a:pt x="-7417" y="256381"/>
                    <a:pt x="21864" y="239377"/>
                  </a:cubicBezTo>
                  <a:lnTo>
                    <a:pt x="411824" y="12753"/>
                  </a:lnTo>
                  <a:cubicBezTo>
                    <a:pt x="441105" y="-4251"/>
                    <a:pt x="488800" y="-4251"/>
                    <a:pt x="518293" y="12753"/>
                  </a:cubicBezTo>
                  <a:lnTo>
                    <a:pt x="910793" y="239377"/>
                  </a:lnTo>
                  <a:close/>
                </a:path>
              </a:pathLst>
            </a:custGeom>
            <a:solidFill>
              <a:schemeClr val="accent1">
                <a:lumMod val="40000"/>
                <a:lumOff val="60000"/>
              </a:schemeClr>
            </a:solidFill>
            <a:ln w="7047" cap="flat">
              <a:noFill/>
              <a:prstDash val="solid"/>
              <a:miter/>
            </a:ln>
          </p:spPr>
          <p:txBody>
            <a:bodyPr rtlCol="0" anchor="ctr"/>
            <a:lstStyle/>
            <a:p>
              <a:pPr algn="r" rtl="1"/>
              <a:endParaRPr lang="en-ID">
                <a:cs typeface="B Nazanin" panose="00000400000000000000" pitchFamily="2" charset="-78"/>
              </a:endParaRPr>
            </a:p>
          </p:txBody>
        </p:sp>
      </p:grpSp>
      <p:grpSp>
        <p:nvGrpSpPr>
          <p:cNvPr id="158" name="Group 157">
            <a:extLst>
              <a:ext uri="{FF2B5EF4-FFF2-40B4-BE49-F238E27FC236}">
                <a16:creationId xmlns:a16="http://schemas.microsoft.com/office/drawing/2014/main" id="{875703BD-6894-463A-97F0-E2319284DFB4}"/>
              </a:ext>
            </a:extLst>
          </p:cNvPr>
          <p:cNvGrpSpPr/>
          <p:nvPr/>
        </p:nvGrpSpPr>
        <p:grpSpPr>
          <a:xfrm>
            <a:off x="7767299" y="942285"/>
            <a:ext cx="3312379" cy="4218860"/>
            <a:chOff x="7458900" y="1093427"/>
            <a:chExt cx="3011253" cy="3835327"/>
          </a:xfrm>
        </p:grpSpPr>
        <p:grpSp>
          <p:nvGrpSpPr>
            <p:cNvPr id="133" name="Group 132">
              <a:extLst>
                <a:ext uri="{FF2B5EF4-FFF2-40B4-BE49-F238E27FC236}">
                  <a16:creationId xmlns:a16="http://schemas.microsoft.com/office/drawing/2014/main" id="{89E08B10-4292-43BB-BAE5-EDAA08E7790D}"/>
                </a:ext>
              </a:extLst>
            </p:cNvPr>
            <p:cNvGrpSpPr/>
            <p:nvPr/>
          </p:nvGrpSpPr>
          <p:grpSpPr>
            <a:xfrm>
              <a:off x="7458900" y="2200935"/>
              <a:ext cx="1728638" cy="2075565"/>
              <a:chOff x="7492707" y="2212186"/>
              <a:chExt cx="1728638" cy="2075565"/>
            </a:xfrm>
          </p:grpSpPr>
          <p:sp>
            <p:nvSpPr>
              <p:cNvPr id="126" name="Freeform: Shape 125">
                <a:extLst>
                  <a:ext uri="{FF2B5EF4-FFF2-40B4-BE49-F238E27FC236}">
                    <a16:creationId xmlns:a16="http://schemas.microsoft.com/office/drawing/2014/main" id="{334AEEC4-0D2A-4EAA-B6E3-31FD73964BDB}"/>
                  </a:ext>
                </a:extLst>
              </p:cNvPr>
              <p:cNvSpPr/>
              <p:nvPr/>
            </p:nvSpPr>
            <p:spPr>
              <a:xfrm>
                <a:off x="7541568" y="2541310"/>
                <a:ext cx="1274243" cy="1433736"/>
              </a:xfrm>
              <a:custGeom>
                <a:avLst/>
                <a:gdLst>
                  <a:gd name="connsiteX0" fmla="*/ 227118 w 225777"/>
                  <a:gd name="connsiteY0" fmla="*/ 67028 h 134055"/>
                  <a:gd name="connsiteX1" fmla="*/ 227118 w 225777"/>
                  <a:gd name="connsiteY1" fmla="*/ 67028 h 134055"/>
                  <a:gd name="connsiteX2" fmla="*/ 226131 w 225777"/>
                  <a:gd name="connsiteY2" fmla="*/ 67098 h 134055"/>
                  <a:gd name="connsiteX3" fmla="*/ 226131 w 225777"/>
                  <a:gd name="connsiteY3" fmla="*/ 67098 h 134055"/>
                  <a:gd name="connsiteX4" fmla="*/ 225072 w 225777"/>
                  <a:gd name="connsiteY4" fmla="*/ 66887 h 134055"/>
                  <a:gd name="connsiteX5" fmla="*/ 225072 w 225777"/>
                  <a:gd name="connsiteY5" fmla="*/ 66887 h 134055"/>
                  <a:gd name="connsiteX6" fmla="*/ 223943 w 225777"/>
                  <a:gd name="connsiteY6" fmla="*/ 66393 h 134055"/>
                  <a:gd name="connsiteX7" fmla="*/ 131868 w 225777"/>
                  <a:gd name="connsiteY7" fmla="*/ 13264 h 134055"/>
                  <a:gd name="connsiteX8" fmla="*/ 130739 w 225777"/>
                  <a:gd name="connsiteY8" fmla="*/ 12488 h 134055"/>
                  <a:gd name="connsiteX9" fmla="*/ 130739 w 225777"/>
                  <a:gd name="connsiteY9" fmla="*/ 12488 h 134055"/>
                  <a:gd name="connsiteX10" fmla="*/ 129681 w 225777"/>
                  <a:gd name="connsiteY10" fmla="*/ 11501 h 134055"/>
                  <a:gd name="connsiteX11" fmla="*/ 129681 w 225777"/>
                  <a:gd name="connsiteY11" fmla="*/ 11501 h 134055"/>
                  <a:gd name="connsiteX12" fmla="*/ 128764 w 225777"/>
                  <a:gd name="connsiteY12" fmla="*/ 10372 h 134055"/>
                  <a:gd name="connsiteX13" fmla="*/ 128764 w 225777"/>
                  <a:gd name="connsiteY13" fmla="*/ 10372 h 134055"/>
                  <a:gd name="connsiteX14" fmla="*/ 127988 w 225777"/>
                  <a:gd name="connsiteY14" fmla="*/ 9173 h 134055"/>
                  <a:gd name="connsiteX15" fmla="*/ 127917 w 225777"/>
                  <a:gd name="connsiteY15" fmla="*/ 9102 h 134055"/>
                  <a:gd name="connsiteX16" fmla="*/ 127282 w 225777"/>
                  <a:gd name="connsiteY16" fmla="*/ 7761 h 134055"/>
                  <a:gd name="connsiteX17" fmla="*/ 127282 w 225777"/>
                  <a:gd name="connsiteY17" fmla="*/ 7761 h 134055"/>
                  <a:gd name="connsiteX18" fmla="*/ 126788 w 225777"/>
                  <a:gd name="connsiteY18" fmla="*/ 6350 h 134055"/>
                  <a:gd name="connsiteX19" fmla="*/ 126788 w 225777"/>
                  <a:gd name="connsiteY19" fmla="*/ 6350 h 134055"/>
                  <a:gd name="connsiteX20" fmla="*/ 126436 w 225777"/>
                  <a:gd name="connsiteY20" fmla="*/ 4939 h 134055"/>
                  <a:gd name="connsiteX21" fmla="*/ 126436 w 225777"/>
                  <a:gd name="connsiteY21" fmla="*/ 4939 h 134055"/>
                  <a:gd name="connsiteX22" fmla="*/ 126436 w 225777"/>
                  <a:gd name="connsiteY22" fmla="*/ 4939 h 134055"/>
                  <a:gd name="connsiteX23" fmla="*/ 126294 w 225777"/>
                  <a:gd name="connsiteY23" fmla="*/ 3528 h 134055"/>
                  <a:gd name="connsiteX24" fmla="*/ 126436 w 225777"/>
                  <a:gd name="connsiteY24" fmla="*/ 2328 h 134055"/>
                  <a:gd name="connsiteX25" fmla="*/ 126436 w 225777"/>
                  <a:gd name="connsiteY25" fmla="*/ 2328 h 134055"/>
                  <a:gd name="connsiteX26" fmla="*/ 126788 w 225777"/>
                  <a:gd name="connsiteY26" fmla="*/ 1341 h 134055"/>
                  <a:gd name="connsiteX27" fmla="*/ 126788 w 225777"/>
                  <a:gd name="connsiteY27" fmla="*/ 1341 h 134055"/>
                  <a:gd name="connsiteX28" fmla="*/ 127141 w 225777"/>
                  <a:gd name="connsiteY28" fmla="*/ 847 h 134055"/>
                  <a:gd name="connsiteX29" fmla="*/ 127988 w 225777"/>
                  <a:gd name="connsiteY29" fmla="*/ 0 h 134055"/>
                  <a:gd name="connsiteX30" fmla="*/ 1552 w 225777"/>
                  <a:gd name="connsiteY30" fmla="*/ 73519 h 134055"/>
                  <a:gd name="connsiteX31" fmla="*/ 706 w 225777"/>
                  <a:gd name="connsiteY31" fmla="*/ 74366 h 134055"/>
                  <a:gd name="connsiteX32" fmla="*/ 564 w 225777"/>
                  <a:gd name="connsiteY32" fmla="*/ 74507 h 134055"/>
                  <a:gd name="connsiteX33" fmla="*/ 353 w 225777"/>
                  <a:gd name="connsiteY33" fmla="*/ 74930 h 134055"/>
                  <a:gd name="connsiteX34" fmla="*/ 353 w 225777"/>
                  <a:gd name="connsiteY34" fmla="*/ 74930 h 134055"/>
                  <a:gd name="connsiteX35" fmla="*/ 353 w 225777"/>
                  <a:gd name="connsiteY35" fmla="*/ 74930 h 134055"/>
                  <a:gd name="connsiteX36" fmla="*/ 212 w 225777"/>
                  <a:gd name="connsiteY36" fmla="*/ 75212 h 134055"/>
                  <a:gd name="connsiteX37" fmla="*/ 141 w 225777"/>
                  <a:gd name="connsiteY37" fmla="*/ 75495 h 134055"/>
                  <a:gd name="connsiteX38" fmla="*/ 71 w 225777"/>
                  <a:gd name="connsiteY38" fmla="*/ 75777 h 134055"/>
                  <a:gd name="connsiteX39" fmla="*/ 71 w 225777"/>
                  <a:gd name="connsiteY39" fmla="*/ 75918 h 134055"/>
                  <a:gd name="connsiteX40" fmla="*/ 71 w 225777"/>
                  <a:gd name="connsiteY40" fmla="*/ 75918 h 134055"/>
                  <a:gd name="connsiteX41" fmla="*/ 71 w 225777"/>
                  <a:gd name="connsiteY41" fmla="*/ 76059 h 134055"/>
                  <a:gd name="connsiteX42" fmla="*/ 0 w 225777"/>
                  <a:gd name="connsiteY42" fmla="*/ 76341 h 134055"/>
                  <a:gd name="connsiteX43" fmla="*/ 0 w 225777"/>
                  <a:gd name="connsiteY43" fmla="*/ 76624 h 134055"/>
                  <a:gd name="connsiteX44" fmla="*/ 0 w 225777"/>
                  <a:gd name="connsiteY44" fmla="*/ 76906 h 134055"/>
                  <a:gd name="connsiteX45" fmla="*/ 0 w 225777"/>
                  <a:gd name="connsiteY45" fmla="*/ 77188 h 134055"/>
                  <a:gd name="connsiteX46" fmla="*/ 0 w 225777"/>
                  <a:gd name="connsiteY46" fmla="*/ 77188 h 134055"/>
                  <a:gd name="connsiteX47" fmla="*/ 0 w 225777"/>
                  <a:gd name="connsiteY47" fmla="*/ 77470 h 134055"/>
                  <a:gd name="connsiteX48" fmla="*/ 0 w 225777"/>
                  <a:gd name="connsiteY48" fmla="*/ 77752 h 134055"/>
                  <a:gd name="connsiteX49" fmla="*/ 0 w 225777"/>
                  <a:gd name="connsiteY49" fmla="*/ 78034 h 134055"/>
                  <a:gd name="connsiteX50" fmla="*/ 0 w 225777"/>
                  <a:gd name="connsiteY50" fmla="*/ 78317 h 134055"/>
                  <a:gd name="connsiteX51" fmla="*/ 71 w 225777"/>
                  <a:gd name="connsiteY51" fmla="*/ 78599 h 134055"/>
                  <a:gd name="connsiteX52" fmla="*/ 141 w 225777"/>
                  <a:gd name="connsiteY52" fmla="*/ 78881 h 134055"/>
                  <a:gd name="connsiteX53" fmla="*/ 212 w 225777"/>
                  <a:gd name="connsiteY53" fmla="*/ 79164 h 134055"/>
                  <a:gd name="connsiteX54" fmla="*/ 282 w 225777"/>
                  <a:gd name="connsiteY54" fmla="*/ 79446 h 134055"/>
                  <a:gd name="connsiteX55" fmla="*/ 353 w 225777"/>
                  <a:gd name="connsiteY55" fmla="*/ 79728 h 134055"/>
                  <a:gd name="connsiteX56" fmla="*/ 423 w 225777"/>
                  <a:gd name="connsiteY56" fmla="*/ 79940 h 134055"/>
                  <a:gd name="connsiteX57" fmla="*/ 423 w 225777"/>
                  <a:gd name="connsiteY57" fmla="*/ 79940 h 134055"/>
                  <a:gd name="connsiteX58" fmla="*/ 423 w 225777"/>
                  <a:gd name="connsiteY58" fmla="*/ 80010 h 134055"/>
                  <a:gd name="connsiteX59" fmla="*/ 494 w 225777"/>
                  <a:gd name="connsiteY59" fmla="*/ 80292 h 134055"/>
                  <a:gd name="connsiteX60" fmla="*/ 564 w 225777"/>
                  <a:gd name="connsiteY60" fmla="*/ 80575 h 134055"/>
                  <a:gd name="connsiteX61" fmla="*/ 635 w 225777"/>
                  <a:gd name="connsiteY61" fmla="*/ 80857 h 134055"/>
                  <a:gd name="connsiteX62" fmla="*/ 776 w 225777"/>
                  <a:gd name="connsiteY62" fmla="*/ 81139 h 134055"/>
                  <a:gd name="connsiteX63" fmla="*/ 847 w 225777"/>
                  <a:gd name="connsiteY63" fmla="*/ 81351 h 134055"/>
                  <a:gd name="connsiteX64" fmla="*/ 847 w 225777"/>
                  <a:gd name="connsiteY64" fmla="*/ 81351 h 134055"/>
                  <a:gd name="connsiteX65" fmla="*/ 847 w 225777"/>
                  <a:gd name="connsiteY65" fmla="*/ 81421 h 134055"/>
                  <a:gd name="connsiteX66" fmla="*/ 988 w 225777"/>
                  <a:gd name="connsiteY66" fmla="*/ 81703 h 134055"/>
                  <a:gd name="connsiteX67" fmla="*/ 1129 w 225777"/>
                  <a:gd name="connsiteY67" fmla="*/ 81986 h 134055"/>
                  <a:gd name="connsiteX68" fmla="*/ 1341 w 225777"/>
                  <a:gd name="connsiteY68" fmla="*/ 82339 h 134055"/>
                  <a:gd name="connsiteX69" fmla="*/ 1552 w 225777"/>
                  <a:gd name="connsiteY69" fmla="*/ 82691 h 134055"/>
                  <a:gd name="connsiteX70" fmla="*/ 1623 w 225777"/>
                  <a:gd name="connsiteY70" fmla="*/ 82762 h 134055"/>
                  <a:gd name="connsiteX71" fmla="*/ 1693 w 225777"/>
                  <a:gd name="connsiteY71" fmla="*/ 82833 h 134055"/>
                  <a:gd name="connsiteX72" fmla="*/ 2117 w 225777"/>
                  <a:gd name="connsiteY72" fmla="*/ 83467 h 134055"/>
                  <a:gd name="connsiteX73" fmla="*/ 2469 w 225777"/>
                  <a:gd name="connsiteY73" fmla="*/ 83961 h 134055"/>
                  <a:gd name="connsiteX74" fmla="*/ 2469 w 225777"/>
                  <a:gd name="connsiteY74" fmla="*/ 83961 h 134055"/>
                  <a:gd name="connsiteX75" fmla="*/ 2469 w 225777"/>
                  <a:gd name="connsiteY75" fmla="*/ 83961 h 134055"/>
                  <a:gd name="connsiteX76" fmla="*/ 2752 w 225777"/>
                  <a:gd name="connsiteY76" fmla="*/ 84314 h 134055"/>
                  <a:gd name="connsiteX77" fmla="*/ 2963 w 225777"/>
                  <a:gd name="connsiteY77" fmla="*/ 84596 h 134055"/>
                  <a:gd name="connsiteX78" fmla="*/ 3175 w 225777"/>
                  <a:gd name="connsiteY78" fmla="*/ 84879 h 134055"/>
                  <a:gd name="connsiteX79" fmla="*/ 3387 w 225777"/>
                  <a:gd name="connsiteY79" fmla="*/ 85090 h 134055"/>
                  <a:gd name="connsiteX80" fmla="*/ 3457 w 225777"/>
                  <a:gd name="connsiteY80" fmla="*/ 85161 h 134055"/>
                  <a:gd name="connsiteX81" fmla="*/ 3457 w 225777"/>
                  <a:gd name="connsiteY81" fmla="*/ 85161 h 134055"/>
                  <a:gd name="connsiteX82" fmla="*/ 3598 w 225777"/>
                  <a:gd name="connsiteY82" fmla="*/ 85372 h 134055"/>
                  <a:gd name="connsiteX83" fmla="*/ 3810 w 225777"/>
                  <a:gd name="connsiteY83" fmla="*/ 85584 h 134055"/>
                  <a:gd name="connsiteX84" fmla="*/ 4092 w 225777"/>
                  <a:gd name="connsiteY84" fmla="*/ 85796 h 134055"/>
                  <a:gd name="connsiteX85" fmla="*/ 4374 w 225777"/>
                  <a:gd name="connsiteY85" fmla="*/ 86007 h 134055"/>
                  <a:gd name="connsiteX86" fmla="*/ 4516 w 225777"/>
                  <a:gd name="connsiteY86" fmla="*/ 86078 h 134055"/>
                  <a:gd name="connsiteX87" fmla="*/ 4516 w 225777"/>
                  <a:gd name="connsiteY87" fmla="*/ 86078 h 134055"/>
                  <a:gd name="connsiteX88" fmla="*/ 4586 w 225777"/>
                  <a:gd name="connsiteY88" fmla="*/ 86148 h 134055"/>
                  <a:gd name="connsiteX89" fmla="*/ 4868 w 225777"/>
                  <a:gd name="connsiteY89" fmla="*/ 86360 h 134055"/>
                  <a:gd name="connsiteX90" fmla="*/ 5080 w 225777"/>
                  <a:gd name="connsiteY90" fmla="*/ 86501 h 134055"/>
                  <a:gd name="connsiteX91" fmla="*/ 5292 w 225777"/>
                  <a:gd name="connsiteY91" fmla="*/ 86642 h 134055"/>
                  <a:gd name="connsiteX92" fmla="*/ 5503 w 225777"/>
                  <a:gd name="connsiteY92" fmla="*/ 86784 h 134055"/>
                  <a:gd name="connsiteX93" fmla="*/ 5574 w 225777"/>
                  <a:gd name="connsiteY93" fmla="*/ 86784 h 134055"/>
                  <a:gd name="connsiteX94" fmla="*/ 97649 w 225777"/>
                  <a:gd name="connsiteY94" fmla="*/ 139912 h 134055"/>
                  <a:gd name="connsiteX95" fmla="*/ 97790 w 225777"/>
                  <a:gd name="connsiteY95" fmla="*/ 139982 h 134055"/>
                  <a:gd name="connsiteX96" fmla="*/ 98002 w 225777"/>
                  <a:gd name="connsiteY96" fmla="*/ 140124 h 134055"/>
                  <a:gd name="connsiteX97" fmla="*/ 98213 w 225777"/>
                  <a:gd name="connsiteY97" fmla="*/ 140264 h 134055"/>
                  <a:gd name="connsiteX98" fmla="*/ 98425 w 225777"/>
                  <a:gd name="connsiteY98" fmla="*/ 140335 h 134055"/>
                  <a:gd name="connsiteX99" fmla="*/ 98637 w 225777"/>
                  <a:gd name="connsiteY99" fmla="*/ 140406 h 134055"/>
                  <a:gd name="connsiteX100" fmla="*/ 98707 w 225777"/>
                  <a:gd name="connsiteY100" fmla="*/ 140406 h 134055"/>
                  <a:gd name="connsiteX101" fmla="*/ 98707 w 225777"/>
                  <a:gd name="connsiteY101" fmla="*/ 140406 h 134055"/>
                  <a:gd name="connsiteX102" fmla="*/ 98848 w 225777"/>
                  <a:gd name="connsiteY102" fmla="*/ 140476 h 134055"/>
                  <a:gd name="connsiteX103" fmla="*/ 99060 w 225777"/>
                  <a:gd name="connsiteY103" fmla="*/ 140547 h 134055"/>
                  <a:gd name="connsiteX104" fmla="*/ 99272 w 225777"/>
                  <a:gd name="connsiteY104" fmla="*/ 140618 h 134055"/>
                  <a:gd name="connsiteX105" fmla="*/ 99554 w 225777"/>
                  <a:gd name="connsiteY105" fmla="*/ 140688 h 134055"/>
                  <a:gd name="connsiteX106" fmla="*/ 99766 w 225777"/>
                  <a:gd name="connsiteY106" fmla="*/ 140688 h 134055"/>
                  <a:gd name="connsiteX107" fmla="*/ 99766 w 225777"/>
                  <a:gd name="connsiteY107" fmla="*/ 140688 h 134055"/>
                  <a:gd name="connsiteX108" fmla="*/ 99836 w 225777"/>
                  <a:gd name="connsiteY108" fmla="*/ 140688 h 134055"/>
                  <a:gd name="connsiteX109" fmla="*/ 100118 w 225777"/>
                  <a:gd name="connsiteY109" fmla="*/ 140688 h 134055"/>
                  <a:gd name="connsiteX110" fmla="*/ 100401 w 225777"/>
                  <a:gd name="connsiteY110" fmla="*/ 140688 h 134055"/>
                  <a:gd name="connsiteX111" fmla="*/ 100753 w 225777"/>
                  <a:gd name="connsiteY111" fmla="*/ 140618 h 134055"/>
                  <a:gd name="connsiteX112" fmla="*/ 100753 w 225777"/>
                  <a:gd name="connsiteY112" fmla="*/ 140618 h 134055"/>
                  <a:gd name="connsiteX113" fmla="*/ 100753 w 225777"/>
                  <a:gd name="connsiteY113" fmla="*/ 140618 h 134055"/>
                  <a:gd name="connsiteX114" fmla="*/ 101106 w 225777"/>
                  <a:gd name="connsiteY114" fmla="*/ 140547 h 134055"/>
                  <a:gd name="connsiteX115" fmla="*/ 101600 w 225777"/>
                  <a:gd name="connsiteY115" fmla="*/ 140335 h 134055"/>
                  <a:gd name="connsiteX116" fmla="*/ 228036 w 225777"/>
                  <a:gd name="connsiteY116" fmla="*/ 66816 h 134055"/>
                  <a:gd name="connsiteX117" fmla="*/ 227118 w 225777"/>
                  <a:gd name="connsiteY117" fmla="*/ 67028 h 134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Lst>
                <a:rect l="l" t="t" r="r" b="b"/>
                <a:pathLst>
                  <a:path w="225777" h="134055">
                    <a:moveTo>
                      <a:pt x="227118" y="67028"/>
                    </a:moveTo>
                    <a:cubicBezTo>
                      <a:pt x="227118" y="67028"/>
                      <a:pt x="227118" y="67028"/>
                      <a:pt x="227118" y="67028"/>
                    </a:cubicBezTo>
                    <a:cubicBezTo>
                      <a:pt x="226766" y="67098"/>
                      <a:pt x="226483" y="67098"/>
                      <a:pt x="226131" y="67098"/>
                    </a:cubicBezTo>
                    <a:cubicBezTo>
                      <a:pt x="226131" y="67098"/>
                      <a:pt x="226131" y="67098"/>
                      <a:pt x="226131" y="67098"/>
                    </a:cubicBezTo>
                    <a:cubicBezTo>
                      <a:pt x="225778" y="67098"/>
                      <a:pt x="225425" y="67028"/>
                      <a:pt x="225072" y="66887"/>
                    </a:cubicBezTo>
                    <a:cubicBezTo>
                      <a:pt x="225072" y="66887"/>
                      <a:pt x="225072" y="66887"/>
                      <a:pt x="225072" y="66887"/>
                    </a:cubicBezTo>
                    <a:cubicBezTo>
                      <a:pt x="224719" y="66746"/>
                      <a:pt x="224296" y="66604"/>
                      <a:pt x="223943" y="66393"/>
                    </a:cubicBezTo>
                    <a:lnTo>
                      <a:pt x="131868" y="13264"/>
                    </a:lnTo>
                    <a:cubicBezTo>
                      <a:pt x="131516" y="13053"/>
                      <a:pt x="131092" y="12771"/>
                      <a:pt x="130739" y="12488"/>
                    </a:cubicBezTo>
                    <a:cubicBezTo>
                      <a:pt x="130739" y="12488"/>
                      <a:pt x="130739" y="12488"/>
                      <a:pt x="130739" y="12488"/>
                    </a:cubicBezTo>
                    <a:cubicBezTo>
                      <a:pt x="130387" y="12206"/>
                      <a:pt x="130034" y="11854"/>
                      <a:pt x="129681" y="11501"/>
                    </a:cubicBezTo>
                    <a:cubicBezTo>
                      <a:pt x="129681" y="11501"/>
                      <a:pt x="129681" y="11501"/>
                      <a:pt x="129681" y="11501"/>
                    </a:cubicBezTo>
                    <a:cubicBezTo>
                      <a:pt x="129328" y="11148"/>
                      <a:pt x="129046" y="10795"/>
                      <a:pt x="128764" y="10372"/>
                    </a:cubicBezTo>
                    <a:cubicBezTo>
                      <a:pt x="128764" y="10372"/>
                      <a:pt x="128764" y="10372"/>
                      <a:pt x="128764" y="10372"/>
                    </a:cubicBezTo>
                    <a:cubicBezTo>
                      <a:pt x="128482" y="9949"/>
                      <a:pt x="128199" y="9596"/>
                      <a:pt x="127988" y="9173"/>
                    </a:cubicBezTo>
                    <a:cubicBezTo>
                      <a:pt x="127988" y="9173"/>
                      <a:pt x="127988" y="9102"/>
                      <a:pt x="127917" y="9102"/>
                    </a:cubicBezTo>
                    <a:cubicBezTo>
                      <a:pt x="127706" y="8679"/>
                      <a:pt x="127423" y="8255"/>
                      <a:pt x="127282" y="7761"/>
                    </a:cubicBezTo>
                    <a:cubicBezTo>
                      <a:pt x="127282" y="7761"/>
                      <a:pt x="127282" y="7761"/>
                      <a:pt x="127282" y="7761"/>
                    </a:cubicBezTo>
                    <a:cubicBezTo>
                      <a:pt x="127071" y="7338"/>
                      <a:pt x="126929" y="6844"/>
                      <a:pt x="126788" y="6350"/>
                    </a:cubicBezTo>
                    <a:cubicBezTo>
                      <a:pt x="126788" y="6350"/>
                      <a:pt x="126788" y="6350"/>
                      <a:pt x="126788" y="6350"/>
                    </a:cubicBezTo>
                    <a:cubicBezTo>
                      <a:pt x="126647" y="5856"/>
                      <a:pt x="126506" y="5433"/>
                      <a:pt x="126436" y="4939"/>
                    </a:cubicBezTo>
                    <a:cubicBezTo>
                      <a:pt x="126436" y="4939"/>
                      <a:pt x="126436" y="4939"/>
                      <a:pt x="126436" y="4939"/>
                    </a:cubicBezTo>
                    <a:cubicBezTo>
                      <a:pt x="126436" y="4939"/>
                      <a:pt x="126436" y="4939"/>
                      <a:pt x="126436" y="4939"/>
                    </a:cubicBezTo>
                    <a:cubicBezTo>
                      <a:pt x="126365" y="4445"/>
                      <a:pt x="126294" y="4022"/>
                      <a:pt x="126294" y="3528"/>
                    </a:cubicBezTo>
                    <a:cubicBezTo>
                      <a:pt x="126294" y="3104"/>
                      <a:pt x="126365" y="2681"/>
                      <a:pt x="126436" y="2328"/>
                    </a:cubicBezTo>
                    <a:cubicBezTo>
                      <a:pt x="126436" y="2328"/>
                      <a:pt x="126436" y="2328"/>
                      <a:pt x="126436" y="2328"/>
                    </a:cubicBezTo>
                    <a:cubicBezTo>
                      <a:pt x="126506" y="1976"/>
                      <a:pt x="126647" y="1623"/>
                      <a:pt x="126788" y="1341"/>
                    </a:cubicBezTo>
                    <a:cubicBezTo>
                      <a:pt x="126788" y="1341"/>
                      <a:pt x="126788" y="1341"/>
                      <a:pt x="126788" y="1341"/>
                    </a:cubicBezTo>
                    <a:cubicBezTo>
                      <a:pt x="126859" y="1129"/>
                      <a:pt x="127000" y="988"/>
                      <a:pt x="127141" y="847"/>
                    </a:cubicBezTo>
                    <a:cubicBezTo>
                      <a:pt x="127353" y="494"/>
                      <a:pt x="127635" y="212"/>
                      <a:pt x="127988" y="0"/>
                    </a:cubicBezTo>
                    <a:lnTo>
                      <a:pt x="1552" y="73519"/>
                    </a:lnTo>
                    <a:cubicBezTo>
                      <a:pt x="1199" y="73731"/>
                      <a:pt x="917" y="74013"/>
                      <a:pt x="706" y="74366"/>
                    </a:cubicBezTo>
                    <a:cubicBezTo>
                      <a:pt x="706" y="74436"/>
                      <a:pt x="635" y="74436"/>
                      <a:pt x="564" y="74507"/>
                    </a:cubicBezTo>
                    <a:cubicBezTo>
                      <a:pt x="494" y="74648"/>
                      <a:pt x="423" y="74789"/>
                      <a:pt x="353" y="74930"/>
                    </a:cubicBezTo>
                    <a:cubicBezTo>
                      <a:pt x="353" y="74930"/>
                      <a:pt x="353" y="74930"/>
                      <a:pt x="353" y="74930"/>
                    </a:cubicBezTo>
                    <a:cubicBezTo>
                      <a:pt x="353" y="74930"/>
                      <a:pt x="353" y="74930"/>
                      <a:pt x="353" y="74930"/>
                    </a:cubicBezTo>
                    <a:cubicBezTo>
                      <a:pt x="282" y="75001"/>
                      <a:pt x="282" y="75142"/>
                      <a:pt x="212" y="75212"/>
                    </a:cubicBezTo>
                    <a:cubicBezTo>
                      <a:pt x="141" y="75283"/>
                      <a:pt x="141" y="75424"/>
                      <a:pt x="141" y="75495"/>
                    </a:cubicBezTo>
                    <a:cubicBezTo>
                      <a:pt x="141" y="75565"/>
                      <a:pt x="71" y="75706"/>
                      <a:pt x="71" y="75777"/>
                    </a:cubicBezTo>
                    <a:cubicBezTo>
                      <a:pt x="71" y="75847"/>
                      <a:pt x="71" y="75847"/>
                      <a:pt x="71" y="75918"/>
                    </a:cubicBezTo>
                    <a:cubicBezTo>
                      <a:pt x="71" y="75918"/>
                      <a:pt x="71" y="75918"/>
                      <a:pt x="71" y="75918"/>
                    </a:cubicBezTo>
                    <a:cubicBezTo>
                      <a:pt x="71" y="75988"/>
                      <a:pt x="71" y="75988"/>
                      <a:pt x="71" y="76059"/>
                    </a:cubicBezTo>
                    <a:cubicBezTo>
                      <a:pt x="71" y="76130"/>
                      <a:pt x="71" y="76271"/>
                      <a:pt x="0" y="76341"/>
                    </a:cubicBezTo>
                    <a:cubicBezTo>
                      <a:pt x="0" y="76412"/>
                      <a:pt x="0" y="76553"/>
                      <a:pt x="0" y="76624"/>
                    </a:cubicBezTo>
                    <a:cubicBezTo>
                      <a:pt x="0" y="76694"/>
                      <a:pt x="0" y="76835"/>
                      <a:pt x="0" y="76906"/>
                    </a:cubicBezTo>
                    <a:cubicBezTo>
                      <a:pt x="0" y="76976"/>
                      <a:pt x="0" y="77118"/>
                      <a:pt x="0" y="77188"/>
                    </a:cubicBezTo>
                    <a:cubicBezTo>
                      <a:pt x="0" y="77188"/>
                      <a:pt x="0" y="77188"/>
                      <a:pt x="0" y="77188"/>
                    </a:cubicBezTo>
                    <a:cubicBezTo>
                      <a:pt x="0" y="77258"/>
                      <a:pt x="0" y="77329"/>
                      <a:pt x="0" y="77470"/>
                    </a:cubicBezTo>
                    <a:cubicBezTo>
                      <a:pt x="0" y="77541"/>
                      <a:pt x="0" y="77682"/>
                      <a:pt x="0" y="77752"/>
                    </a:cubicBezTo>
                    <a:cubicBezTo>
                      <a:pt x="0" y="77823"/>
                      <a:pt x="0" y="77964"/>
                      <a:pt x="0" y="78034"/>
                    </a:cubicBezTo>
                    <a:cubicBezTo>
                      <a:pt x="0" y="78105"/>
                      <a:pt x="0" y="78246"/>
                      <a:pt x="0" y="78317"/>
                    </a:cubicBezTo>
                    <a:cubicBezTo>
                      <a:pt x="0" y="78388"/>
                      <a:pt x="0" y="78528"/>
                      <a:pt x="71" y="78599"/>
                    </a:cubicBezTo>
                    <a:cubicBezTo>
                      <a:pt x="71" y="78670"/>
                      <a:pt x="71" y="78811"/>
                      <a:pt x="141" y="78881"/>
                    </a:cubicBezTo>
                    <a:cubicBezTo>
                      <a:pt x="141" y="78952"/>
                      <a:pt x="212" y="79093"/>
                      <a:pt x="212" y="79164"/>
                    </a:cubicBezTo>
                    <a:cubicBezTo>
                      <a:pt x="212" y="79234"/>
                      <a:pt x="282" y="79375"/>
                      <a:pt x="282" y="79446"/>
                    </a:cubicBezTo>
                    <a:cubicBezTo>
                      <a:pt x="282" y="79516"/>
                      <a:pt x="353" y="79658"/>
                      <a:pt x="353" y="79728"/>
                    </a:cubicBezTo>
                    <a:cubicBezTo>
                      <a:pt x="353" y="79798"/>
                      <a:pt x="423" y="79869"/>
                      <a:pt x="423" y="79940"/>
                    </a:cubicBezTo>
                    <a:cubicBezTo>
                      <a:pt x="423" y="79940"/>
                      <a:pt x="423" y="79940"/>
                      <a:pt x="423" y="79940"/>
                    </a:cubicBezTo>
                    <a:cubicBezTo>
                      <a:pt x="423" y="79940"/>
                      <a:pt x="423" y="80010"/>
                      <a:pt x="423" y="80010"/>
                    </a:cubicBezTo>
                    <a:cubicBezTo>
                      <a:pt x="423" y="80081"/>
                      <a:pt x="494" y="80222"/>
                      <a:pt x="494" y="80292"/>
                    </a:cubicBezTo>
                    <a:cubicBezTo>
                      <a:pt x="494" y="80363"/>
                      <a:pt x="564" y="80504"/>
                      <a:pt x="564" y="80575"/>
                    </a:cubicBezTo>
                    <a:cubicBezTo>
                      <a:pt x="564" y="80645"/>
                      <a:pt x="635" y="80786"/>
                      <a:pt x="635" y="80857"/>
                    </a:cubicBezTo>
                    <a:cubicBezTo>
                      <a:pt x="706" y="80927"/>
                      <a:pt x="706" y="81069"/>
                      <a:pt x="776" y="81139"/>
                    </a:cubicBezTo>
                    <a:cubicBezTo>
                      <a:pt x="776" y="81210"/>
                      <a:pt x="847" y="81280"/>
                      <a:pt x="847" y="81351"/>
                    </a:cubicBezTo>
                    <a:cubicBezTo>
                      <a:pt x="847" y="81351"/>
                      <a:pt x="847" y="81351"/>
                      <a:pt x="847" y="81351"/>
                    </a:cubicBezTo>
                    <a:cubicBezTo>
                      <a:pt x="847" y="81351"/>
                      <a:pt x="847" y="81421"/>
                      <a:pt x="847" y="81421"/>
                    </a:cubicBezTo>
                    <a:cubicBezTo>
                      <a:pt x="917" y="81492"/>
                      <a:pt x="917" y="81633"/>
                      <a:pt x="988" y="81703"/>
                    </a:cubicBezTo>
                    <a:cubicBezTo>
                      <a:pt x="1058" y="81774"/>
                      <a:pt x="1058" y="81915"/>
                      <a:pt x="1129" y="81986"/>
                    </a:cubicBezTo>
                    <a:cubicBezTo>
                      <a:pt x="1199" y="82127"/>
                      <a:pt x="1270" y="82197"/>
                      <a:pt x="1341" y="82339"/>
                    </a:cubicBezTo>
                    <a:cubicBezTo>
                      <a:pt x="1411" y="82479"/>
                      <a:pt x="1482" y="82550"/>
                      <a:pt x="1552" y="82691"/>
                    </a:cubicBezTo>
                    <a:cubicBezTo>
                      <a:pt x="1552" y="82691"/>
                      <a:pt x="1552" y="82762"/>
                      <a:pt x="1623" y="82762"/>
                    </a:cubicBezTo>
                    <a:cubicBezTo>
                      <a:pt x="1623" y="82762"/>
                      <a:pt x="1693" y="82833"/>
                      <a:pt x="1693" y="82833"/>
                    </a:cubicBezTo>
                    <a:cubicBezTo>
                      <a:pt x="1834" y="83044"/>
                      <a:pt x="1976" y="83256"/>
                      <a:pt x="2117" y="83467"/>
                    </a:cubicBezTo>
                    <a:cubicBezTo>
                      <a:pt x="2258" y="83609"/>
                      <a:pt x="2328" y="83820"/>
                      <a:pt x="2469" y="83961"/>
                    </a:cubicBezTo>
                    <a:cubicBezTo>
                      <a:pt x="2469" y="83961"/>
                      <a:pt x="2469" y="83961"/>
                      <a:pt x="2469" y="83961"/>
                    </a:cubicBezTo>
                    <a:cubicBezTo>
                      <a:pt x="2469" y="83961"/>
                      <a:pt x="2469" y="83961"/>
                      <a:pt x="2469" y="83961"/>
                    </a:cubicBezTo>
                    <a:cubicBezTo>
                      <a:pt x="2540" y="84103"/>
                      <a:pt x="2611" y="84173"/>
                      <a:pt x="2752" y="84314"/>
                    </a:cubicBezTo>
                    <a:cubicBezTo>
                      <a:pt x="2822" y="84385"/>
                      <a:pt x="2893" y="84526"/>
                      <a:pt x="2963" y="84596"/>
                    </a:cubicBezTo>
                    <a:cubicBezTo>
                      <a:pt x="3034" y="84667"/>
                      <a:pt x="3104" y="84737"/>
                      <a:pt x="3175" y="84879"/>
                    </a:cubicBezTo>
                    <a:cubicBezTo>
                      <a:pt x="3246" y="84949"/>
                      <a:pt x="3316" y="85020"/>
                      <a:pt x="3387" y="85090"/>
                    </a:cubicBezTo>
                    <a:cubicBezTo>
                      <a:pt x="3387" y="85090"/>
                      <a:pt x="3387" y="85090"/>
                      <a:pt x="3457" y="85161"/>
                    </a:cubicBezTo>
                    <a:cubicBezTo>
                      <a:pt x="3457" y="85161"/>
                      <a:pt x="3457" y="85161"/>
                      <a:pt x="3457" y="85161"/>
                    </a:cubicBezTo>
                    <a:cubicBezTo>
                      <a:pt x="3528" y="85231"/>
                      <a:pt x="3598" y="85302"/>
                      <a:pt x="3598" y="85372"/>
                    </a:cubicBezTo>
                    <a:cubicBezTo>
                      <a:pt x="3669" y="85443"/>
                      <a:pt x="3739" y="85514"/>
                      <a:pt x="3810" y="85584"/>
                    </a:cubicBezTo>
                    <a:cubicBezTo>
                      <a:pt x="3881" y="85655"/>
                      <a:pt x="3951" y="85725"/>
                      <a:pt x="4092" y="85796"/>
                    </a:cubicBezTo>
                    <a:cubicBezTo>
                      <a:pt x="4163" y="85866"/>
                      <a:pt x="4233" y="85937"/>
                      <a:pt x="4374" y="86007"/>
                    </a:cubicBezTo>
                    <a:cubicBezTo>
                      <a:pt x="4445" y="86078"/>
                      <a:pt x="4445" y="86078"/>
                      <a:pt x="4516" y="86078"/>
                    </a:cubicBezTo>
                    <a:cubicBezTo>
                      <a:pt x="4516" y="86078"/>
                      <a:pt x="4516" y="86078"/>
                      <a:pt x="4516" y="86078"/>
                    </a:cubicBezTo>
                    <a:cubicBezTo>
                      <a:pt x="4516" y="86078"/>
                      <a:pt x="4586" y="86148"/>
                      <a:pt x="4586" y="86148"/>
                    </a:cubicBezTo>
                    <a:cubicBezTo>
                      <a:pt x="4657" y="86219"/>
                      <a:pt x="4727" y="86290"/>
                      <a:pt x="4868" y="86360"/>
                    </a:cubicBezTo>
                    <a:cubicBezTo>
                      <a:pt x="4939" y="86431"/>
                      <a:pt x="5009" y="86501"/>
                      <a:pt x="5080" y="86501"/>
                    </a:cubicBezTo>
                    <a:cubicBezTo>
                      <a:pt x="5151" y="86572"/>
                      <a:pt x="5221" y="86642"/>
                      <a:pt x="5292" y="86642"/>
                    </a:cubicBezTo>
                    <a:cubicBezTo>
                      <a:pt x="5362" y="86713"/>
                      <a:pt x="5433" y="86713"/>
                      <a:pt x="5503" y="86784"/>
                    </a:cubicBezTo>
                    <a:cubicBezTo>
                      <a:pt x="5503" y="86784"/>
                      <a:pt x="5574" y="86784"/>
                      <a:pt x="5574" y="86784"/>
                    </a:cubicBezTo>
                    <a:lnTo>
                      <a:pt x="97649" y="139912"/>
                    </a:lnTo>
                    <a:cubicBezTo>
                      <a:pt x="97719" y="139912"/>
                      <a:pt x="97790" y="139982"/>
                      <a:pt x="97790" y="139982"/>
                    </a:cubicBezTo>
                    <a:cubicBezTo>
                      <a:pt x="97861" y="140053"/>
                      <a:pt x="97931" y="140053"/>
                      <a:pt x="98002" y="140124"/>
                    </a:cubicBezTo>
                    <a:cubicBezTo>
                      <a:pt x="98072" y="140194"/>
                      <a:pt x="98143" y="140194"/>
                      <a:pt x="98213" y="140264"/>
                    </a:cubicBezTo>
                    <a:cubicBezTo>
                      <a:pt x="98284" y="140264"/>
                      <a:pt x="98354" y="140335"/>
                      <a:pt x="98425" y="140335"/>
                    </a:cubicBezTo>
                    <a:cubicBezTo>
                      <a:pt x="98496" y="140335"/>
                      <a:pt x="98566" y="140406"/>
                      <a:pt x="98637" y="140406"/>
                    </a:cubicBezTo>
                    <a:cubicBezTo>
                      <a:pt x="98637" y="140406"/>
                      <a:pt x="98707" y="140406"/>
                      <a:pt x="98707" y="140406"/>
                    </a:cubicBezTo>
                    <a:cubicBezTo>
                      <a:pt x="98707" y="140406"/>
                      <a:pt x="98707" y="140406"/>
                      <a:pt x="98707" y="140406"/>
                    </a:cubicBezTo>
                    <a:cubicBezTo>
                      <a:pt x="98778" y="140406"/>
                      <a:pt x="98778" y="140406"/>
                      <a:pt x="98848" y="140476"/>
                    </a:cubicBezTo>
                    <a:cubicBezTo>
                      <a:pt x="98919" y="140476"/>
                      <a:pt x="98989" y="140547"/>
                      <a:pt x="99060" y="140547"/>
                    </a:cubicBezTo>
                    <a:cubicBezTo>
                      <a:pt x="99131" y="140547"/>
                      <a:pt x="99201" y="140618"/>
                      <a:pt x="99272" y="140618"/>
                    </a:cubicBezTo>
                    <a:cubicBezTo>
                      <a:pt x="99342" y="140618"/>
                      <a:pt x="99413" y="140618"/>
                      <a:pt x="99554" y="140688"/>
                    </a:cubicBezTo>
                    <a:cubicBezTo>
                      <a:pt x="99624" y="140688"/>
                      <a:pt x="99695" y="140688"/>
                      <a:pt x="99766" y="140688"/>
                    </a:cubicBezTo>
                    <a:cubicBezTo>
                      <a:pt x="99766" y="140688"/>
                      <a:pt x="99766" y="140688"/>
                      <a:pt x="99766" y="140688"/>
                    </a:cubicBezTo>
                    <a:cubicBezTo>
                      <a:pt x="99766" y="140688"/>
                      <a:pt x="99766" y="140688"/>
                      <a:pt x="99836" y="140688"/>
                    </a:cubicBezTo>
                    <a:cubicBezTo>
                      <a:pt x="99907" y="140688"/>
                      <a:pt x="100048" y="140688"/>
                      <a:pt x="100118" y="140688"/>
                    </a:cubicBezTo>
                    <a:cubicBezTo>
                      <a:pt x="100189" y="140688"/>
                      <a:pt x="100330" y="140688"/>
                      <a:pt x="100401" y="140688"/>
                    </a:cubicBezTo>
                    <a:cubicBezTo>
                      <a:pt x="100542" y="140688"/>
                      <a:pt x="100612" y="140688"/>
                      <a:pt x="100753" y="140618"/>
                    </a:cubicBezTo>
                    <a:cubicBezTo>
                      <a:pt x="100753" y="140618"/>
                      <a:pt x="100753" y="140618"/>
                      <a:pt x="100753" y="140618"/>
                    </a:cubicBezTo>
                    <a:cubicBezTo>
                      <a:pt x="100753" y="140618"/>
                      <a:pt x="100753" y="140618"/>
                      <a:pt x="100753" y="140618"/>
                    </a:cubicBezTo>
                    <a:cubicBezTo>
                      <a:pt x="100894" y="140618"/>
                      <a:pt x="101036" y="140547"/>
                      <a:pt x="101106" y="140547"/>
                    </a:cubicBezTo>
                    <a:cubicBezTo>
                      <a:pt x="101247" y="140476"/>
                      <a:pt x="101388" y="140406"/>
                      <a:pt x="101600" y="140335"/>
                    </a:cubicBezTo>
                    <a:lnTo>
                      <a:pt x="228036" y="66816"/>
                    </a:lnTo>
                    <a:cubicBezTo>
                      <a:pt x="227683" y="66816"/>
                      <a:pt x="227401" y="66958"/>
                      <a:pt x="227118" y="67028"/>
                    </a:cubicBezTo>
                    <a:close/>
                  </a:path>
                </a:pathLst>
              </a:custGeom>
              <a:solidFill>
                <a:srgbClr val="FFFFFF"/>
              </a:solidFill>
              <a:ln w="7047" cap="flat">
                <a:noFill/>
                <a:prstDash val="solid"/>
                <a:miter/>
              </a:ln>
            </p:spPr>
            <p:txBody>
              <a:bodyPr rtlCol="0" anchor="ctr"/>
              <a:lstStyle/>
              <a:p>
                <a:pPr algn="r" rtl="1"/>
                <a:endParaRPr lang="en-ID">
                  <a:cs typeface="B Nazanin" panose="00000400000000000000" pitchFamily="2" charset="-78"/>
                </a:endParaRPr>
              </a:p>
            </p:txBody>
          </p:sp>
          <p:sp>
            <p:nvSpPr>
              <p:cNvPr id="85" name="Freeform: Shape 84">
                <a:extLst>
                  <a:ext uri="{FF2B5EF4-FFF2-40B4-BE49-F238E27FC236}">
                    <a16:creationId xmlns:a16="http://schemas.microsoft.com/office/drawing/2014/main" id="{B4494D0A-E7C6-4138-B12A-E34057FF43E1}"/>
                  </a:ext>
                </a:extLst>
              </p:cNvPr>
              <p:cNvSpPr/>
              <p:nvPr/>
            </p:nvSpPr>
            <p:spPr>
              <a:xfrm>
                <a:off x="7495300" y="2212186"/>
                <a:ext cx="1726045" cy="992478"/>
              </a:xfrm>
              <a:custGeom>
                <a:avLst/>
                <a:gdLst>
                  <a:gd name="connsiteX0" fmla="*/ 0 w 282222"/>
                  <a:gd name="connsiteY0" fmla="*/ 73519 h 162277"/>
                  <a:gd name="connsiteX1" fmla="*/ 126436 w 282222"/>
                  <a:gd name="connsiteY1" fmla="*/ 0 h 162277"/>
                  <a:gd name="connsiteX2" fmla="*/ 286597 w 282222"/>
                  <a:gd name="connsiteY2" fmla="*/ 92428 h 162277"/>
                  <a:gd name="connsiteX3" fmla="*/ 160091 w 282222"/>
                  <a:gd name="connsiteY3" fmla="*/ 165946 h 162277"/>
                </a:gdLst>
                <a:ahLst/>
                <a:cxnLst>
                  <a:cxn ang="0">
                    <a:pos x="connsiteX0" y="connsiteY0"/>
                  </a:cxn>
                  <a:cxn ang="0">
                    <a:pos x="connsiteX1" y="connsiteY1"/>
                  </a:cxn>
                  <a:cxn ang="0">
                    <a:pos x="connsiteX2" y="connsiteY2"/>
                  </a:cxn>
                  <a:cxn ang="0">
                    <a:pos x="connsiteX3" y="connsiteY3"/>
                  </a:cxn>
                </a:cxnLst>
                <a:rect l="l" t="t" r="r" b="b"/>
                <a:pathLst>
                  <a:path w="282222" h="162277">
                    <a:moveTo>
                      <a:pt x="0" y="73519"/>
                    </a:moveTo>
                    <a:lnTo>
                      <a:pt x="126436" y="0"/>
                    </a:lnTo>
                    <a:lnTo>
                      <a:pt x="286597" y="92428"/>
                    </a:lnTo>
                    <a:lnTo>
                      <a:pt x="160091" y="165946"/>
                    </a:lnTo>
                    <a:close/>
                  </a:path>
                </a:pathLst>
              </a:custGeom>
              <a:solidFill>
                <a:schemeClr val="accent1">
                  <a:lumMod val="40000"/>
                  <a:lumOff val="60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86" name="Freeform: Shape 85">
                <a:extLst>
                  <a:ext uri="{FF2B5EF4-FFF2-40B4-BE49-F238E27FC236}">
                    <a16:creationId xmlns:a16="http://schemas.microsoft.com/office/drawing/2014/main" id="{8948CBF9-828C-4B8B-BD7D-1880F064F6CD}"/>
                  </a:ext>
                </a:extLst>
              </p:cNvPr>
              <p:cNvSpPr/>
              <p:nvPr/>
            </p:nvSpPr>
            <p:spPr>
              <a:xfrm>
                <a:off x="7492707" y="2661822"/>
                <a:ext cx="949324" cy="1596597"/>
              </a:xfrm>
              <a:custGeom>
                <a:avLst/>
                <a:gdLst>
                  <a:gd name="connsiteX0" fmla="*/ 424 w 155222"/>
                  <a:gd name="connsiteY0" fmla="*/ 0 h 261055"/>
                  <a:gd name="connsiteX1" fmla="*/ 160514 w 155222"/>
                  <a:gd name="connsiteY1" fmla="*/ 92428 h 261055"/>
                  <a:gd name="connsiteX2" fmla="*/ 160020 w 155222"/>
                  <a:gd name="connsiteY2" fmla="*/ 267405 h 261055"/>
                  <a:gd name="connsiteX3" fmla="*/ 26247 w 155222"/>
                  <a:gd name="connsiteY3" fmla="*/ 190147 h 261055"/>
                  <a:gd name="connsiteX4" fmla="*/ 0 w 155222"/>
                  <a:gd name="connsiteY4" fmla="*/ 144710 h 261055"/>
                  <a:gd name="connsiteX5" fmla="*/ 424 w 155222"/>
                  <a:gd name="connsiteY5" fmla="*/ 0 h 261055"/>
                  <a:gd name="connsiteX6" fmla="*/ 116981 w 155222"/>
                  <a:gd name="connsiteY6" fmla="*/ 194522 h 261055"/>
                  <a:gd name="connsiteX7" fmla="*/ 88548 w 155222"/>
                  <a:gd name="connsiteY7" fmla="*/ 145274 h 261055"/>
                  <a:gd name="connsiteX8" fmla="*/ 117193 w 155222"/>
                  <a:gd name="connsiteY8" fmla="*/ 128905 h 261055"/>
                  <a:gd name="connsiteX9" fmla="*/ 117193 w 155222"/>
                  <a:gd name="connsiteY9" fmla="*/ 119662 h 261055"/>
                  <a:gd name="connsiteX10" fmla="*/ 113171 w 155222"/>
                  <a:gd name="connsiteY10" fmla="*/ 115429 h 261055"/>
                  <a:gd name="connsiteX11" fmla="*/ 109150 w 155222"/>
                  <a:gd name="connsiteY11" fmla="*/ 115005 h 261055"/>
                  <a:gd name="connsiteX12" fmla="*/ 80504 w 155222"/>
                  <a:gd name="connsiteY12" fmla="*/ 131304 h 261055"/>
                  <a:gd name="connsiteX13" fmla="*/ 52070 w 155222"/>
                  <a:gd name="connsiteY13" fmla="*/ 82056 h 261055"/>
                  <a:gd name="connsiteX14" fmla="*/ 48049 w 155222"/>
                  <a:gd name="connsiteY14" fmla="*/ 77823 h 261055"/>
                  <a:gd name="connsiteX15" fmla="*/ 44027 w 155222"/>
                  <a:gd name="connsiteY15" fmla="*/ 77399 h 261055"/>
                  <a:gd name="connsiteX16" fmla="*/ 44027 w 155222"/>
                  <a:gd name="connsiteY16" fmla="*/ 86642 h 261055"/>
                  <a:gd name="connsiteX17" fmla="*/ 72461 w 155222"/>
                  <a:gd name="connsiteY17" fmla="*/ 135960 h 261055"/>
                  <a:gd name="connsiteX18" fmla="*/ 43815 w 155222"/>
                  <a:gd name="connsiteY18" fmla="*/ 152259 h 261055"/>
                  <a:gd name="connsiteX19" fmla="*/ 43815 w 155222"/>
                  <a:gd name="connsiteY19" fmla="*/ 161502 h 261055"/>
                  <a:gd name="connsiteX20" fmla="*/ 47837 w 155222"/>
                  <a:gd name="connsiteY20" fmla="*/ 165735 h 261055"/>
                  <a:gd name="connsiteX21" fmla="*/ 51859 w 155222"/>
                  <a:gd name="connsiteY21" fmla="*/ 166158 h 261055"/>
                  <a:gd name="connsiteX22" fmla="*/ 80434 w 155222"/>
                  <a:gd name="connsiteY22" fmla="*/ 149860 h 261055"/>
                  <a:gd name="connsiteX23" fmla="*/ 108868 w 155222"/>
                  <a:gd name="connsiteY23" fmla="*/ 199108 h 261055"/>
                  <a:gd name="connsiteX24" fmla="*/ 112819 w 155222"/>
                  <a:gd name="connsiteY24" fmla="*/ 203341 h 261055"/>
                  <a:gd name="connsiteX25" fmla="*/ 116840 w 155222"/>
                  <a:gd name="connsiteY25" fmla="*/ 203764 h 261055"/>
                  <a:gd name="connsiteX26" fmla="*/ 116981 w 155222"/>
                  <a:gd name="connsiteY26" fmla="*/ 194522 h 261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55222" h="261055">
                    <a:moveTo>
                      <a:pt x="424" y="0"/>
                    </a:moveTo>
                    <a:lnTo>
                      <a:pt x="160514" y="92428"/>
                    </a:lnTo>
                    <a:lnTo>
                      <a:pt x="160020" y="267405"/>
                    </a:lnTo>
                    <a:lnTo>
                      <a:pt x="26247" y="190147"/>
                    </a:lnTo>
                    <a:cubicBezTo>
                      <a:pt x="11642" y="181751"/>
                      <a:pt x="-70" y="161431"/>
                      <a:pt x="0" y="144710"/>
                    </a:cubicBezTo>
                    <a:lnTo>
                      <a:pt x="424" y="0"/>
                    </a:lnTo>
                    <a:close/>
                    <a:moveTo>
                      <a:pt x="116981" y="194522"/>
                    </a:moveTo>
                    <a:lnTo>
                      <a:pt x="88548" y="145274"/>
                    </a:lnTo>
                    <a:lnTo>
                      <a:pt x="117193" y="128905"/>
                    </a:lnTo>
                    <a:cubicBezTo>
                      <a:pt x="119451" y="127635"/>
                      <a:pt x="119451" y="123543"/>
                      <a:pt x="117193" y="119662"/>
                    </a:cubicBezTo>
                    <a:cubicBezTo>
                      <a:pt x="116064" y="117757"/>
                      <a:pt x="114653" y="116275"/>
                      <a:pt x="113171" y="115429"/>
                    </a:cubicBezTo>
                    <a:cubicBezTo>
                      <a:pt x="111690" y="114582"/>
                      <a:pt x="110279" y="114370"/>
                      <a:pt x="109150" y="115005"/>
                    </a:cubicBezTo>
                    <a:lnTo>
                      <a:pt x="80504" y="131304"/>
                    </a:lnTo>
                    <a:lnTo>
                      <a:pt x="52070" y="82056"/>
                    </a:lnTo>
                    <a:cubicBezTo>
                      <a:pt x="50941" y="80151"/>
                      <a:pt x="49530" y="78669"/>
                      <a:pt x="48049" y="77823"/>
                    </a:cubicBezTo>
                    <a:cubicBezTo>
                      <a:pt x="46567" y="76976"/>
                      <a:pt x="45156" y="76764"/>
                      <a:pt x="44027" y="77399"/>
                    </a:cubicBezTo>
                    <a:cubicBezTo>
                      <a:pt x="41840" y="78740"/>
                      <a:pt x="41840" y="82832"/>
                      <a:pt x="44027" y="86642"/>
                    </a:cubicBezTo>
                    <a:lnTo>
                      <a:pt x="72461" y="135960"/>
                    </a:lnTo>
                    <a:lnTo>
                      <a:pt x="43815" y="152259"/>
                    </a:lnTo>
                    <a:cubicBezTo>
                      <a:pt x="41628" y="153529"/>
                      <a:pt x="41628" y="157621"/>
                      <a:pt x="43815" y="161502"/>
                    </a:cubicBezTo>
                    <a:cubicBezTo>
                      <a:pt x="44944" y="163406"/>
                      <a:pt x="46355" y="164888"/>
                      <a:pt x="47837" y="165735"/>
                    </a:cubicBezTo>
                    <a:cubicBezTo>
                      <a:pt x="49248" y="166582"/>
                      <a:pt x="50730" y="166723"/>
                      <a:pt x="51859" y="166158"/>
                    </a:cubicBezTo>
                    <a:lnTo>
                      <a:pt x="80434" y="149860"/>
                    </a:lnTo>
                    <a:lnTo>
                      <a:pt x="108868" y="199108"/>
                    </a:lnTo>
                    <a:cubicBezTo>
                      <a:pt x="109996" y="201013"/>
                      <a:pt x="111408" y="202495"/>
                      <a:pt x="112819" y="203341"/>
                    </a:cubicBezTo>
                    <a:cubicBezTo>
                      <a:pt x="114300" y="204188"/>
                      <a:pt x="115782" y="204399"/>
                      <a:pt x="116840" y="203764"/>
                    </a:cubicBezTo>
                    <a:cubicBezTo>
                      <a:pt x="119169" y="202495"/>
                      <a:pt x="119169" y="198402"/>
                      <a:pt x="116981" y="194522"/>
                    </a:cubicBezTo>
                  </a:path>
                </a:pathLst>
              </a:custGeom>
              <a:solidFill>
                <a:schemeClr val="accent1"/>
              </a:solidFill>
              <a:ln w="7047" cap="flat">
                <a:noFill/>
                <a:prstDash val="solid"/>
                <a:miter/>
              </a:ln>
            </p:spPr>
            <p:txBody>
              <a:bodyPr rtlCol="0" anchor="ctr"/>
              <a:lstStyle/>
              <a:p>
                <a:pPr algn="r" rtl="1"/>
                <a:endParaRPr lang="en-ID">
                  <a:cs typeface="B Nazanin" panose="00000400000000000000" pitchFamily="2" charset="-78"/>
                </a:endParaRPr>
              </a:p>
            </p:txBody>
          </p:sp>
          <p:sp>
            <p:nvSpPr>
              <p:cNvPr id="87" name="Freeform: Shape 86">
                <a:extLst>
                  <a:ext uri="{FF2B5EF4-FFF2-40B4-BE49-F238E27FC236}">
                    <a16:creationId xmlns:a16="http://schemas.microsoft.com/office/drawing/2014/main" id="{71A9B47E-092D-47C1-AD22-52BC7E2CE73F}"/>
                  </a:ext>
                </a:extLst>
              </p:cNvPr>
              <p:cNvSpPr/>
              <p:nvPr/>
            </p:nvSpPr>
            <p:spPr>
              <a:xfrm>
                <a:off x="8471381" y="2777462"/>
                <a:ext cx="733567" cy="1510289"/>
              </a:xfrm>
              <a:custGeom>
                <a:avLst/>
                <a:gdLst>
                  <a:gd name="connsiteX0" fmla="*/ 494 w 119944"/>
                  <a:gd name="connsiteY0" fmla="*/ 73519 h 246944"/>
                  <a:gd name="connsiteX1" fmla="*/ 127000 w 119944"/>
                  <a:gd name="connsiteY1" fmla="*/ 0 h 246944"/>
                  <a:gd name="connsiteX2" fmla="*/ 126506 w 119944"/>
                  <a:gd name="connsiteY2" fmla="*/ 175048 h 246944"/>
                  <a:gd name="connsiteX3" fmla="*/ 0 w 119944"/>
                  <a:gd name="connsiteY3" fmla="*/ 248496 h 246944"/>
                </a:gdLst>
                <a:ahLst/>
                <a:cxnLst>
                  <a:cxn ang="0">
                    <a:pos x="connsiteX0" y="connsiteY0"/>
                  </a:cxn>
                  <a:cxn ang="0">
                    <a:pos x="connsiteX1" y="connsiteY1"/>
                  </a:cxn>
                  <a:cxn ang="0">
                    <a:pos x="connsiteX2" y="connsiteY2"/>
                  </a:cxn>
                  <a:cxn ang="0">
                    <a:pos x="connsiteX3" y="connsiteY3"/>
                  </a:cxn>
                </a:cxnLst>
                <a:rect l="l" t="t" r="r" b="b"/>
                <a:pathLst>
                  <a:path w="119944" h="246944">
                    <a:moveTo>
                      <a:pt x="494" y="73519"/>
                    </a:moveTo>
                    <a:lnTo>
                      <a:pt x="127000" y="0"/>
                    </a:lnTo>
                    <a:lnTo>
                      <a:pt x="126506" y="175048"/>
                    </a:lnTo>
                    <a:lnTo>
                      <a:pt x="0" y="248496"/>
                    </a:lnTo>
                    <a:close/>
                  </a:path>
                </a:pathLst>
              </a:custGeom>
              <a:solidFill>
                <a:schemeClr val="accent1">
                  <a:lumMod val="75000"/>
                </a:schemeClr>
              </a:solidFill>
              <a:ln w="7047" cap="flat">
                <a:noFill/>
                <a:prstDash val="solid"/>
                <a:miter/>
              </a:ln>
            </p:spPr>
            <p:txBody>
              <a:bodyPr rtlCol="0" anchor="ctr"/>
              <a:lstStyle/>
              <a:p>
                <a:pPr algn="r" rtl="1"/>
                <a:endParaRPr lang="en-ID">
                  <a:cs typeface="B Nazanin" panose="00000400000000000000" pitchFamily="2" charset="-78"/>
                </a:endParaRPr>
              </a:p>
            </p:txBody>
          </p:sp>
        </p:grpSp>
        <p:grpSp>
          <p:nvGrpSpPr>
            <p:cNvPr id="67" name="Graphic 3">
              <a:extLst>
                <a:ext uri="{FF2B5EF4-FFF2-40B4-BE49-F238E27FC236}">
                  <a16:creationId xmlns:a16="http://schemas.microsoft.com/office/drawing/2014/main" id="{5E80BE7C-4E2B-49F7-87E5-73AC8ED90ABA}"/>
                </a:ext>
              </a:extLst>
            </p:cNvPr>
            <p:cNvGrpSpPr/>
            <p:nvPr/>
          </p:nvGrpSpPr>
          <p:grpSpPr>
            <a:xfrm>
              <a:off x="8740002" y="2943796"/>
              <a:ext cx="1726045" cy="1984958"/>
              <a:chOff x="2950986" y="6364040"/>
              <a:chExt cx="282222" cy="324556"/>
            </a:xfrm>
            <a:solidFill>
              <a:schemeClr val="accent1"/>
            </a:solidFill>
          </p:grpSpPr>
          <p:sp>
            <p:nvSpPr>
              <p:cNvPr id="78" name="Freeform: Shape 77">
                <a:extLst>
                  <a:ext uri="{FF2B5EF4-FFF2-40B4-BE49-F238E27FC236}">
                    <a16:creationId xmlns:a16="http://schemas.microsoft.com/office/drawing/2014/main" id="{50860DF0-8048-4B47-A2B5-980549467418}"/>
                  </a:ext>
                </a:extLst>
              </p:cNvPr>
              <p:cNvSpPr/>
              <p:nvPr/>
            </p:nvSpPr>
            <p:spPr>
              <a:xfrm>
                <a:off x="3022812" y="6525754"/>
                <a:ext cx="134056" cy="91722"/>
              </a:xfrm>
              <a:custGeom>
                <a:avLst/>
                <a:gdLst>
                  <a:gd name="connsiteX0" fmla="*/ 139629 w 134055"/>
                  <a:gd name="connsiteY0" fmla="*/ 21026 h 91722"/>
                  <a:gd name="connsiteX1" fmla="*/ 139629 w 134055"/>
                  <a:gd name="connsiteY1" fmla="*/ 21026 h 91722"/>
                  <a:gd name="connsiteX2" fmla="*/ 138218 w 134055"/>
                  <a:gd name="connsiteY2" fmla="*/ 21096 h 91722"/>
                  <a:gd name="connsiteX3" fmla="*/ 138218 w 134055"/>
                  <a:gd name="connsiteY3" fmla="*/ 21096 h 91722"/>
                  <a:gd name="connsiteX4" fmla="*/ 136666 w 134055"/>
                  <a:gd name="connsiteY4" fmla="*/ 20743 h 91722"/>
                  <a:gd name="connsiteX5" fmla="*/ 136666 w 134055"/>
                  <a:gd name="connsiteY5" fmla="*/ 20743 h 91722"/>
                  <a:gd name="connsiteX6" fmla="*/ 134973 w 134055"/>
                  <a:gd name="connsiteY6" fmla="*/ 19967 h 91722"/>
                  <a:gd name="connsiteX7" fmla="*/ 133279 w 134055"/>
                  <a:gd name="connsiteY7" fmla="*/ 18768 h 91722"/>
                  <a:gd name="connsiteX8" fmla="*/ 133209 w 134055"/>
                  <a:gd name="connsiteY8" fmla="*/ 18697 h 91722"/>
                  <a:gd name="connsiteX9" fmla="*/ 131657 w 134055"/>
                  <a:gd name="connsiteY9" fmla="*/ 17286 h 91722"/>
                  <a:gd name="connsiteX10" fmla="*/ 131657 w 134055"/>
                  <a:gd name="connsiteY10" fmla="*/ 17286 h 91722"/>
                  <a:gd name="connsiteX11" fmla="*/ 130246 w 134055"/>
                  <a:gd name="connsiteY11" fmla="*/ 15593 h 91722"/>
                  <a:gd name="connsiteX12" fmla="*/ 130246 w 134055"/>
                  <a:gd name="connsiteY12" fmla="*/ 15593 h 91722"/>
                  <a:gd name="connsiteX13" fmla="*/ 129046 w 134055"/>
                  <a:gd name="connsiteY13" fmla="*/ 13758 h 91722"/>
                  <a:gd name="connsiteX14" fmla="*/ 128976 w 134055"/>
                  <a:gd name="connsiteY14" fmla="*/ 13618 h 91722"/>
                  <a:gd name="connsiteX15" fmla="*/ 127988 w 134055"/>
                  <a:gd name="connsiteY15" fmla="*/ 11642 h 91722"/>
                  <a:gd name="connsiteX16" fmla="*/ 127988 w 134055"/>
                  <a:gd name="connsiteY16" fmla="*/ 11571 h 91722"/>
                  <a:gd name="connsiteX17" fmla="*/ 127212 w 134055"/>
                  <a:gd name="connsiteY17" fmla="*/ 9525 h 91722"/>
                  <a:gd name="connsiteX18" fmla="*/ 127212 w 134055"/>
                  <a:gd name="connsiteY18" fmla="*/ 9525 h 91722"/>
                  <a:gd name="connsiteX19" fmla="*/ 126718 w 134055"/>
                  <a:gd name="connsiteY19" fmla="*/ 7479 h 91722"/>
                  <a:gd name="connsiteX20" fmla="*/ 126718 w 134055"/>
                  <a:gd name="connsiteY20" fmla="*/ 7479 h 91722"/>
                  <a:gd name="connsiteX21" fmla="*/ 126718 w 134055"/>
                  <a:gd name="connsiteY21" fmla="*/ 7479 h 91722"/>
                  <a:gd name="connsiteX22" fmla="*/ 126577 w 134055"/>
                  <a:gd name="connsiteY22" fmla="*/ 5433 h 91722"/>
                  <a:gd name="connsiteX23" fmla="*/ 126718 w 134055"/>
                  <a:gd name="connsiteY23" fmla="*/ 3598 h 91722"/>
                  <a:gd name="connsiteX24" fmla="*/ 126718 w 134055"/>
                  <a:gd name="connsiteY24" fmla="*/ 3528 h 91722"/>
                  <a:gd name="connsiteX25" fmla="*/ 127212 w 134055"/>
                  <a:gd name="connsiteY25" fmla="*/ 2046 h 91722"/>
                  <a:gd name="connsiteX26" fmla="*/ 127212 w 134055"/>
                  <a:gd name="connsiteY26" fmla="*/ 2046 h 91722"/>
                  <a:gd name="connsiteX27" fmla="*/ 127847 w 134055"/>
                  <a:gd name="connsiteY27" fmla="*/ 1059 h 91722"/>
                  <a:gd name="connsiteX28" fmla="*/ 128058 w 134055"/>
                  <a:gd name="connsiteY28" fmla="*/ 776 h 91722"/>
                  <a:gd name="connsiteX29" fmla="*/ 128976 w 134055"/>
                  <a:gd name="connsiteY29" fmla="*/ 0 h 91722"/>
                  <a:gd name="connsiteX30" fmla="*/ 2540 w 134055"/>
                  <a:gd name="connsiteY30" fmla="*/ 73519 h 91722"/>
                  <a:gd name="connsiteX31" fmla="*/ 1623 w 134055"/>
                  <a:gd name="connsiteY31" fmla="*/ 74295 h 91722"/>
                  <a:gd name="connsiteX32" fmla="*/ 1411 w 134055"/>
                  <a:gd name="connsiteY32" fmla="*/ 74577 h 91722"/>
                  <a:gd name="connsiteX33" fmla="*/ 1129 w 134055"/>
                  <a:gd name="connsiteY33" fmla="*/ 74930 h 91722"/>
                  <a:gd name="connsiteX34" fmla="*/ 776 w 134055"/>
                  <a:gd name="connsiteY34" fmla="*/ 75495 h 91722"/>
                  <a:gd name="connsiteX35" fmla="*/ 776 w 134055"/>
                  <a:gd name="connsiteY35" fmla="*/ 75495 h 91722"/>
                  <a:gd name="connsiteX36" fmla="*/ 776 w 134055"/>
                  <a:gd name="connsiteY36" fmla="*/ 75495 h 91722"/>
                  <a:gd name="connsiteX37" fmla="*/ 564 w 134055"/>
                  <a:gd name="connsiteY37" fmla="*/ 75918 h 91722"/>
                  <a:gd name="connsiteX38" fmla="*/ 423 w 134055"/>
                  <a:gd name="connsiteY38" fmla="*/ 76341 h 91722"/>
                  <a:gd name="connsiteX39" fmla="*/ 282 w 134055"/>
                  <a:gd name="connsiteY39" fmla="*/ 76764 h 91722"/>
                  <a:gd name="connsiteX40" fmla="*/ 212 w 134055"/>
                  <a:gd name="connsiteY40" fmla="*/ 76976 h 91722"/>
                  <a:gd name="connsiteX41" fmla="*/ 212 w 134055"/>
                  <a:gd name="connsiteY41" fmla="*/ 77047 h 91722"/>
                  <a:gd name="connsiteX42" fmla="*/ 141 w 134055"/>
                  <a:gd name="connsiteY42" fmla="*/ 77258 h 91722"/>
                  <a:gd name="connsiteX43" fmla="*/ 71 w 134055"/>
                  <a:gd name="connsiteY43" fmla="*/ 77682 h 91722"/>
                  <a:gd name="connsiteX44" fmla="*/ 0 w 134055"/>
                  <a:gd name="connsiteY44" fmla="*/ 78105 h 91722"/>
                  <a:gd name="connsiteX45" fmla="*/ 0 w 134055"/>
                  <a:gd name="connsiteY45" fmla="*/ 78528 h 91722"/>
                  <a:gd name="connsiteX46" fmla="*/ 0 w 134055"/>
                  <a:gd name="connsiteY46" fmla="*/ 78952 h 91722"/>
                  <a:gd name="connsiteX47" fmla="*/ 0 w 134055"/>
                  <a:gd name="connsiteY47" fmla="*/ 78952 h 91722"/>
                  <a:gd name="connsiteX48" fmla="*/ 0 w 134055"/>
                  <a:gd name="connsiteY48" fmla="*/ 79305 h 91722"/>
                  <a:gd name="connsiteX49" fmla="*/ 0 w 134055"/>
                  <a:gd name="connsiteY49" fmla="*/ 79728 h 91722"/>
                  <a:gd name="connsiteX50" fmla="*/ 0 w 134055"/>
                  <a:gd name="connsiteY50" fmla="*/ 80151 h 91722"/>
                  <a:gd name="connsiteX51" fmla="*/ 71 w 134055"/>
                  <a:gd name="connsiteY51" fmla="*/ 80575 h 91722"/>
                  <a:gd name="connsiteX52" fmla="*/ 141 w 134055"/>
                  <a:gd name="connsiteY52" fmla="*/ 80998 h 91722"/>
                  <a:gd name="connsiteX53" fmla="*/ 141 w 134055"/>
                  <a:gd name="connsiteY53" fmla="*/ 80998 h 91722"/>
                  <a:gd name="connsiteX54" fmla="*/ 212 w 134055"/>
                  <a:gd name="connsiteY54" fmla="*/ 81421 h 91722"/>
                  <a:gd name="connsiteX55" fmla="*/ 282 w 134055"/>
                  <a:gd name="connsiteY55" fmla="*/ 81845 h 91722"/>
                  <a:gd name="connsiteX56" fmla="*/ 353 w 134055"/>
                  <a:gd name="connsiteY56" fmla="*/ 82268 h 91722"/>
                  <a:gd name="connsiteX57" fmla="*/ 494 w 134055"/>
                  <a:gd name="connsiteY57" fmla="*/ 82691 h 91722"/>
                  <a:gd name="connsiteX58" fmla="*/ 564 w 134055"/>
                  <a:gd name="connsiteY58" fmla="*/ 82973 h 91722"/>
                  <a:gd name="connsiteX59" fmla="*/ 564 w 134055"/>
                  <a:gd name="connsiteY59" fmla="*/ 83044 h 91722"/>
                  <a:gd name="connsiteX60" fmla="*/ 564 w 134055"/>
                  <a:gd name="connsiteY60" fmla="*/ 83115 h 91722"/>
                  <a:gd name="connsiteX61" fmla="*/ 706 w 134055"/>
                  <a:gd name="connsiteY61" fmla="*/ 83538 h 91722"/>
                  <a:gd name="connsiteX62" fmla="*/ 847 w 134055"/>
                  <a:gd name="connsiteY62" fmla="*/ 83961 h 91722"/>
                  <a:gd name="connsiteX63" fmla="*/ 988 w 134055"/>
                  <a:gd name="connsiteY63" fmla="*/ 84385 h 91722"/>
                  <a:gd name="connsiteX64" fmla="*/ 1129 w 134055"/>
                  <a:gd name="connsiteY64" fmla="*/ 84808 h 91722"/>
                  <a:gd name="connsiteX65" fmla="*/ 1270 w 134055"/>
                  <a:gd name="connsiteY65" fmla="*/ 85090 h 91722"/>
                  <a:gd name="connsiteX66" fmla="*/ 1270 w 134055"/>
                  <a:gd name="connsiteY66" fmla="*/ 85161 h 91722"/>
                  <a:gd name="connsiteX67" fmla="*/ 1341 w 134055"/>
                  <a:gd name="connsiteY67" fmla="*/ 85231 h 91722"/>
                  <a:gd name="connsiteX68" fmla="*/ 1552 w 134055"/>
                  <a:gd name="connsiteY68" fmla="*/ 85655 h 91722"/>
                  <a:gd name="connsiteX69" fmla="*/ 1764 w 134055"/>
                  <a:gd name="connsiteY69" fmla="*/ 86078 h 91722"/>
                  <a:gd name="connsiteX70" fmla="*/ 2046 w 134055"/>
                  <a:gd name="connsiteY70" fmla="*/ 86572 h 91722"/>
                  <a:gd name="connsiteX71" fmla="*/ 2328 w 134055"/>
                  <a:gd name="connsiteY71" fmla="*/ 87066 h 91722"/>
                  <a:gd name="connsiteX72" fmla="*/ 2399 w 134055"/>
                  <a:gd name="connsiteY72" fmla="*/ 87207 h 91722"/>
                  <a:gd name="connsiteX73" fmla="*/ 2469 w 134055"/>
                  <a:gd name="connsiteY73" fmla="*/ 87348 h 91722"/>
                  <a:gd name="connsiteX74" fmla="*/ 3104 w 134055"/>
                  <a:gd name="connsiteY74" fmla="*/ 88336 h 91722"/>
                  <a:gd name="connsiteX75" fmla="*/ 3598 w 134055"/>
                  <a:gd name="connsiteY75" fmla="*/ 89042 h 91722"/>
                  <a:gd name="connsiteX76" fmla="*/ 3598 w 134055"/>
                  <a:gd name="connsiteY76" fmla="*/ 89042 h 91722"/>
                  <a:gd name="connsiteX77" fmla="*/ 3598 w 134055"/>
                  <a:gd name="connsiteY77" fmla="*/ 89042 h 91722"/>
                  <a:gd name="connsiteX78" fmla="*/ 3951 w 134055"/>
                  <a:gd name="connsiteY78" fmla="*/ 89535 h 91722"/>
                  <a:gd name="connsiteX79" fmla="*/ 4304 w 134055"/>
                  <a:gd name="connsiteY79" fmla="*/ 89958 h 91722"/>
                  <a:gd name="connsiteX80" fmla="*/ 4657 w 134055"/>
                  <a:gd name="connsiteY80" fmla="*/ 90311 h 91722"/>
                  <a:gd name="connsiteX81" fmla="*/ 5009 w 134055"/>
                  <a:gd name="connsiteY81" fmla="*/ 90664 h 91722"/>
                  <a:gd name="connsiteX82" fmla="*/ 5080 w 134055"/>
                  <a:gd name="connsiteY82" fmla="*/ 90735 h 91722"/>
                  <a:gd name="connsiteX83" fmla="*/ 5080 w 134055"/>
                  <a:gd name="connsiteY83" fmla="*/ 90735 h 91722"/>
                  <a:gd name="connsiteX84" fmla="*/ 5362 w 134055"/>
                  <a:gd name="connsiteY84" fmla="*/ 91017 h 91722"/>
                  <a:gd name="connsiteX85" fmla="*/ 5715 w 134055"/>
                  <a:gd name="connsiteY85" fmla="*/ 91370 h 91722"/>
                  <a:gd name="connsiteX86" fmla="*/ 6068 w 134055"/>
                  <a:gd name="connsiteY86" fmla="*/ 91722 h 91722"/>
                  <a:gd name="connsiteX87" fmla="*/ 6421 w 134055"/>
                  <a:gd name="connsiteY87" fmla="*/ 92075 h 91722"/>
                  <a:gd name="connsiteX88" fmla="*/ 6632 w 134055"/>
                  <a:gd name="connsiteY88" fmla="*/ 92216 h 91722"/>
                  <a:gd name="connsiteX89" fmla="*/ 6703 w 134055"/>
                  <a:gd name="connsiteY89" fmla="*/ 92287 h 91722"/>
                  <a:gd name="connsiteX90" fmla="*/ 6844 w 134055"/>
                  <a:gd name="connsiteY90" fmla="*/ 92428 h 91722"/>
                  <a:gd name="connsiteX91" fmla="*/ 7197 w 134055"/>
                  <a:gd name="connsiteY91" fmla="*/ 92710 h 91722"/>
                  <a:gd name="connsiteX92" fmla="*/ 7549 w 134055"/>
                  <a:gd name="connsiteY92" fmla="*/ 92993 h 91722"/>
                  <a:gd name="connsiteX93" fmla="*/ 7902 w 134055"/>
                  <a:gd name="connsiteY93" fmla="*/ 93204 h 91722"/>
                  <a:gd name="connsiteX94" fmla="*/ 8255 w 134055"/>
                  <a:gd name="connsiteY94" fmla="*/ 93416 h 91722"/>
                  <a:gd name="connsiteX95" fmla="*/ 8326 w 134055"/>
                  <a:gd name="connsiteY95" fmla="*/ 93486 h 91722"/>
                  <a:gd name="connsiteX96" fmla="*/ 8608 w 134055"/>
                  <a:gd name="connsiteY96" fmla="*/ 93627 h 91722"/>
                  <a:gd name="connsiteX97" fmla="*/ 8961 w 134055"/>
                  <a:gd name="connsiteY97" fmla="*/ 93839 h 91722"/>
                  <a:gd name="connsiteX98" fmla="*/ 9313 w 134055"/>
                  <a:gd name="connsiteY98" fmla="*/ 93980 h 91722"/>
                  <a:gd name="connsiteX99" fmla="*/ 9666 w 134055"/>
                  <a:gd name="connsiteY99" fmla="*/ 94121 h 91722"/>
                  <a:gd name="connsiteX100" fmla="*/ 10019 w 134055"/>
                  <a:gd name="connsiteY100" fmla="*/ 94263 h 91722"/>
                  <a:gd name="connsiteX101" fmla="*/ 10089 w 134055"/>
                  <a:gd name="connsiteY101" fmla="*/ 94263 h 91722"/>
                  <a:gd name="connsiteX102" fmla="*/ 10089 w 134055"/>
                  <a:gd name="connsiteY102" fmla="*/ 94263 h 91722"/>
                  <a:gd name="connsiteX103" fmla="*/ 10301 w 134055"/>
                  <a:gd name="connsiteY103" fmla="*/ 94333 h 91722"/>
                  <a:gd name="connsiteX104" fmla="*/ 10654 w 134055"/>
                  <a:gd name="connsiteY104" fmla="*/ 94403 h 91722"/>
                  <a:gd name="connsiteX105" fmla="*/ 11007 w 134055"/>
                  <a:gd name="connsiteY105" fmla="*/ 94474 h 91722"/>
                  <a:gd name="connsiteX106" fmla="*/ 11359 w 134055"/>
                  <a:gd name="connsiteY106" fmla="*/ 94545 h 91722"/>
                  <a:gd name="connsiteX107" fmla="*/ 11642 w 134055"/>
                  <a:gd name="connsiteY107" fmla="*/ 94545 h 91722"/>
                  <a:gd name="connsiteX108" fmla="*/ 11642 w 134055"/>
                  <a:gd name="connsiteY108" fmla="*/ 94545 h 91722"/>
                  <a:gd name="connsiteX109" fmla="*/ 11712 w 134055"/>
                  <a:gd name="connsiteY109" fmla="*/ 94545 h 91722"/>
                  <a:gd name="connsiteX110" fmla="*/ 12136 w 134055"/>
                  <a:gd name="connsiteY110" fmla="*/ 94545 h 91722"/>
                  <a:gd name="connsiteX111" fmla="*/ 12559 w 134055"/>
                  <a:gd name="connsiteY111" fmla="*/ 94545 h 91722"/>
                  <a:gd name="connsiteX112" fmla="*/ 13053 w 134055"/>
                  <a:gd name="connsiteY112" fmla="*/ 94474 h 91722"/>
                  <a:gd name="connsiteX113" fmla="*/ 13053 w 134055"/>
                  <a:gd name="connsiteY113" fmla="*/ 94474 h 91722"/>
                  <a:gd name="connsiteX114" fmla="*/ 13053 w 134055"/>
                  <a:gd name="connsiteY114" fmla="*/ 94474 h 91722"/>
                  <a:gd name="connsiteX115" fmla="*/ 13617 w 134055"/>
                  <a:gd name="connsiteY115" fmla="*/ 94333 h 91722"/>
                  <a:gd name="connsiteX116" fmla="*/ 14323 w 134055"/>
                  <a:gd name="connsiteY116" fmla="*/ 94051 h 91722"/>
                  <a:gd name="connsiteX117" fmla="*/ 140758 w 134055"/>
                  <a:gd name="connsiteY117" fmla="*/ 20532 h 91722"/>
                  <a:gd name="connsiteX118" fmla="*/ 139629 w 134055"/>
                  <a:gd name="connsiteY118" fmla="*/ 21026 h 91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134055" h="91722">
                    <a:moveTo>
                      <a:pt x="139629" y="21026"/>
                    </a:moveTo>
                    <a:cubicBezTo>
                      <a:pt x="139629" y="21026"/>
                      <a:pt x="139629" y="21026"/>
                      <a:pt x="139629" y="21026"/>
                    </a:cubicBezTo>
                    <a:cubicBezTo>
                      <a:pt x="139136" y="21096"/>
                      <a:pt x="138712" y="21167"/>
                      <a:pt x="138218" y="21096"/>
                    </a:cubicBezTo>
                    <a:cubicBezTo>
                      <a:pt x="138218" y="21096"/>
                      <a:pt x="138218" y="21096"/>
                      <a:pt x="138218" y="21096"/>
                    </a:cubicBezTo>
                    <a:cubicBezTo>
                      <a:pt x="137724" y="21026"/>
                      <a:pt x="137231" y="20955"/>
                      <a:pt x="136666" y="20743"/>
                    </a:cubicBezTo>
                    <a:cubicBezTo>
                      <a:pt x="136666" y="20743"/>
                      <a:pt x="136666" y="20743"/>
                      <a:pt x="136666" y="20743"/>
                    </a:cubicBezTo>
                    <a:cubicBezTo>
                      <a:pt x="136102" y="20532"/>
                      <a:pt x="135537" y="20320"/>
                      <a:pt x="134973" y="19967"/>
                    </a:cubicBezTo>
                    <a:cubicBezTo>
                      <a:pt x="134408" y="19615"/>
                      <a:pt x="133844" y="19262"/>
                      <a:pt x="133279" y="18768"/>
                    </a:cubicBezTo>
                    <a:cubicBezTo>
                      <a:pt x="133279" y="18768"/>
                      <a:pt x="133279" y="18768"/>
                      <a:pt x="133209" y="18697"/>
                    </a:cubicBezTo>
                    <a:cubicBezTo>
                      <a:pt x="132644" y="18274"/>
                      <a:pt x="132151" y="17780"/>
                      <a:pt x="131657" y="17286"/>
                    </a:cubicBezTo>
                    <a:cubicBezTo>
                      <a:pt x="131657" y="17286"/>
                      <a:pt x="131657" y="17286"/>
                      <a:pt x="131657" y="17286"/>
                    </a:cubicBezTo>
                    <a:cubicBezTo>
                      <a:pt x="131163" y="16722"/>
                      <a:pt x="130669" y="16157"/>
                      <a:pt x="130246" y="15593"/>
                    </a:cubicBezTo>
                    <a:cubicBezTo>
                      <a:pt x="130246" y="15593"/>
                      <a:pt x="130246" y="15593"/>
                      <a:pt x="130246" y="15593"/>
                    </a:cubicBezTo>
                    <a:cubicBezTo>
                      <a:pt x="129822" y="15028"/>
                      <a:pt x="129399" y="14394"/>
                      <a:pt x="129046" y="13758"/>
                    </a:cubicBezTo>
                    <a:cubicBezTo>
                      <a:pt x="129046" y="13758"/>
                      <a:pt x="128976" y="13688"/>
                      <a:pt x="128976" y="13618"/>
                    </a:cubicBezTo>
                    <a:cubicBezTo>
                      <a:pt x="128623" y="12982"/>
                      <a:pt x="128270" y="12347"/>
                      <a:pt x="127988" y="11642"/>
                    </a:cubicBezTo>
                    <a:cubicBezTo>
                      <a:pt x="127988" y="11642"/>
                      <a:pt x="127988" y="11642"/>
                      <a:pt x="127988" y="11571"/>
                    </a:cubicBezTo>
                    <a:cubicBezTo>
                      <a:pt x="127706" y="10866"/>
                      <a:pt x="127423" y="10231"/>
                      <a:pt x="127212" y="9525"/>
                    </a:cubicBezTo>
                    <a:cubicBezTo>
                      <a:pt x="127212" y="9525"/>
                      <a:pt x="127212" y="9525"/>
                      <a:pt x="127212" y="9525"/>
                    </a:cubicBezTo>
                    <a:cubicBezTo>
                      <a:pt x="127000" y="8819"/>
                      <a:pt x="126859" y="8114"/>
                      <a:pt x="126718" y="7479"/>
                    </a:cubicBezTo>
                    <a:lnTo>
                      <a:pt x="126718" y="7479"/>
                    </a:lnTo>
                    <a:cubicBezTo>
                      <a:pt x="126718" y="7479"/>
                      <a:pt x="126718" y="7479"/>
                      <a:pt x="126718" y="7479"/>
                    </a:cubicBezTo>
                    <a:cubicBezTo>
                      <a:pt x="126577" y="6773"/>
                      <a:pt x="126577" y="6068"/>
                      <a:pt x="126577" y="5433"/>
                    </a:cubicBezTo>
                    <a:cubicBezTo>
                      <a:pt x="126577" y="4798"/>
                      <a:pt x="126647" y="4163"/>
                      <a:pt x="126718" y="3598"/>
                    </a:cubicBezTo>
                    <a:cubicBezTo>
                      <a:pt x="126718" y="3598"/>
                      <a:pt x="126718" y="3598"/>
                      <a:pt x="126718" y="3528"/>
                    </a:cubicBezTo>
                    <a:cubicBezTo>
                      <a:pt x="126859" y="2964"/>
                      <a:pt x="127000" y="2470"/>
                      <a:pt x="127212" y="2046"/>
                    </a:cubicBezTo>
                    <a:cubicBezTo>
                      <a:pt x="127212" y="2046"/>
                      <a:pt x="127212" y="2046"/>
                      <a:pt x="127212" y="2046"/>
                    </a:cubicBezTo>
                    <a:cubicBezTo>
                      <a:pt x="127353" y="1694"/>
                      <a:pt x="127635" y="1341"/>
                      <a:pt x="127847" y="1059"/>
                    </a:cubicBezTo>
                    <a:cubicBezTo>
                      <a:pt x="127917" y="988"/>
                      <a:pt x="127988" y="847"/>
                      <a:pt x="128058" y="776"/>
                    </a:cubicBezTo>
                    <a:cubicBezTo>
                      <a:pt x="128341" y="494"/>
                      <a:pt x="128623" y="212"/>
                      <a:pt x="128976" y="0"/>
                    </a:cubicBezTo>
                    <a:lnTo>
                      <a:pt x="2540" y="73519"/>
                    </a:lnTo>
                    <a:cubicBezTo>
                      <a:pt x="2187" y="73731"/>
                      <a:pt x="1905" y="74013"/>
                      <a:pt x="1623" y="74295"/>
                    </a:cubicBezTo>
                    <a:cubicBezTo>
                      <a:pt x="1552" y="74366"/>
                      <a:pt x="1482" y="74507"/>
                      <a:pt x="1411" y="74577"/>
                    </a:cubicBezTo>
                    <a:cubicBezTo>
                      <a:pt x="1341" y="74719"/>
                      <a:pt x="1199" y="74789"/>
                      <a:pt x="1129" y="74930"/>
                    </a:cubicBezTo>
                    <a:cubicBezTo>
                      <a:pt x="988" y="75142"/>
                      <a:pt x="917" y="75283"/>
                      <a:pt x="776" y="75495"/>
                    </a:cubicBezTo>
                    <a:cubicBezTo>
                      <a:pt x="776" y="75495"/>
                      <a:pt x="776" y="75495"/>
                      <a:pt x="776" y="75495"/>
                    </a:cubicBezTo>
                    <a:cubicBezTo>
                      <a:pt x="776" y="75495"/>
                      <a:pt x="776" y="75495"/>
                      <a:pt x="776" y="75495"/>
                    </a:cubicBezTo>
                    <a:cubicBezTo>
                      <a:pt x="706" y="75636"/>
                      <a:pt x="635" y="75777"/>
                      <a:pt x="564" y="75918"/>
                    </a:cubicBezTo>
                    <a:cubicBezTo>
                      <a:pt x="494" y="76059"/>
                      <a:pt x="494" y="76200"/>
                      <a:pt x="423" y="76341"/>
                    </a:cubicBezTo>
                    <a:cubicBezTo>
                      <a:pt x="353" y="76482"/>
                      <a:pt x="353" y="76624"/>
                      <a:pt x="282" y="76764"/>
                    </a:cubicBezTo>
                    <a:cubicBezTo>
                      <a:pt x="282" y="76835"/>
                      <a:pt x="282" y="76906"/>
                      <a:pt x="212" y="76976"/>
                    </a:cubicBezTo>
                    <a:cubicBezTo>
                      <a:pt x="212" y="76976"/>
                      <a:pt x="212" y="76976"/>
                      <a:pt x="212" y="77047"/>
                    </a:cubicBezTo>
                    <a:cubicBezTo>
                      <a:pt x="212" y="77118"/>
                      <a:pt x="212" y="77188"/>
                      <a:pt x="141" y="77258"/>
                    </a:cubicBezTo>
                    <a:cubicBezTo>
                      <a:pt x="141" y="77400"/>
                      <a:pt x="71" y="77541"/>
                      <a:pt x="71" y="77682"/>
                    </a:cubicBezTo>
                    <a:cubicBezTo>
                      <a:pt x="71" y="77823"/>
                      <a:pt x="71" y="77964"/>
                      <a:pt x="0" y="78105"/>
                    </a:cubicBezTo>
                    <a:cubicBezTo>
                      <a:pt x="0" y="78246"/>
                      <a:pt x="0" y="78388"/>
                      <a:pt x="0" y="78528"/>
                    </a:cubicBezTo>
                    <a:cubicBezTo>
                      <a:pt x="0" y="78670"/>
                      <a:pt x="0" y="78811"/>
                      <a:pt x="0" y="78952"/>
                    </a:cubicBezTo>
                    <a:cubicBezTo>
                      <a:pt x="0" y="78952"/>
                      <a:pt x="0" y="78952"/>
                      <a:pt x="0" y="78952"/>
                    </a:cubicBezTo>
                    <a:cubicBezTo>
                      <a:pt x="0" y="79093"/>
                      <a:pt x="0" y="79234"/>
                      <a:pt x="0" y="79305"/>
                    </a:cubicBezTo>
                    <a:cubicBezTo>
                      <a:pt x="0" y="79446"/>
                      <a:pt x="0" y="79587"/>
                      <a:pt x="0" y="79728"/>
                    </a:cubicBezTo>
                    <a:cubicBezTo>
                      <a:pt x="0" y="79869"/>
                      <a:pt x="0" y="80010"/>
                      <a:pt x="0" y="80151"/>
                    </a:cubicBezTo>
                    <a:cubicBezTo>
                      <a:pt x="0" y="80292"/>
                      <a:pt x="0" y="80434"/>
                      <a:pt x="71" y="80575"/>
                    </a:cubicBezTo>
                    <a:cubicBezTo>
                      <a:pt x="71" y="80716"/>
                      <a:pt x="141" y="80857"/>
                      <a:pt x="141" y="80998"/>
                    </a:cubicBezTo>
                    <a:cubicBezTo>
                      <a:pt x="141" y="80998"/>
                      <a:pt x="141" y="80998"/>
                      <a:pt x="141" y="80998"/>
                    </a:cubicBezTo>
                    <a:cubicBezTo>
                      <a:pt x="141" y="81139"/>
                      <a:pt x="212" y="81280"/>
                      <a:pt x="212" y="81421"/>
                    </a:cubicBezTo>
                    <a:cubicBezTo>
                      <a:pt x="212" y="81562"/>
                      <a:pt x="282" y="81703"/>
                      <a:pt x="282" y="81845"/>
                    </a:cubicBezTo>
                    <a:cubicBezTo>
                      <a:pt x="282" y="81986"/>
                      <a:pt x="353" y="82127"/>
                      <a:pt x="353" y="82268"/>
                    </a:cubicBezTo>
                    <a:cubicBezTo>
                      <a:pt x="423" y="82409"/>
                      <a:pt x="423" y="82550"/>
                      <a:pt x="494" y="82691"/>
                    </a:cubicBezTo>
                    <a:cubicBezTo>
                      <a:pt x="494" y="82762"/>
                      <a:pt x="564" y="82903"/>
                      <a:pt x="564" y="82973"/>
                    </a:cubicBezTo>
                    <a:cubicBezTo>
                      <a:pt x="564" y="82973"/>
                      <a:pt x="564" y="82973"/>
                      <a:pt x="564" y="83044"/>
                    </a:cubicBezTo>
                    <a:cubicBezTo>
                      <a:pt x="564" y="83044"/>
                      <a:pt x="564" y="83115"/>
                      <a:pt x="564" y="83115"/>
                    </a:cubicBezTo>
                    <a:cubicBezTo>
                      <a:pt x="635" y="83256"/>
                      <a:pt x="635" y="83397"/>
                      <a:pt x="706" y="83538"/>
                    </a:cubicBezTo>
                    <a:cubicBezTo>
                      <a:pt x="776" y="83679"/>
                      <a:pt x="776" y="83820"/>
                      <a:pt x="847" y="83961"/>
                    </a:cubicBezTo>
                    <a:cubicBezTo>
                      <a:pt x="917" y="84103"/>
                      <a:pt x="917" y="84243"/>
                      <a:pt x="988" y="84385"/>
                    </a:cubicBezTo>
                    <a:cubicBezTo>
                      <a:pt x="1058" y="84526"/>
                      <a:pt x="1129" y="84667"/>
                      <a:pt x="1129" y="84808"/>
                    </a:cubicBezTo>
                    <a:cubicBezTo>
                      <a:pt x="1199" y="84879"/>
                      <a:pt x="1199" y="85020"/>
                      <a:pt x="1270" y="85090"/>
                    </a:cubicBezTo>
                    <a:cubicBezTo>
                      <a:pt x="1270" y="85090"/>
                      <a:pt x="1270" y="85090"/>
                      <a:pt x="1270" y="85161"/>
                    </a:cubicBezTo>
                    <a:cubicBezTo>
                      <a:pt x="1270" y="85161"/>
                      <a:pt x="1270" y="85231"/>
                      <a:pt x="1341" y="85231"/>
                    </a:cubicBezTo>
                    <a:cubicBezTo>
                      <a:pt x="1411" y="85372"/>
                      <a:pt x="1482" y="85514"/>
                      <a:pt x="1552" y="85655"/>
                    </a:cubicBezTo>
                    <a:cubicBezTo>
                      <a:pt x="1623" y="85796"/>
                      <a:pt x="1693" y="85937"/>
                      <a:pt x="1764" y="86078"/>
                    </a:cubicBezTo>
                    <a:cubicBezTo>
                      <a:pt x="1834" y="86219"/>
                      <a:pt x="1905" y="86431"/>
                      <a:pt x="2046" y="86572"/>
                    </a:cubicBezTo>
                    <a:cubicBezTo>
                      <a:pt x="2117" y="86713"/>
                      <a:pt x="2258" y="86925"/>
                      <a:pt x="2328" y="87066"/>
                    </a:cubicBezTo>
                    <a:cubicBezTo>
                      <a:pt x="2328" y="87136"/>
                      <a:pt x="2399" y="87136"/>
                      <a:pt x="2399" y="87207"/>
                    </a:cubicBezTo>
                    <a:cubicBezTo>
                      <a:pt x="2399" y="87278"/>
                      <a:pt x="2469" y="87278"/>
                      <a:pt x="2469" y="87348"/>
                    </a:cubicBezTo>
                    <a:cubicBezTo>
                      <a:pt x="2681" y="87701"/>
                      <a:pt x="2893" y="87983"/>
                      <a:pt x="3104" y="88336"/>
                    </a:cubicBezTo>
                    <a:cubicBezTo>
                      <a:pt x="3246" y="88548"/>
                      <a:pt x="3457" y="88830"/>
                      <a:pt x="3598" y="89042"/>
                    </a:cubicBezTo>
                    <a:cubicBezTo>
                      <a:pt x="3598" y="89042"/>
                      <a:pt x="3598" y="89042"/>
                      <a:pt x="3598" y="89042"/>
                    </a:cubicBezTo>
                    <a:cubicBezTo>
                      <a:pt x="3598" y="89042"/>
                      <a:pt x="3598" y="89042"/>
                      <a:pt x="3598" y="89042"/>
                    </a:cubicBezTo>
                    <a:cubicBezTo>
                      <a:pt x="3739" y="89182"/>
                      <a:pt x="3810" y="89394"/>
                      <a:pt x="3951" y="89535"/>
                    </a:cubicBezTo>
                    <a:cubicBezTo>
                      <a:pt x="4022" y="89676"/>
                      <a:pt x="4163" y="89818"/>
                      <a:pt x="4304" y="89958"/>
                    </a:cubicBezTo>
                    <a:cubicBezTo>
                      <a:pt x="4445" y="90100"/>
                      <a:pt x="4516" y="90241"/>
                      <a:pt x="4657" y="90311"/>
                    </a:cubicBezTo>
                    <a:cubicBezTo>
                      <a:pt x="4798" y="90452"/>
                      <a:pt x="4868" y="90523"/>
                      <a:pt x="5009" y="90664"/>
                    </a:cubicBezTo>
                    <a:cubicBezTo>
                      <a:pt x="5009" y="90664"/>
                      <a:pt x="5080" y="90735"/>
                      <a:pt x="5080" y="90735"/>
                    </a:cubicBezTo>
                    <a:cubicBezTo>
                      <a:pt x="5080" y="90735"/>
                      <a:pt x="5080" y="90735"/>
                      <a:pt x="5080" y="90735"/>
                    </a:cubicBezTo>
                    <a:cubicBezTo>
                      <a:pt x="5151" y="90805"/>
                      <a:pt x="5221" y="90946"/>
                      <a:pt x="5362" y="91017"/>
                    </a:cubicBezTo>
                    <a:cubicBezTo>
                      <a:pt x="5503" y="91158"/>
                      <a:pt x="5574" y="91229"/>
                      <a:pt x="5715" y="91370"/>
                    </a:cubicBezTo>
                    <a:cubicBezTo>
                      <a:pt x="5856" y="91511"/>
                      <a:pt x="5927" y="91581"/>
                      <a:pt x="6068" y="91722"/>
                    </a:cubicBezTo>
                    <a:cubicBezTo>
                      <a:pt x="6209" y="91863"/>
                      <a:pt x="6350" y="91934"/>
                      <a:pt x="6421" y="92075"/>
                    </a:cubicBezTo>
                    <a:cubicBezTo>
                      <a:pt x="6491" y="92146"/>
                      <a:pt x="6562" y="92146"/>
                      <a:pt x="6632" y="92216"/>
                    </a:cubicBezTo>
                    <a:cubicBezTo>
                      <a:pt x="6632" y="92216"/>
                      <a:pt x="6632" y="92216"/>
                      <a:pt x="6703" y="92287"/>
                    </a:cubicBezTo>
                    <a:cubicBezTo>
                      <a:pt x="6773" y="92357"/>
                      <a:pt x="6773" y="92357"/>
                      <a:pt x="6844" y="92428"/>
                    </a:cubicBezTo>
                    <a:cubicBezTo>
                      <a:pt x="6985" y="92499"/>
                      <a:pt x="7056" y="92639"/>
                      <a:pt x="7197" y="92710"/>
                    </a:cubicBezTo>
                    <a:cubicBezTo>
                      <a:pt x="7338" y="92781"/>
                      <a:pt x="7408" y="92851"/>
                      <a:pt x="7549" y="92993"/>
                    </a:cubicBezTo>
                    <a:cubicBezTo>
                      <a:pt x="7691" y="93063"/>
                      <a:pt x="7761" y="93133"/>
                      <a:pt x="7902" y="93204"/>
                    </a:cubicBezTo>
                    <a:cubicBezTo>
                      <a:pt x="8043" y="93275"/>
                      <a:pt x="8114" y="93345"/>
                      <a:pt x="8255" y="93416"/>
                    </a:cubicBezTo>
                    <a:cubicBezTo>
                      <a:pt x="8255" y="93416"/>
                      <a:pt x="8326" y="93416"/>
                      <a:pt x="8326" y="93486"/>
                    </a:cubicBezTo>
                    <a:cubicBezTo>
                      <a:pt x="8396" y="93557"/>
                      <a:pt x="8537" y="93557"/>
                      <a:pt x="8608" y="93627"/>
                    </a:cubicBezTo>
                    <a:cubicBezTo>
                      <a:pt x="8749" y="93698"/>
                      <a:pt x="8819" y="93769"/>
                      <a:pt x="8961" y="93839"/>
                    </a:cubicBezTo>
                    <a:cubicBezTo>
                      <a:pt x="9102" y="93909"/>
                      <a:pt x="9172" y="93980"/>
                      <a:pt x="9313" y="93980"/>
                    </a:cubicBezTo>
                    <a:cubicBezTo>
                      <a:pt x="9454" y="94051"/>
                      <a:pt x="9525" y="94051"/>
                      <a:pt x="9666" y="94121"/>
                    </a:cubicBezTo>
                    <a:cubicBezTo>
                      <a:pt x="9807" y="94192"/>
                      <a:pt x="9878" y="94192"/>
                      <a:pt x="10019" y="94263"/>
                    </a:cubicBezTo>
                    <a:cubicBezTo>
                      <a:pt x="10019" y="94263"/>
                      <a:pt x="10089" y="94263"/>
                      <a:pt x="10089" y="94263"/>
                    </a:cubicBezTo>
                    <a:cubicBezTo>
                      <a:pt x="10089" y="94263"/>
                      <a:pt x="10089" y="94263"/>
                      <a:pt x="10089" y="94263"/>
                    </a:cubicBezTo>
                    <a:cubicBezTo>
                      <a:pt x="10160" y="94263"/>
                      <a:pt x="10231" y="94333"/>
                      <a:pt x="10301" y="94333"/>
                    </a:cubicBezTo>
                    <a:cubicBezTo>
                      <a:pt x="10442" y="94333"/>
                      <a:pt x="10513" y="94403"/>
                      <a:pt x="10654" y="94403"/>
                    </a:cubicBezTo>
                    <a:cubicBezTo>
                      <a:pt x="10795" y="94403"/>
                      <a:pt x="10866" y="94474"/>
                      <a:pt x="11007" y="94474"/>
                    </a:cubicBezTo>
                    <a:cubicBezTo>
                      <a:pt x="11148" y="94474"/>
                      <a:pt x="11218" y="94545"/>
                      <a:pt x="11359" y="94545"/>
                    </a:cubicBezTo>
                    <a:cubicBezTo>
                      <a:pt x="11430" y="94545"/>
                      <a:pt x="11501" y="94545"/>
                      <a:pt x="11642" y="94545"/>
                    </a:cubicBezTo>
                    <a:cubicBezTo>
                      <a:pt x="11642" y="94545"/>
                      <a:pt x="11642" y="94545"/>
                      <a:pt x="11642" y="94545"/>
                    </a:cubicBezTo>
                    <a:cubicBezTo>
                      <a:pt x="11642" y="94545"/>
                      <a:pt x="11712" y="94545"/>
                      <a:pt x="11712" y="94545"/>
                    </a:cubicBezTo>
                    <a:cubicBezTo>
                      <a:pt x="11853" y="94545"/>
                      <a:pt x="11994" y="94545"/>
                      <a:pt x="12136" y="94545"/>
                    </a:cubicBezTo>
                    <a:cubicBezTo>
                      <a:pt x="12277" y="94545"/>
                      <a:pt x="12418" y="94545"/>
                      <a:pt x="12559" y="94545"/>
                    </a:cubicBezTo>
                    <a:cubicBezTo>
                      <a:pt x="12700" y="94545"/>
                      <a:pt x="12912" y="94474"/>
                      <a:pt x="13053" y="94474"/>
                    </a:cubicBezTo>
                    <a:cubicBezTo>
                      <a:pt x="13053" y="94474"/>
                      <a:pt x="13053" y="94474"/>
                      <a:pt x="13053" y="94474"/>
                    </a:cubicBezTo>
                    <a:cubicBezTo>
                      <a:pt x="13053" y="94474"/>
                      <a:pt x="13053" y="94474"/>
                      <a:pt x="13053" y="94474"/>
                    </a:cubicBezTo>
                    <a:cubicBezTo>
                      <a:pt x="13264" y="94403"/>
                      <a:pt x="13406" y="94403"/>
                      <a:pt x="13617" y="94333"/>
                    </a:cubicBezTo>
                    <a:cubicBezTo>
                      <a:pt x="13829" y="94263"/>
                      <a:pt x="14111" y="94121"/>
                      <a:pt x="14323" y="94051"/>
                    </a:cubicBezTo>
                    <a:lnTo>
                      <a:pt x="140758" y="20532"/>
                    </a:lnTo>
                    <a:cubicBezTo>
                      <a:pt x="140476" y="20814"/>
                      <a:pt x="140053" y="20955"/>
                      <a:pt x="139629" y="21026"/>
                    </a:cubicBezTo>
                    <a:close/>
                  </a:path>
                </a:pathLst>
              </a:custGeom>
              <a:solidFill>
                <a:srgbClr val="FFFFFF"/>
              </a:solidFill>
              <a:ln w="7047" cap="flat">
                <a:noFill/>
                <a:prstDash val="solid"/>
                <a:miter/>
              </a:ln>
            </p:spPr>
            <p:txBody>
              <a:bodyPr rtlCol="0" anchor="ctr"/>
              <a:lstStyle/>
              <a:p>
                <a:pPr algn="r" rtl="1"/>
                <a:endParaRPr lang="en-ID">
                  <a:cs typeface="B Nazanin" panose="00000400000000000000" pitchFamily="2" charset="-78"/>
                </a:endParaRPr>
              </a:p>
            </p:txBody>
          </p:sp>
          <p:sp>
            <p:nvSpPr>
              <p:cNvPr id="79" name="Freeform: Shape 78">
                <a:extLst>
                  <a:ext uri="{FF2B5EF4-FFF2-40B4-BE49-F238E27FC236}">
                    <a16:creationId xmlns:a16="http://schemas.microsoft.com/office/drawing/2014/main" id="{86C56B02-148F-4165-9662-36CA0150481A}"/>
                  </a:ext>
                </a:extLst>
              </p:cNvPr>
              <p:cNvSpPr/>
              <p:nvPr/>
            </p:nvSpPr>
            <p:spPr>
              <a:xfrm>
                <a:off x="3023094" y="6463736"/>
                <a:ext cx="134056" cy="91722"/>
              </a:xfrm>
              <a:custGeom>
                <a:avLst/>
                <a:gdLst>
                  <a:gd name="connsiteX0" fmla="*/ 139488 w 134055"/>
                  <a:gd name="connsiteY0" fmla="*/ 21096 h 91722"/>
                  <a:gd name="connsiteX1" fmla="*/ 139488 w 134055"/>
                  <a:gd name="connsiteY1" fmla="*/ 21096 h 91722"/>
                  <a:gd name="connsiteX2" fmla="*/ 138077 w 134055"/>
                  <a:gd name="connsiteY2" fmla="*/ 21167 h 91722"/>
                  <a:gd name="connsiteX3" fmla="*/ 138077 w 134055"/>
                  <a:gd name="connsiteY3" fmla="*/ 21167 h 91722"/>
                  <a:gd name="connsiteX4" fmla="*/ 136525 w 134055"/>
                  <a:gd name="connsiteY4" fmla="*/ 20814 h 91722"/>
                  <a:gd name="connsiteX5" fmla="*/ 136525 w 134055"/>
                  <a:gd name="connsiteY5" fmla="*/ 20814 h 91722"/>
                  <a:gd name="connsiteX6" fmla="*/ 134832 w 134055"/>
                  <a:gd name="connsiteY6" fmla="*/ 20038 h 91722"/>
                  <a:gd name="connsiteX7" fmla="*/ 133138 w 134055"/>
                  <a:gd name="connsiteY7" fmla="*/ 18838 h 91722"/>
                  <a:gd name="connsiteX8" fmla="*/ 133068 w 134055"/>
                  <a:gd name="connsiteY8" fmla="*/ 18768 h 91722"/>
                  <a:gd name="connsiteX9" fmla="*/ 131516 w 134055"/>
                  <a:gd name="connsiteY9" fmla="*/ 17286 h 91722"/>
                  <a:gd name="connsiteX10" fmla="*/ 131516 w 134055"/>
                  <a:gd name="connsiteY10" fmla="*/ 17286 h 91722"/>
                  <a:gd name="connsiteX11" fmla="*/ 130104 w 134055"/>
                  <a:gd name="connsiteY11" fmla="*/ 15593 h 91722"/>
                  <a:gd name="connsiteX12" fmla="*/ 130104 w 134055"/>
                  <a:gd name="connsiteY12" fmla="*/ 15593 h 91722"/>
                  <a:gd name="connsiteX13" fmla="*/ 128905 w 134055"/>
                  <a:gd name="connsiteY13" fmla="*/ 13758 h 91722"/>
                  <a:gd name="connsiteX14" fmla="*/ 128834 w 134055"/>
                  <a:gd name="connsiteY14" fmla="*/ 13617 h 91722"/>
                  <a:gd name="connsiteX15" fmla="*/ 127847 w 134055"/>
                  <a:gd name="connsiteY15" fmla="*/ 11642 h 91722"/>
                  <a:gd name="connsiteX16" fmla="*/ 127847 w 134055"/>
                  <a:gd name="connsiteY16" fmla="*/ 11642 h 91722"/>
                  <a:gd name="connsiteX17" fmla="*/ 127071 w 134055"/>
                  <a:gd name="connsiteY17" fmla="*/ 9595 h 91722"/>
                  <a:gd name="connsiteX18" fmla="*/ 127071 w 134055"/>
                  <a:gd name="connsiteY18" fmla="*/ 9525 h 91722"/>
                  <a:gd name="connsiteX19" fmla="*/ 126577 w 134055"/>
                  <a:gd name="connsiteY19" fmla="*/ 7479 h 91722"/>
                  <a:gd name="connsiteX20" fmla="*/ 126577 w 134055"/>
                  <a:gd name="connsiteY20" fmla="*/ 7479 h 91722"/>
                  <a:gd name="connsiteX21" fmla="*/ 126436 w 134055"/>
                  <a:gd name="connsiteY21" fmla="*/ 5433 h 91722"/>
                  <a:gd name="connsiteX22" fmla="*/ 126577 w 134055"/>
                  <a:gd name="connsiteY22" fmla="*/ 3598 h 91722"/>
                  <a:gd name="connsiteX23" fmla="*/ 126577 w 134055"/>
                  <a:gd name="connsiteY23" fmla="*/ 3528 h 91722"/>
                  <a:gd name="connsiteX24" fmla="*/ 127071 w 134055"/>
                  <a:gd name="connsiteY24" fmla="*/ 2046 h 91722"/>
                  <a:gd name="connsiteX25" fmla="*/ 127071 w 134055"/>
                  <a:gd name="connsiteY25" fmla="*/ 2046 h 91722"/>
                  <a:gd name="connsiteX26" fmla="*/ 127706 w 134055"/>
                  <a:gd name="connsiteY26" fmla="*/ 1059 h 91722"/>
                  <a:gd name="connsiteX27" fmla="*/ 127917 w 134055"/>
                  <a:gd name="connsiteY27" fmla="*/ 776 h 91722"/>
                  <a:gd name="connsiteX28" fmla="*/ 128834 w 134055"/>
                  <a:gd name="connsiteY28" fmla="*/ 0 h 91722"/>
                  <a:gd name="connsiteX29" fmla="*/ 2399 w 134055"/>
                  <a:gd name="connsiteY29" fmla="*/ 73519 h 91722"/>
                  <a:gd name="connsiteX30" fmla="*/ 1482 w 134055"/>
                  <a:gd name="connsiteY30" fmla="*/ 74295 h 91722"/>
                  <a:gd name="connsiteX31" fmla="*/ 1270 w 134055"/>
                  <a:gd name="connsiteY31" fmla="*/ 74577 h 91722"/>
                  <a:gd name="connsiteX32" fmla="*/ 988 w 134055"/>
                  <a:gd name="connsiteY32" fmla="*/ 74930 h 91722"/>
                  <a:gd name="connsiteX33" fmla="*/ 635 w 134055"/>
                  <a:gd name="connsiteY33" fmla="*/ 75495 h 91722"/>
                  <a:gd name="connsiteX34" fmla="*/ 635 w 134055"/>
                  <a:gd name="connsiteY34" fmla="*/ 75565 h 91722"/>
                  <a:gd name="connsiteX35" fmla="*/ 635 w 134055"/>
                  <a:gd name="connsiteY35" fmla="*/ 75565 h 91722"/>
                  <a:gd name="connsiteX36" fmla="*/ 494 w 134055"/>
                  <a:gd name="connsiteY36" fmla="*/ 75988 h 91722"/>
                  <a:gd name="connsiteX37" fmla="*/ 353 w 134055"/>
                  <a:gd name="connsiteY37" fmla="*/ 76412 h 91722"/>
                  <a:gd name="connsiteX38" fmla="*/ 212 w 134055"/>
                  <a:gd name="connsiteY38" fmla="*/ 76835 h 91722"/>
                  <a:gd name="connsiteX39" fmla="*/ 141 w 134055"/>
                  <a:gd name="connsiteY39" fmla="*/ 77047 h 91722"/>
                  <a:gd name="connsiteX40" fmla="*/ 141 w 134055"/>
                  <a:gd name="connsiteY40" fmla="*/ 77117 h 91722"/>
                  <a:gd name="connsiteX41" fmla="*/ 141 w 134055"/>
                  <a:gd name="connsiteY41" fmla="*/ 77258 h 91722"/>
                  <a:gd name="connsiteX42" fmla="*/ 71 w 134055"/>
                  <a:gd name="connsiteY42" fmla="*/ 77682 h 91722"/>
                  <a:gd name="connsiteX43" fmla="*/ 0 w 134055"/>
                  <a:gd name="connsiteY43" fmla="*/ 78105 h 91722"/>
                  <a:gd name="connsiteX44" fmla="*/ 0 w 134055"/>
                  <a:gd name="connsiteY44" fmla="*/ 78528 h 91722"/>
                  <a:gd name="connsiteX45" fmla="*/ 0 w 134055"/>
                  <a:gd name="connsiteY45" fmla="*/ 78952 h 91722"/>
                  <a:gd name="connsiteX46" fmla="*/ 0 w 134055"/>
                  <a:gd name="connsiteY46" fmla="*/ 78952 h 91722"/>
                  <a:gd name="connsiteX47" fmla="*/ 0 w 134055"/>
                  <a:gd name="connsiteY47" fmla="*/ 79304 h 91722"/>
                  <a:gd name="connsiteX48" fmla="*/ 0 w 134055"/>
                  <a:gd name="connsiteY48" fmla="*/ 79728 h 91722"/>
                  <a:gd name="connsiteX49" fmla="*/ 0 w 134055"/>
                  <a:gd name="connsiteY49" fmla="*/ 80151 h 91722"/>
                  <a:gd name="connsiteX50" fmla="*/ 71 w 134055"/>
                  <a:gd name="connsiteY50" fmla="*/ 80574 h 91722"/>
                  <a:gd name="connsiteX51" fmla="*/ 141 w 134055"/>
                  <a:gd name="connsiteY51" fmla="*/ 80998 h 91722"/>
                  <a:gd name="connsiteX52" fmla="*/ 141 w 134055"/>
                  <a:gd name="connsiteY52" fmla="*/ 80998 h 91722"/>
                  <a:gd name="connsiteX53" fmla="*/ 141 w 134055"/>
                  <a:gd name="connsiteY53" fmla="*/ 80998 h 91722"/>
                  <a:gd name="connsiteX54" fmla="*/ 212 w 134055"/>
                  <a:gd name="connsiteY54" fmla="*/ 81421 h 91722"/>
                  <a:gd name="connsiteX55" fmla="*/ 282 w 134055"/>
                  <a:gd name="connsiteY55" fmla="*/ 81844 h 91722"/>
                  <a:gd name="connsiteX56" fmla="*/ 353 w 134055"/>
                  <a:gd name="connsiteY56" fmla="*/ 82268 h 91722"/>
                  <a:gd name="connsiteX57" fmla="*/ 494 w 134055"/>
                  <a:gd name="connsiteY57" fmla="*/ 82691 h 91722"/>
                  <a:gd name="connsiteX58" fmla="*/ 564 w 134055"/>
                  <a:gd name="connsiteY58" fmla="*/ 83044 h 91722"/>
                  <a:gd name="connsiteX59" fmla="*/ 564 w 134055"/>
                  <a:gd name="connsiteY59" fmla="*/ 83044 h 91722"/>
                  <a:gd name="connsiteX60" fmla="*/ 564 w 134055"/>
                  <a:gd name="connsiteY60" fmla="*/ 83115 h 91722"/>
                  <a:gd name="connsiteX61" fmla="*/ 706 w 134055"/>
                  <a:gd name="connsiteY61" fmla="*/ 83538 h 91722"/>
                  <a:gd name="connsiteX62" fmla="*/ 847 w 134055"/>
                  <a:gd name="connsiteY62" fmla="*/ 83961 h 91722"/>
                  <a:gd name="connsiteX63" fmla="*/ 988 w 134055"/>
                  <a:gd name="connsiteY63" fmla="*/ 84385 h 91722"/>
                  <a:gd name="connsiteX64" fmla="*/ 1129 w 134055"/>
                  <a:gd name="connsiteY64" fmla="*/ 84808 h 91722"/>
                  <a:gd name="connsiteX65" fmla="*/ 1270 w 134055"/>
                  <a:gd name="connsiteY65" fmla="*/ 85090 h 91722"/>
                  <a:gd name="connsiteX66" fmla="*/ 1270 w 134055"/>
                  <a:gd name="connsiteY66" fmla="*/ 85090 h 91722"/>
                  <a:gd name="connsiteX67" fmla="*/ 1341 w 134055"/>
                  <a:gd name="connsiteY67" fmla="*/ 85161 h 91722"/>
                  <a:gd name="connsiteX68" fmla="*/ 1552 w 134055"/>
                  <a:gd name="connsiteY68" fmla="*/ 85584 h 91722"/>
                  <a:gd name="connsiteX69" fmla="*/ 1764 w 134055"/>
                  <a:gd name="connsiteY69" fmla="*/ 86007 h 91722"/>
                  <a:gd name="connsiteX70" fmla="*/ 2046 w 134055"/>
                  <a:gd name="connsiteY70" fmla="*/ 86501 h 91722"/>
                  <a:gd name="connsiteX71" fmla="*/ 2328 w 134055"/>
                  <a:gd name="connsiteY71" fmla="*/ 86995 h 91722"/>
                  <a:gd name="connsiteX72" fmla="*/ 2399 w 134055"/>
                  <a:gd name="connsiteY72" fmla="*/ 87136 h 91722"/>
                  <a:gd name="connsiteX73" fmla="*/ 2469 w 134055"/>
                  <a:gd name="connsiteY73" fmla="*/ 87277 h 91722"/>
                  <a:gd name="connsiteX74" fmla="*/ 3104 w 134055"/>
                  <a:gd name="connsiteY74" fmla="*/ 88265 h 91722"/>
                  <a:gd name="connsiteX75" fmla="*/ 3598 w 134055"/>
                  <a:gd name="connsiteY75" fmla="*/ 88970 h 91722"/>
                  <a:gd name="connsiteX76" fmla="*/ 3598 w 134055"/>
                  <a:gd name="connsiteY76" fmla="*/ 88970 h 91722"/>
                  <a:gd name="connsiteX77" fmla="*/ 3598 w 134055"/>
                  <a:gd name="connsiteY77" fmla="*/ 88970 h 91722"/>
                  <a:gd name="connsiteX78" fmla="*/ 3951 w 134055"/>
                  <a:gd name="connsiteY78" fmla="*/ 89464 h 91722"/>
                  <a:gd name="connsiteX79" fmla="*/ 4304 w 134055"/>
                  <a:gd name="connsiteY79" fmla="*/ 89888 h 91722"/>
                  <a:gd name="connsiteX80" fmla="*/ 4657 w 134055"/>
                  <a:gd name="connsiteY80" fmla="*/ 90240 h 91722"/>
                  <a:gd name="connsiteX81" fmla="*/ 5009 w 134055"/>
                  <a:gd name="connsiteY81" fmla="*/ 90594 h 91722"/>
                  <a:gd name="connsiteX82" fmla="*/ 5080 w 134055"/>
                  <a:gd name="connsiteY82" fmla="*/ 90664 h 91722"/>
                  <a:gd name="connsiteX83" fmla="*/ 5080 w 134055"/>
                  <a:gd name="connsiteY83" fmla="*/ 90664 h 91722"/>
                  <a:gd name="connsiteX84" fmla="*/ 5362 w 134055"/>
                  <a:gd name="connsiteY84" fmla="*/ 90946 h 91722"/>
                  <a:gd name="connsiteX85" fmla="*/ 5715 w 134055"/>
                  <a:gd name="connsiteY85" fmla="*/ 91299 h 91722"/>
                  <a:gd name="connsiteX86" fmla="*/ 6068 w 134055"/>
                  <a:gd name="connsiteY86" fmla="*/ 91652 h 91722"/>
                  <a:gd name="connsiteX87" fmla="*/ 6421 w 134055"/>
                  <a:gd name="connsiteY87" fmla="*/ 92004 h 91722"/>
                  <a:gd name="connsiteX88" fmla="*/ 6632 w 134055"/>
                  <a:gd name="connsiteY88" fmla="*/ 92146 h 91722"/>
                  <a:gd name="connsiteX89" fmla="*/ 6703 w 134055"/>
                  <a:gd name="connsiteY89" fmla="*/ 92146 h 91722"/>
                  <a:gd name="connsiteX90" fmla="*/ 6844 w 134055"/>
                  <a:gd name="connsiteY90" fmla="*/ 92287 h 91722"/>
                  <a:gd name="connsiteX91" fmla="*/ 7197 w 134055"/>
                  <a:gd name="connsiteY91" fmla="*/ 92569 h 91722"/>
                  <a:gd name="connsiteX92" fmla="*/ 7549 w 134055"/>
                  <a:gd name="connsiteY92" fmla="*/ 92851 h 91722"/>
                  <a:gd name="connsiteX93" fmla="*/ 7902 w 134055"/>
                  <a:gd name="connsiteY93" fmla="*/ 93063 h 91722"/>
                  <a:gd name="connsiteX94" fmla="*/ 8255 w 134055"/>
                  <a:gd name="connsiteY94" fmla="*/ 93275 h 91722"/>
                  <a:gd name="connsiteX95" fmla="*/ 8326 w 134055"/>
                  <a:gd name="connsiteY95" fmla="*/ 93345 h 91722"/>
                  <a:gd name="connsiteX96" fmla="*/ 8608 w 134055"/>
                  <a:gd name="connsiteY96" fmla="*/ 93486 h 91722"/>
                  <a:gd name="connsiteX97" fmla="*/ 8961 w 134055"/>
                  <a:gd name="connsiteY97" fmla="*/ 93627 h 91722"/>
                  <a:gd name="connsiteX98" fmla="*/ 9313 w 134055"/>
                  <a:gd name="connsiteY98" fmla="*/ 93768 h 91722"/>
                  <a:gd name="connsiteX99" fmla="*/ 9666 w 134055"/>
                  <a:gd name="connsiteY99" fmla="*/ 93909 h 91722"/>
                  <a:gd name="connsiteX100" fmla="*/ 10019 w 134055"/>
                  <a:gd name="connsiteY100" fmla="*/ 94051 h 91722"/>
                  <a:gd name="connsiteX101" fmla="*/ 10089 w 134055"/>
                  <a:gd name="connsiteY101" fmla="*/ 94051 h 91722"/>
                  <a:gd name="connsiteX102" fmla="*/ 10089 w 134055"/>
                  <a:gd name="connsiteY102" fmla="*/ 94051 h 91722"/>
                  <a:gd name="connsiteX103" fmla="*/ 10301 w 134055"/>
                  <a:gd name="connsiteY103" fmla="*/ 94121 h 91722"/>
                  <a:gd name="connsiteX104" fmla="*/ 10654 w 134055"/>
                  <a:gd name="connsiteY104" fmla="*/ 94191 h 91722"/>
                  <a:gd name="connsiteX105" fmla="*/ 11007 w 134055"/>
                  <a:gd name="connsiteY105" fmla="*/ 94262 h 91722"/>
                  <a:gd name="connsiteX106" fmla="*/ 11359 w 134055"/>
                  <a:gd name="connsiteY106" fmla="*/ 94333 h 91722"/>
                  <a:gd name="connsiteX107" fmla="*/ 11642 w 134055"/>
                  <a:gd name="connsiteY107" fmla="*/ 94333 h 91722"/>
                  <a:gd name="connsiteX108" fmla="*/ 11642 w 134055"/>
                  <a:gd name="connsiteY108" fmla="*/ 94333 h 91722"/>
                  <a:gd name="connsiteX109" fmla="*/ 11712 w 134055"/>
                  <a:gd name="connsiteY109" fmla="*/ 94333 h 91722"/>
                  <a:gd name="connsiteX110" fmla="*/ 12136 w 134055"/>
                  <a:gd name="connsiteY110" fmla="*/ 94333 h 91722"/>
                  <a:gd name="connsiteX111" fmla="*/ 12559 w 134055"/>
                  <a:gd name="connsiteY111" fmla="*/ 94333 h 91722"/>
                  <a:gd name="connsiteX112" fmla="*/ 13053 w 134055"/>
                  <a:gd name="connsiteY112" fmla="*/ 94262 h 91722"/>
                  <a:gd name="connsiteX113" fmla="*/ 13053 w 134055"/>
                  <a:gd name="connsiteY113" fmla="*/ 94262 h 91722"/>
                  <a:gd name="connsiteX114" fmla="*/ 13053 w 134055"/>
                  <a:gd name="connsiteY114" fmla="*/ 94262 h 91722"/>
                  <a:gd name="connsiteX115" fmla="*/ 13617 w 134055"/>
                  <a:gd name="connsiteY115" fmla="*/ 94121 h 91722"/>
                  <a:gd name="connsiteX116" fmla="*/ 14323 w 134055"/>
                  <a:gd name="connsiteY116" fmla="*/ 93839 h 91722"/>
                  <a:gd name="connsiteX117" fmla="*/ 140758 w 134055"/>
                  <a:gd name="connsiteY117" fmla="*/ 20320 h 91722"/>
                  <a:gd name="connsiteX118" fmla="*/ 139488 w 134055"/>
                  <a:gd name="connsiteY118" fmla="*/ 21096 h 91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134055" h="91722">
                    <a:moveTo>
                      <a:pt x="139488" y="21096"/>
                    </a:moveTo>
                    <a:cubicBezTo>
                      <a:pt x="139488" y="21167"/>
                      <a:pt x="139488" y="21167"/>
                      <a:pt x="139488" y="21096"/>
                    </a:cubicBezTo>
                    <a:cubicBezTo>
                      <a:pt x="138994" y="21167"/>
                      <a:pt x="138571" y="21237"/>
                      <a:pt x="138077" y="21167"/>
                    </a:cubicBezTo>
                    <a:cubicBezTo>
                      <a:pt x="138077" y="21167"/>
                      <a:pt x="138077" y="21167"/>
                      <a:pt x="138077" y="21167"/>
                    </a:cubicBezTo>
                    <a:cubicBezTo>
                      <a:pt x="137583" y="21096"/>
                      <a:pt x="137089" y="21025"/>
                      <a:pt x="136525" y="20814"/>
                    </a:cubicBezTo>
                    <a:cubicBezTo>
                      <a:pt x="136525" y="20814"/>
                      <a:pt x="136525" y="20814"/>
                      <a:pt x="136525" y="20814"/>
                    </a:cubicBezTo>
                    <a:cubicBezTo>
                      <a:pt x="135961" y="20602"/>
                      <a:pt x="135396" y="20391"/>
                      <a:pt x="134832" y="20038"/>
                    </a:cubicBezTo>
                    <a:cubicBezTo>
                      <a:pt x="134267" y="19685"/>
                      <a:pt x="133703" y="19332"/>
                      <a:pt x="133138" y="18838"/>
                    </a:cubicBezTo>
                    <a:cubicBezTo>
                      <a:pt x="133138" y="18838"/>
                      <a:pt x="133138" y="18838"/>
                      <a:pt x="133068" y="18768"/>
                    </a:cubicBezTo>
                    <a:cubicBezTo>
                      <a:pt x="132503" y="18344"/>
                      <a:pt x="132009" y="17851"/>
                      <a:pt x="131516" y="17286"/>
                    </a:cubicBezTo>
                    <a:cubicBezTo>
                      <a:pt x="131516" y="17286"/>
                      <a:pt x="131516" y="17286"/>
                      <a:pt x="131516" y="17286"/>
                    </a:cubicBezTo>
                    <a:cubicBezTo>
                      <a:pt x="131022" y="16722"/>
                      <a:pt x="130528" y="16157"/>
                      <a:pt x="130104" y="15593"/>
                    </a:cubicBezTo>
                    <a:cubicBezTo>
                      <a:pt x="130104" y="15593"/>
                      <a:pt x="130104" y="15593"/>
                      <a:pt x="130104" y="15593"/>
                    </a:cubicBezTo>
                    <a:cubicBezTo>
                      <a:pt x="129681" y="15028"/>
                      <a:pt x="129258" y="14393"/>
                      <a:pt x="128905" y="13758"/>
                    </a:cubicBezTo>
                    <a:cubicBezTo>
                      <a:pt x="128905" y="13688"/>
                      <a:pt x="128834" y="13688"/>
                      <a:pt x="128834" y="13617"/>
                    </a:cubicBezTo>
                    <a:cubicBezTo>
                      <a:pt x="128482" y="12982"/>
                      <a:pt x="128129" y="12347"/>
                      <a:pt x="127847" y="11642"/>
                    </a:cubicBezTo>
                    <a:cubicBezTo>
                      <a:pt x="127847" y="11642"/>
                      <a:pt x="127847" y="11642"/>
                      <a:pt x="127847" y="11642"/>
                    </a:cubicBezTo>
                    <a:cubicBezTo>
                      <a:pt x="127564" y="10936"/>
                      <a:pt x="127282" y="10301"/>
                      <a:pt x="127071" y="9595"/>
                    </a:cubicBezTo>
                    <a:cubicBezTo>
                      <a:pt x="127071" y="9595"/>
                      <a:pt x="127071" y="9595"/>
                      <a:pt x="127071" y="9525"/>
                    </a:cubicBezTo>
                    <a:cubicBezTo>
                      <a:pt x="126859" y="8819"/>
                      <a:pt x="126718" y="8114"/>
                      <a:pt x="126577" y="7479"/>
                    </a:cubicBezTo>
                    <a:cubicBezTo>
                      <a:pt x="126577" y="7479"/>
                      <a:pt x="126577" y="7479"/>
                      <a:pt x="126577" y="7479"/>
                    </a:cubicBezTo>
                    <a:cubicBezTo>
                      <a:pt x="126436" y="6773"/>
                      <a:pt x="126436" y="6138"/>
                      <a:pt x="126436" y="5433"/>
                    </a:cubicBezTo>
                    <a:cubicBezTo>
                      <a:pt x="126436" y="4798"/>
                      <a:pt x="126506" y="4163"/>
                      <a:pt x="126577" y="3598"/>
                    </a:cubicBezTo>
                    <a:cubicBezTo>
                      <a:pt x="126577" y="3598"/>
                      <a:pt x="126577" y="3598"/>
                      <a:pt x="126577" y="3528"/>
                    </a:cubicBezTo>
                    <a:cubicBezTo>
                      <a:pt x="126718" y="2963"/>
                      <a:pt x="126859" y="2469"/>
                      <a:pt x="127071" y="2046"/>
                    </a:cubicBezTo>
                    <a:cubicBezTo>
                      <a:pt x="127071" y="2046"/>
                      <a:pt x="127071" y="2046"/>
                      <a:pt x="127071" y="2046"/>
                    </a:cubicBezTo>
                    <a:cubicBezTo>
                      <a:pt x="127212" y="1693"/>
                      <a:pt x="127494" y="1341"/>
                      <a:pt x="127706" y="1059"/>
                    </a:cubicBezTo>
                    <a:cubicBezTo>
                      <a:pt x="127776" y="988"/>
                      <a:pt x="127847" y="847"/>
                      <a:pt x="127917" y="776"/>
                    </a:cubicBezTo>
                    <a:cubicBezTo>
                      <a:pt x="128199" y="494"/>
                      <a:pt x="128482" y="212"/>
                      <a:pt x="128834" y="0"/>
                    </a:cubicBezTo>
                    <a:lnTo>
                      <a:pt x="2399" y="73519"/>
                    </a:lnTo>
                    <a:cubicBezTo>
                      <a:pt x="2046" y="73731"/>
                      <a:pt x="1764" y="74013"/>
                      <a:pt x="1482" y="74295"/>
                    </a:cubicBezTo>
                    <a:cubicBezTo>
                      <a:pt x="1411" y="74365"/>
                      <a:pt x="1341" y="74507"/>
                      <a:pt x="1270" y="74577"/>
                    </a:cubicBezTo>
                    <a:cubicBezTo>
                      <a:pt x="1199" y="74719"/>
                      <a:pt x="1058" y="74789"/>
                      <a:pt x="988" y="74930"/>
                    </a:cubicBezTo>
                    <a:cubicBezTo>
                      <a:pt x="847" y="75142"/>
                      <a:pt x="776" y="75283"/>
                      <a:pt x="635" y="75495"/>
                    </a:cubicBezTo>
                    <a:cubicBezTo>
                      <a:pt x="635" y="75495"/>
                      <a:pt x="635" y="75495"/>
                      <a:pt x="635" y="75565"/>
                    </a:cubicBezTo>
                    <a:cubicBezTo>
                      <a:pt x="635" y="75565"/>
                      <a:pt x="635" y="75565"/>
                      <a:pt x="635" y="75565"/>
                    </a:cubicBezTo>
                    <a:cubicBezTo>
                      <a:pt x="564" y="75706"/>
                      <a:pt x="494" y="75847"/>
                      <a:pt x="494" y="75988"/>
                    </a:cubicBezTo>
                    <a:cubicBezTo>
                      <a:pt x="423" y="76129"/>
                      <a:pt x="423" y="76271"/>
                      <a:pt x="353" y="76412"/>
                    </a:cubicBezTo>
                    <a:cubicBezTo>
                      <a:pt x="282" y="76553"/>
                      <a:pt x="282" y="76694"/>
                      <a:pt x="212" y="76835"/>
                    </a:cubicBezTo>
                    <a:cubicBezTo>
                      <a:pt x="212" y="76906"/>
                      <a:pt x="212" y="76976"/>
                      <a:pt x="141" y="77047"/>
                    </a:cubicBezTo>
                    <a:cubicBezTo>
                      <a:pt x="141" y="77047"/>
                      <a:pt x="141" y="77047"/>
                      <a:pt x="141" y="77117"/>
                    </a:cubicBezTo>
                    <a:cubicBezTo>
                      <a:pt x="141" y="77188"/>
                      <a:pt x="141" y="77258"/>
                      <a:pt x="141" y="77258"/>
                    </a:cubicBezTo>
                    <a:cubicBezTo>
                      <a:pt x="141" y="77400"/>
                      <a:pt x="71" y="77540"/>
                      <a:pt x="71" y="77682"/>
                    </a:cubicBezTo>
                    <a:cubicBezTo>
                      <a:pt x="71" y="77823"/>
                      <a:pt x="71" y="77964"/>
                      <a:pt x="0" y="78105"/>
                    </a:cubicBezTo>
                    <a:cubicBezTo>
                      <a:pt x="0" y="78246"/>
                      <a:pt x="0" y="78387"/>
                      <a:pt x="0" y="78528"/>
                    </a:cubicBezTo>
                    <a:cubicBezTo>
                      <a:pt x="0" y="78670"/>
                      <a:pt x="0" y="78810"/>
                      <a:pt x="0" y="78952"/>
                    </a:cubicBezTo>
                    <a:cubicBezTo>
                      <a:pt x="0" y="78952"/>
                      <a:pt x="0" y="78952"/>
                      <a:pt x="0" y="78952"/>
                    </a:cubicBezTo>
                    <a:cubicBezTo>
                      <a:pt x="0" y="79093"/>
                      <a:pt x="0" y="79234"/>
                      <a:pt x="0" y="79304"/>
                    </a:cubicBezTo>
                    <a:cubicBezTo>
                      <a:pt x="0" y="79446"/>
                      <a:pt x="0" y="79587"/>
                      <a:pt x="0" y="79728"/>
                    </a:cubicBezTo>
                    <a:cubicBezTo>
                      <a:pt x="0" y="79869"/>
                      <a:pt x="0" y="80010"/>
                      <a:pt x="0" y="80151"/>
                    </a:cubicBezTo>
                    <a:cubicBezTo>
                      <a:pt x="0" y="80292"/>
                      <a:pt x="0" y="80434"/>
                      <a:pt x="71" y="80574"/>
                    </a:cubicBezTo>
                    <a:cubicBezTo>
                      <a:pt x="71" y="80716"/>
                      <a:pt x="141" y="80857"/>
                      <a:pt x="141" y="80998"/>
                    </a:cubicBezTo>
                    <a:cubicBezTo>
                      <a:pt x="141" y="80998"/>
                      <a:pt x="141" y="80998"/>
                      <a:pt x="141" y="80998"/>
                    </a:cubicBezTo>
                    <a:cubicBezTo>
                      <a:pt x="141" y="80998"/>
                      <a:pt x="141" y="80998"/>
                      <a:pt x="141" y="80998"/>
                    </a:cubicBezTo>
                    <a:cubicBezTo>
                      <a:pt x="141" y="81139"/>
                      <a:pt x="212" y="81280"/>
                      <a:pt x="212" y="81421"/>
                    </a:cubicBezTo>
                    <a:cubicBezTo>
                      <a:pt x="212" y="81562"/>
                      <a:pt x="282" y="81703"/>
                      <a:pt x="282" y="81844"/>
                    </a:cubicBezTo>
                    <a:cubicBezTo>
                      <a:pt x="282" y="81986"/>
                      <a:pt x="353" y="82127"/>
                      <a:pt x="353" y="82268"/>
                    </a:cubicBezTo>
                    <a:cubicBezTo>
                      <a:pt x="423" y="82409"/>
                      <a:pt x="423" y="82550"/>
                      <a:pt x="494" y="82691"/>
                    </a:cubicBezTo>
                    <a:cubicBezTo>
                      <a:pt x="494" y="82832"/>
                      <a:pt x="564" y="82903"/>
                      <a:pt x="564" y="83044"/>
                    </a:cubicBezTo>
                    <a:cubicBezTo>
                      <a:pt x="564" y="83044"/>
                      <a:pt x="564" y="83044"/>
                      <a:pt x="564" y="83044"/>
                    </a:cubicBezTo>
                    <a:cubicBezTo>
                      <a:pt x="564" y="83044"/>
                      <a:pt x="564" y="83115"/>
                      <a:pt x="564" y="83115"/>
                    </a:cubicBezTo>
                    <a:cubicBezTo>
                      <a:pt x="635" y="83255"/>
                      <a:pt x="635" y="83397"/>
                      <a:pt x="706" y="83538"/>
                    </a:cubicBezTo>
                    <a:cubicBezTo>
                      <a:pt x="776" y="83679"/>
                      <a:pt x="776" y="83820"/>
                      <a:pt x="847" y="83961"/>
                    </a:cubicBezTo>
                    <a:cubicBezTo>
                      <a:pt x="917" y="84102"/>
                      <a:pt x="917" y="84243"/>
                      <a:pt x="988" y="84385"/>
                    </a:cubicBezTo>
                    <a:cubicBezTo>
                      <a:pt x="1058" y="84525"/>
                      <a:pt x="1129" y="84667"/>
                      <a:pt x="1129" y="84808"/>
                    </a:cubicBezTo>
                    <a:cubicBezTo>
                      <a:pt x="1199" y="84879"/>
                      <a:pt x="1199" y="85019"/>
                      <a:pt x="1270" y="85090"/>
                    </a:cubicBezTo>
                    <a:cubicBezTo>
                      <a:pt x="1270" y="85090"/>
                      <a:pt x="1270" y="85090"/>
                      <a:pt x="1270" y="85090"/>
                    </a:cubicBezTo>
                    <a:cubicBezTo>
                      <a:pt x="1270" y="85090"/>
                      <a:pt x="1270" y="85161"/>
                      <a:pt x="1341" y="85161"/>
                    </a:cubicBezTo>
                    <a:cubicBezTo>
                      <a:pt x="1411" y="85302"/>
                      <a:pt x="1482" y="85443"/>
                      <a:pt x="1552" y="85584"/>
                    </a:cubicBezTo>
                    <a:cubicBezTo>
                      <a:pt x="1623" y="85725"/>
                      <a:pt x="1693" y="85866"/>
                      <a:pt x="1764" y="86007"/>
                    </a:cubicBezTo>
                    <a:cubicBezTo>
                      <a:pt x="1834" y="86148"/>
                      <a:pt x="1905" y="86360"/>
                      <a:pt x="2046" y="86501"/>
                    </a:cubicBezTo>
                    <a:cubicBezTo>
                      <a:pt x="2117" y="86642"/>
                      <a:pt x="2258" y="86854"/>
                      <a:pt x="2328" y="86995"/>
                    </a:cubicBezTo>
                    <a:cubicBezTo>
                      <a:pt x="2328" y="87066"/>
                      <a:pt x="2399" y="87066"/>
                      <a:pt x="2399" y="87136"/>
                    </a:cubicBezTo>
                    <a:cubicBezTo>
                      <a:pt x="2399" y="87207"/>
                      <a:pt x="2469" y="87207"/>
                      <a:pt x="2469" y="87277"/>
                    </a:cubicBezTo>
                    <a:cubicBezTo>
                      <a:pt x="2681" y="87630"/>
                      <a:pt x="2893" y="87912"/>
                      <a:pt x="3104" y="88265"/>
                    </a:cubicBezTo>
                    <a:cubicBezTo>
                      <a:pt x="3246" y="88477"/>
                      <a:pt x="3457" y="88759"/>
                      <a:pt x="3598" y="88970"/>
                    </a:cubicBezTo>
                    <a:cubicBezTo>
                      <a:pt x="3598" y="88970"/>
                      <a:pt x="3598" y="88970"/>
                      <a:pt x="3598" y="88970"/>
                    </a:cubicBezTo>
                    <a:cubicBezTo>
                      <a:pt x="3598" y="88970"/>
                      <a:pt x="3598" y="88970"/>
                      <a:pt x="3598" y="88970"/>
                    </a:cubicBezTo>
                    <a:cubicBezTo>
                      <a:pt x="3739" y="89112"/>
                      <a:pt x="3810" y="89324"/>
                      <a:pt x="3951" y="89464"/>
                    </a:cubicBezTo>
                    <a:cubicBezTo>
                      <a:pt x="4092" y="89606"/>
                      <a:pt x="4163" y="89747"/>
                      <a:pt x="4304" y="89888"/>
                    </a:cubicBezTo>
                    <a:cubicBezTo>
                      <a:pt x="4445" y="90029"/>
                      <a:pt x="4516" y="90170"/>
                      <a:pt x="4657" y="90240"/>
                    </a:cubicBezTo>
                    <a:cubicBezTo>
                      <a:pt x="4798" y="90382"/>
                      <a:pt x="4868" y="90452"/>
                      <a:pt x="5009" y="90594"/>
                    </a:cubicBezTo>
                    <a:cubicBezTo>
                      <a:pt x="5009" y="90594"/>
                      <a:pt x="5009" y="90664"/>
                      <a:pt x="5080" y="90664"/>
                    </a:cubicBezTo>
                    <a:cubicBezTo>
                      <a:pt x="5080" y="90664"/>
                      <a:pt x="5080" y="90664"/>
                      <a:pt x="5080" y="90664"/>
                    </a:cubicBezTo>
                    <a:cubicBezTo>
                      <a:pt x="5151" y="90734"/>
                      <a:pt x="5292" y="90876"/>
                      <a:pt x="5362" y="90946"/>
                    </a:cubicBezTo>
                    <a:cubicBezTo>
                      <a:pt x="5503" y="91087"/>
                      <a:pt x="5574" y="91158"/>
                      <a:pt x="5715" y="91299"/>
                    </a:cubicBezTo>
                    <a:cubicBezTo>
                      <a:pt x="5856" y="91440"/>
                      <a:pt x="5927" y="91511"/>
                      <a:pt x="6068" y="91652"/>
                    </a:cubicBezTo>
                    <a:cubicBezTo>
                      <a:pt x="6209" y="91793"/>
                      <a:pt x="6350" y="91863"/>
                      <a:pt x="6421" y="92004"/>
                    </a:cubicBezTo>
                    <a:cubicBezTo>
                      <a:pt x="6491" y="92075"/>
                      <a:pt x="6562" y="92075"/>
                      <a:pt x="6632" y="92146"/>
                    </a:cubicBezTo>
                    <a:cubicBezTo>
                      <a:pt x="6632" y="92146"/>
                      <a:pt x="6632" y="92146"/>
                      <a:pt x="6703" y="92146"/>
                    </a:cubicBezTo>
                    <a:cubicBezTo>
                      <a:pt x="6773" y="92216"/>
                      <a:pt x="6773" y="92216"/>
                      <a:pt x="6844" y="92287"/>
                    </a:cubicBezTo>
                    <a:cubicBezTo>
                      <a:pt x="6985" y="92357"/>
                      <a:pt x="7056" y="92498"/>
                      <a:pt x="7197" y="92569"/>
                    </a:cubicBezTo>
                    <a:cubicBezTo>
                      <a:pt x="7338" y="92639"/>
                      <a:pt x="7408" y="92710"/>
                      <a:pt x="7549" y="92851"/>
                    </a:cubicBezTo>
                    <a:cubicBezTo>
                      <a:pt x="7691" y="92922"/>
                      <a:pt x="7761" y="92992"/>
                      <a:pt x="7902" y="93063"/>
                    </a:cubicBezTo>
                    <a:cubicBezTo>
                      <a:pt x="8043" y="93133"/>
                      <a:pt x="8114" y="93204"/>
                      <a:pt x="8255" y="93275"/>
                    </a:cubicBezTo>
                    <a:cubicBezTo>
                      <a:pt x="8255" y="93275"/>
                      <a:pt x="8326" y="93275"/>
                      <a:pt x="8326" y="93345"/>
                    </a:cubicBezTo>
                    <a:cubicBezTo>
                      <a:pt x="8396" y="93415"/>
                      <a:pt x="8467" y="93415"/>
                      <a:pt x="8608" y="93486"/>
                    </a:cubicBezTo>
                    <a:cubicBezTo>
                      <a:pt x="8749" y="93557"/>
                      <a:pt x="8819" y="93627"/>
                      <a:pt x="8961" y="93627"/>
                    </a:cubicBezTo>
                    <a:cubicBezTo>
                      <a:pt x="9102" y="93698"/>
                      <a:pt x="9172" y="93768"/>
                      <a:pt x="9313" y="93768"/>
                    </a:cubicBezTo>
                    <a:cubicBezTo>
                      <a:pt x="9454" y="93839"/>
                      <a:pt x="9525" y="93839"/>
                      <a:pt x="9666" y="93909"/>
                    </a:cubicBezTo>
                    <a:cubicBezTo>
                      <a:pt x="9807" y="93980"/>
                      <a:pt x="9878" y="93980"/>
                      <a:pt x="10019" y="94051"/>
                    </a:cubicBezTo>
                    <a:cubicBezTo>
                      <a:pt x="10019" y="94051"/>
                      <a:pt x="10089" y="94051"/>
                      <a:pt x="10089" y="94051"/>
                    </a:cubicBezTo>
                    <a:cubicBezTo>
                      <a:pt x="10089" y="94051"/>
                      <a:pt x="10089" y="94051"/>
                      <a:pt x="10089" y="94051"/>
                    </a:cubicBezTo>
                    <a:cubicBezTo>
                      <a:pt x="10160" y="94051"/>
                      <a:pt x="10231" y="94121"/>
                      <a:pt x="10301" y="94121"/>
                    </a:cubicBezTo>
                    <a:cubicBezTo>
                      <a:pt x="10442" y="94121"/>
                      <a:pt x="10513" y="94191"/>
                      <a:pt x="10654" y="94191"/>
                    </a:cubicBezTo>
                    <a:cubicBezTo>
                      <a:pt x="10795" y="94191"/>
                      <a:pt x="10866" y="94262"/>
                      <a:pt x="11007" y="94262"/>
                    </a:cubicBezTo>
                    <a:cubicBezTo>
                      <a:pt x="11148" y="94262"/>
                      <a:pt x="11218" y="94333"/>
                      <a:pt x="11359" y="94333"/>
                    </a:cubicBezTo>
                    <a:cubicBezTo>
                      <a:pt x="11430" y="94333"/>
                      <a:pt x="11571" y="94333"/>
                      <a:pt x="11642" y="94333"/>
                    </a:cubicBezTo>
                    <a:cubicBezTo>
                      <a:pt x="11642" y="94333"/>
                      <a:pt x="11642" y="94333"/>
                      <a:pt x="11642" y="94333"/>
                    </a:cubicBezTo>
                    <a:cubicBezTo>
                      <a:pt x="11642" y="94333"/>
                      <a:pt x="11712" y="94333"/>
                      <a:pt x="11712" y="94333"/>
                    </a:cubicBezTo>
                    <a:cubicBezTo>
                      <a:pt x="11853" y="94333"/>
                      <a:pt x="11994" y="94333"/>
                      <a:pt x="12136" y="94333"/>
                    </a:cubicBezTo>
                    <a:cubicBezTo>
                      <a:pt x="12277" y="94333"/>
                      <a:pt x="12418" y="94333"/>
                      <a:pt x="12559" y="94333"/>
                    </a:cubicBezTo>
                    <a:cubicBezTo>
                      <a:pt x="12700" y="94333"/>
                      <a:pt x="12912" y="94262"/>
                      <a:pt x="13053" y="94262"/>
                    </a:cubicBezTo>
                    <a:cubicBezTo>
                      <a:pt x="13053" y="94262"/>
                      <a:pt x="13053" y="94262"/>
                      <a:pt x="13053" y="94262"/>
                    </a:cubicBezTo>
                    <a:cubicBezTo>
                      <a:pt x="13053" y="94262"/>
                      <a:pt x="13053" y="94262"/>
                      <a:pt x="13053" y="94262"/>
                    </a:cubicBezTo>
                    <a:cubicBezTo>
                      <a:pt x="13264" y="94191"/>
                      <a:pt x="13406" y="94191"/>
                      <a:pt x="13617" y="94121"/>
                    </a:cubicBezTo>
                    <a:cubicBezTo>
                      <a:pt x="13829" y="94051"/>
                      <a:pt x="14111" y="93909"/>
                      <a:pt x="14323" y="93839"/>
                    </a:cubicBezTo>
                    <a:lnTo>
                      <a:pt x="140758" y="20320"/>
                    </a:lnTo>
                    <a:cubicBezTo>
                      <a:pt x="140335" y="20885"/>
                      <a:pt x="139982" y="21025"/>
                      <a:pt x="139488" y="21096"/>
                    </a:cubicBezTo>
                    <a:close/>
                  </a:path>
                </a:pathLst>
              </a:custGeom>
              <a:solidFill>
                <a:srgbClr val="DCB837"/>
              </a:solidFill>
              <a:ln w="7047" cap="flat">
                <a:noFill/>
                <a:prstDash val="solid"/>
                <a:miter/>
              </a:ln>
            </p:spPr>
            <p:txBody>
              <a:bodyPr rtlCol="0" anchor="ctr"/>
              <a:lstStyle/>
              <a:p>
                <a:pPr algn="r" rtl="1"/>
                <a:endParaRPr lang="en-ID">
                  <a:cs typeface="B Nazanin" panose="00000400000000000000" pitchFamily="2" charset="-78"/>
                </a:endParaRPr>
              </a:p>
            </p:txBody>
          </p:sp>
          <p:sp>
            <p:nvSpPr>
              <p:cNvPr id="80" name="Freeform: Shape 79">
                <a:extLst>
                  <a:ext uri="{FF2B5EF4-FFF2-40B4-BE49-F238E27FC236}">
                    <a16:creationId xmlns:a16="http://schemas.microsoft.com/office/drawing/2014/main" id="{2A4DF631-EC42-4C82-A1E7-801FED3F1E5E}"/>
                  </a:ext>
                </a:extLst>
              </p:cNvPr>
              <p:cNvSpPr/>
              <p:nvPr/>
            </p:nvSpPr>
            <p:spPr>
              <a:xfrm>
                <a:off x="2979914" y="6471426"/>
                <a:ext cx="225778" cy="134056"/>
              </a:xfrm>
              <a:custGeom>
                <a:avLst/>
                <a:gdLst>
                  <a:gd name="connsiteX0" fmla="*/ 227118 w 225777"/>
                  <a:gd name="connsiteY0" fmla="*/ 66957 h 134055"/>
                  <a:gd name="connsiteX1" fmla="*/ 227118 w 225777"/>
                  <a:gd name="connsiteY1" fmla="*/ 66957 h 134055"/>
                  <a:gd name="connsiteX2" fmla="*/ 226131 w 225777"/>
                  <a:gd name="connsiteY2" fmla="*/ 67028 h 134055"/>
                  <a:gd name="connsiteX3" fmla="*/ 226131 w 225777"/>
                  <a:gd name="connsiteY3" fmla="*/ 67028 h 134055"/>
                  <a:gd name="connsiteX4" fmla="*/ 225072 w 225777"/>
                  <a:gd name="connsiteY4" fmla="*/ 66816 h 134055"/>
                  <a:gd name="connsiteX5" fmla="*/ 225072 w 225777"/>
                  <a:gd name="connsiteY5" fmla="*/ 66816 h 134055"/>
                  <a:gd name="connsiteX6" fmla="*/ 223943 w 225777"/>
                  <a:gd name="connsiteY6" fmla="*/ 66322 h 134055"/>
                  <a:gd name="connsiteX7" fmla="*/ 131868 w 225777"/>
                  <a:gd name="connsiteY7" fmla="*/ 13194 h 134055"/>
                  <a:gd name="connsiteX8" fmla="*/ 130739 w 225777"/>
                  <a:gd name="connsiteY8" fmla="*/ 12417 h 134055"/>
                  <a:gd name="connsiteX9" fmla="*/ 130739 w 225777"/>
                  <a:gd name="connsiteY9" fmla="*/ 12417 h 134055"/>
                  <a:gd name="connsiteX10" fmla="*/ 129681 w 225777"/>
                  <a:gd name="connsiteY10" fmla="*/ 11430 h 134055"/>
                  <a:gd name="connsiteX11" fmla="*/ 129681 w 225777"/>
                  <a:gd name="connsiteY11" fmla="*/ 11430 h 134055"/>
                  <a:gd name="connsiteX12" fmla="*/ 128764 w 225777"/>
                  <a:gd name="connsiteY12" fmla="*/ 10301 h 134055"/>
                  <a:gd name="connsiteX13" fmla="*/ 128764 w 225777"/>
                  <a:gd name="connsiteY13" fmla="*/ 10301 h 134055"/>
                  <a:gd name="connsiteX14" fmla="*/ 127988 w 225777"/>
                  <a:gd name="connsiteY14" fmla="*/ 9102 h 134055"/>
                  <a:gd name="connsiteX15" fmla="*/ 127917 w 225777"/>
                  <a:gd name="connsiteY15" fmla="*/ 9031 h 134055"/>
                  <a:gd name="connsiteX16" fmla="*/ 127282 w 225777"/>
                  <a:gd name="connsiteY16" fmla="*/ 7690 h 134055"/>
                  <a:gd name="connsiteX17" fmla="*/ 127282 w 225777"/>
                  <a:gd name="connsiteY17" fmla="*/ 7690 h 134055"/>
                  <a:gd name="connsiteX18" fmla="*/ 126788 w 225777"/>
                  <a:gd name="connsiteY18" fmla="*/ 6279 h 134055"/>
                  <a:gd name="connsiteX19" fmla="*/ 126788 w 225777"/>
                  <a:gd name="connsiteY19" fmla="*/ 6279 h 134055"/>
                  <a:gd name="connsiteX20" fmla="*/ 126436 w 225777"/>
                  <a:gd name="connsiteY20" fmla="*/ 4868 h 134055"/>
                  <a:gd name="connsiteX21" fmla="*/ 126436 w 225777"/>
                  <a:gd name="connsiteY21" fmla="*/ 4868 h 134055"/>
                  <a:gd name="connsiteX22" fmla="*/ 126294 w 225777"/>
                  <a:gd name="connsiteY22" fmla="*/ 3528 h 134055"/>
                  <a:gd name="connsiteX23" fmla="*/ 126436 w 225777"/>
                  <a:gd name="connsiteY23" fmla="*/ 2328 h 134055"/>
                  <a:gd name="connsiteX24" fmla="*/ 126436 w 225777"/>
                  <a:gd name="connsiteY24" fmla="*/ 2328 h 134055"/>
                  <a:gd name="connsiteX25" fmla="*/ 126788 w 225777"/>
                  <a:gd name="connsiteY25" fmla="*/ 1341 h 134055"/>
                  <a:gd name="connsiteX26" fmla="*/ 126788 w 225777"/>
                  <a:gd name="connsiteY26" fmla="*/ 1341 h 134055"/>
                  <a:gd name="connsiteX27" fmla="*/ 127141 w 225777"/>
                  <a:gd name="connsiteY27" fmla="*/ 847 h 134055"/>
                  <a:gd name="connsiteX28" fmla="*/ 127988 w 225777"/>
                  <a:gd name="connsiteY28" fmla="*/ 0 h 134055"/>
                  <a:gd name="connsiteX29" fmla="*/ 1552 w 225777"/>
                  <a:gd name="connsiteY29" fmla="*/ 73519 h 134055"/>
                  <a:gd name="connsiteX30" fmla="*/ 706 w 225777"/>
                  <a:gd name="connsiteY30" fmla="*/ 74365 h 134055"/>
                  <a:gd name="connsiteX31" fmla="*/ 564 w 225777"/>
                  <a:gd name="connsiteY31" fmla="*/ 74507 h 134055"/>
                  <a:gd name="connsiteX32" fmla="*/ 353 w 225777"/>
                  <a:gd name="connsiteY32" fmla="*/ 74930 h 134055"/>
                  <a:gd name="connsiteX33" fmla="*/ 353 w 225777"/>
                  <a:gd name="connsiteY33" fmla="*/ 74930 h 134055"/>
                  <a:gd name="connsiteX34" fmla="*/ 353 w 225777"/>
                  <a:gd name="connsiteY34" fmla="*/ 74930 h 134055"/>
                  <a:gd name="connsiteX35" fmla="*/ 212 w 225777"/>
                  <a:gd name="connsiteY35" fmla="*/ 75212 h 134055"/>
                  <a:gd name="connsiteX36" fmla="*/ 141 w 225777"/>
                  <a:gd name="connsiteY36" fmla="*/ 75494 h 134055"/>
                  <a:gd name="connsiteX37" fmla="*/ 71 w 225777"/>
                  <a:gd name="connsiteY37" fmla="*/ 75777 h 134055"/>
                  <a:gd name="connsiteX38" fmla="*/ 71 w 225777"/>
                  <a:gd name="connsiteY38" fmla="*/ 75917 h 134055"/>
                  <a:gd name="connsiteX39" fmla="*/ 71 w 225777"/>
                  <a:gd name="connsiteY39" fmla="*/ 75917 h 134055"/>
                  <a:gd name="connsiteX40" fmla="*/ 71 w 225777"/>
                  <a:gd name="connsiteY40" fmla="*/ 76059 h 134055"/>
                  <a:gd name="connsiteX41" fmla="*/ 0 w 225777"/>
                  <a:gd name="connsiteY41" fmla="*/ 76341 h 134055"/>
                  <a:gd name="connsiteX42" fmla="*/ 0 w 225777"/>
                  <a:gd name="connsiteY42" fmla="*/ 76623 h 134055"/>
                  <a:gd name="connsiteX43" fmla="*/ 0 w 225777"/>
                  <a:gd name="connsiteY43" fmla="*/ 76905 h 134055"/>
                  <a:gd name="connsiteX44" fmla="*/ 0 w 225777"/>
                  <a:gd name="connsiteY44" fmla="*/ 77188 h 134055"/>
                  <a:gd name="connsiteX45" fmla="*/ 0 w 225777"/>
                  <a:gd name="connsiteY45" fmla="*/ 77188 h 134055"/>
                  <a:gd name="connsiteX46" fmla="*/ 0 w 225777"/>
                  <a:gd name="connsiteY46" fmla="*/ 77470 h 134055"/>
                  <a:gd name="connsiteX47" fmla="*/ 0 w 225777"/>
                  <a:gd name="connsiteY47" fmla="*/ 77752 h 134055"/>
                  <a:gd name="connsiteX48" fmla="*/ 0 w 225777"/>
                  <a:gd name="connsiteY48" fmla="*/ 78034 h 134055"/>
                  <a:gd name="connsiteX49" fmla="*/ 0 w 225777"/>
                  <a:gd name="connsiteY49" fmla="*/ 78316 h 134055"/>
                  <a:gd name="connsiteX50" fmla="*/ 71 w 225777"/>
                  <a:gd name="connsiteY50" fmla="*/ 78599 h 134055"/>
                  <a:gd name="connsiteX51" fmla="*/ 71 w 225777"/>
                  <a:gd name="connsiteY51" fmla="*/ 78599 h 134055"/>
                  <a:gd name="connsiteX52" fmla="*/ 71 w 225777"/>
                  <a:gd name="connsiteY52" fmla="*/ 78599 h 134055"/>
                  <a:gd name="connsiteX53" fmla="*/ 141 w 225777"/>
                  <a:gd name="connsiteY53" fmla="*/ 78881 h 134055"/>
                  <a:gd name="connsiteX54" fmla="*/ 212 w 225777"/>
                  <a:gd name="connsiteY54" fmla="*/ 79163 h 134055"/>
                  <a:gd name="connsiteX55" fmla="*/ 282 w 225777"/>
                  <a:gd name="connsiteY55" fmla="*/ 79445 h 134055"/>
                  <a:gd name="connsiteX56" fmla="*/ 353 w 225777"/>
                  <a:gd name="connsiteY56" fmla="*/ 79728 h 134055"/>
                  <a:gd name="connsiteX57" fmla="*/ 423 w 225777"/>
                  <a:gd name="connsiteY57" fmla="*/ 79939 h 134055"/>
                  <a:gd name="connsiteX58" fmla="*/ 423 w 225777"/>
                  <a:gd name="connsiteY58" fmla="*/ 79939 h 134055"/>
                  <a:gd name="connsiteX59" fmla="*/ 423 w 225777"/>
                  <a:gd name="connsiteY59" fmla="*/ 80010 h 134055"/>
                  <a:gd name="connsiteX60" fmla="*/ 494 w 225777"/>
                  <a:gd name="connsiteY60" fmla="*/ 80292 h 134055"/>
                  <a:gd name="connsiteX61" fmla="*/ 564 w 225777"/>
                  <a:gd name="connsiteY61" fmla="*/ 80574 h 134055"/>
                  <a:gd name="connsiteX62" fmla="*/ 635 w 225777"/>
                  <a:gd name="connsiteY62" fmla="*/ 80856 h 134055"/>
                  <a:gd name="connsiteX63" fmla="*/ 776 w 225777"/>
                  <a:gd name="connsiteY63" fmla="*/ 81139 h 134055"/>
                  <a:gd name="connsiteX64" fmla="*/ 847 w 225777"/>
                  <a:gd name="connsiteY64" fmla="*/ 81350 h 134055"/>
                  <a:gd name="connsiteX65" fmla="*/ 847 w 225777"/>
                  <a:gd name="connsiteY65" fmla="*/ 81350 h 134055"/>
                  <a:gd name="connsiteX66" fmla="*/ 847 w 225777"/>
                  <a:gd name="connsiteY66" fmla="*/ 81421 h 134055"/>
                  <a:gd name="connsiteX67" fmla="*/ 988 w 225777"/>
                  <a:gd name="connsiteY67" fmla="*/ 81703 h 134055"/>
                  <a:gd name="connsiteX68" fmla="*/ 1129 w 225777"/>
                  <a:gd name="connsiteY68" fmla="*/ 81986 h 134055"/>
                  <a:gd name="connsiteX69" fmla="*/ 1341 w 225777"/>
                  <a:gd name="connsiteY69" fmla="*/ 82338 h 134055"/>
                  <a:gd name="connsiteX70" fmla="*/ 1552 w 225777"/>
                  <a:gd name="connsiteY70" fmla="*/ 82691 h 134055"/>
                  <a:gd name="connsiteX71" fmla="*/ 1623 w 225777"/>
                  <a:gd name="connsiteY71" fmla="*/ 82762 h 134055"/>
                  <a:gd name="connsiteX72" fmla="*/ 1693 w 225777"/>
                  <a:gd name="connsiteY72" fmla="*/ 82832 h 134055"/>
                  <a:gd name="connsiteX73" fmla="*/ 2117 w 225777"/>
                  <a:gd name="connsiteY73" fmla="*/ 83467 h 134055"/>
                  <a:gd name="connsiteX74" fmla="*/ 2469 w 225777"/>
                  <a:gd name="connsiteY74" fmla="*/ 83961 h 134055"/>
                  <a:gd name="connsiteX75" fmla="*/ 2469 w 225777"/>
                  <a:gd name="connsiteY75" fmla="*/ 83961 h 134055"/>
                  <a:gd name="connsiteX76" fmla="*/ 2469 w 225777"/>
                  <a:gd name="connsiteY76" fmla="*/ 83961 h 134055"/>
                  <a:gd name="connsiteX77" fmla="*/ 2752 w 225777"/>
                  <a:gd name="connsiteY77" fmla="*/ 84314 h 134055"/>
                  <a:gd name="connsiteX78" fmla="*/ 2963 w 225777"/>
                  <a:gd name="connsiteY78" fmla="*/ 84596 h 134055"/>
                  <a:gd name="connsiteX79" fmla="*/ 3175 w 225777"/>
                  <a:gd name="connsiteY79" fmla="*/ 84878 h 134055"/>
                  <a:gd name="connsiteX80" fmla="*/ 3387 w 225777"/>
                  <a:gd name="connsiteY80" fmla="*/ 85090 h 134055"/>
                  <a:gd name="connsiteX81" fmla="*/ 3387 w 225777"/>
                  <a:gd name="connsiteY81" fmla="*/ 85090 h 134055"/>
                  <a:gd name="connsiteX82" fmla="*/ 3387 w 225777"/>
                  <a:gd name="connsiteY82" fmla="*/ 85090 h 134055"/>
                  <a:gd name="connsiteX83" fmla="*/ 3598 w 225777"/>
                  <a:gd name="connsiteY83" fmla="*/ 85301 h 134055"/>
                  <a:gd name="connsiteX84" fmla="*/ 3810 w 225777"/>
                  <a:gd name="connsiteY84" fmla="*/ 85513 h 134055"/>
                  <a:gd name="connsiteX85" fmla="*/ 4092 w 225777"/>
                  <a:gd name="connsiteY85" fmla="*/ 85725 h 134055"/>
                  <a:gd name="connsiteX86" fmla="*/ 4374 w 225777"/>
                  <a:gd name="connsiteY86" fmla="*/ 85937 h 134055"/>
                  <a:gd name="connsiteX87" fmla="*/ 4516 w 225777"/>
                  <a:gd name="connsiteY87" fmla="*/ 86007 h 134055"/>
                  <a:gd name="connsiteX88" fmla="*/ 4516 w 225777"/>
                  <a:gd name="connsiteY88" fmla="*/ 86007 h 134055"/>
                  <a:gd name="connsiteX89" fmla="*/ 4586 w 225777"/>
                  <a:gd name="connsiteY89" fmla="*/ 86077 h 134055"/>
                  <a:gd name="connsiteX90" fmla="*/ 4868 w 225777"/>
                  <a:gd name="connsiteY90" fmla="*/ 86289 h 134055"/>
                  <a:gd name="connsiteX91" fmla="*/ 5080 w 225777"/>
                  <a:gd name="connsiteY91" fmla="*/ 86431 h 134055"/>
                  <a:gd name="connsiteX92" fmla="*/ 5292 w 225777"/>
                  <a:gd name="connsiteY92" fmla="*/ 86571 h 134055"/>
                  <a:gd name="connsiteX93" fmla="*/ 5503 w 225777"/>
                  <a:gd name="connsiteY93" fmla="*/ 86713 h 134055"/>
                  <a:gd name="connsiteX94" fmla="*/ 5574 w 225777"/>
                  <a:gd name="connsiteY94" fmla="*/ 86713 h 134055"/>
                  <a:gd name="connsiteX95" fmla="*/ 97649 w 225777"/>
                  <a:gd name="connsiteY95" fmla="*/ 139841 h 134055"/>
                  <a:gd name="connsiteX96" fmla="*/ 97790 w 225777"/>
                  <a:gd name="connsiteY96" fmla="*/ 139911 h 134055"/>
                  <a:gd name="connsiteX97" fmla="*/ 98002 w 225777"/>
                  <a:gd name="connsiteY97" fmla="*/ 140053 h 134055"/>
                  <a:gd name="connsiteX98" fmla="*/ 98213 w 225777"/>
                  <a:gd name="connsiteY98" fmla="*/ 140123 h 134055"/>
                  <a:gd name="connsiteX99" fmla="*/ 98425 w 225777"/>
                  <a:gd name="connsiteY99" fmla="*/ 140194 h 134055"/>
                  <a:gd name="connsiteX100" fmla="*/ 98637 w 225777"/>
                  <a:gd name="connsiteY100" fmla="*/ 140264 h 134055"/>
                  <a:gd name="connsiteX101" fmla="*/ 98707 w 225777"/>
                  <a:gd name="connsiteY101" fmla="*/ 140264 h 134055"/>
                  <a:gd name="connsiteX102" fmla="*/ 98707 w 225777"/>
                  <a:gd name="connsiteY102" fmla="*/ 140264 h 134055"/>
                  <a:gd name="connsiteX103" fmla="*/ 98848 w 225777"/>
                  <a:gd name="connsiteY103" fmla="*/ 140335 h 134055"/>
                  <a:gd name="connsiteX104" fmla="*/ 99060 w 225777"/>
                  <a:gd name="connsiteY104" fmla="*/ 140405 h 134055"/>
                  <a:gd name="connsiteX105" fmla="*/ 99272 w 225777"/>
                  <a:gd name="connsiteY105" fmla="*/ 140476 h 134055"/>
                  <a:gd name="connsiteX106" fmla="*/ 99483 w 225777"/>
                  <a:gd name="connsiteY106" fmla="*/ 140547 h 134055"/>
                  <a:gd name="connsiteX107" fmla="*/ 99695 w 225777"/>
                  <a:gd name="connsiteY107" fmla="*/ 140547 h 134055"/>
                  <a:gd name="connsiteX108" fmla="*/ 99695 w 225777"/>
                  <a:gd name="connsiteY108" fmla="*/ 140547 h 134055"/>
                  <a:gd name="connsiteX109" fmla="*/ 99766 w 225777"/>
                  <a:gd name="connsiteY109" fmla="*/ 140547 h 134055"/>
                  <a:gd name="connsiteX110" fmla="*/ 100048 w 225777"/>
                  <a:gd name="connsiteY110" fmla="*/ 140547 h 134055"/>
                  <a:gd name="connsiteX111" fmla="*/ 100330 w 225777"/>
                  <a:gd name="connsiteY111" fmla="*/ 140547 h 134055"/>
                  <a:gd name="connsiteX112" fmla="*/ 100683 w 225777"/>
                  <a:gd name="connsiteY112" fmla="*/ 140476 h 134055"/>
                  <a:gd name="connsiteX113" fmla="*/ 100683 w 225777"/>
                  <a:gd name="connsiteY113" fmla="*/ 140476 h 134055"/>
                  <a:gd name="connsiteX114" fmla="*/ 100683 w 225777"/>
                  <a:gd name="connsiteY114" fmla="*/ 140476 h 134055"/>
                  <a:gd name="connsiteX115" fmla="*/ 101036 w 225777"/>
                  <a:gd name="connsiteY115" fmla="*/ 140405 h 134055"/>
                  <a:gd name="connsiteX116" fmla="*/ 101529 w 225777"/>
                  <a:gd name="connsiteY116" fmla="*/ 140194 h 134055"/>
                  <a:gd name="connsiteX117" fmla="*/ 227965 w 225777"/>
                  <a:gd name="connsiteY117" fmla="*/ 66675 h 134055"/>
                  <a:gd name="connsiteX118" fmla="*/ 227118 w 225777"/>
                  <a:gd name="connsiteY118" fmla="*/ 66957 h 134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225777" h="134055">
                    <a:moveTo>
                      <a:pt x="227118" y="66957"/>
                    </a:moveTo>
                    <a:cubicBezTo>
                      <a:pt x="227118" y="66957"/>
                      <a:pt x="227118" y="66957"/>
                      <a:pt x="227118" y="66957"/>
                    </a:cubicBezTo>
                    <a:cubicBezTo>
                      <a:pt x="226766" y="67028"/>
                      <a:pt x="226483" y="67028"/>
                      <a:pt x="226131" y="67028"/>
                    </a:cubicBezTo>
                    <a:cubicBezTo>
                      <a:pt x="226131" y="67028"/>
                      <a:pt x="226131" y="67028"/>
                      <a:pt x="226131" y="67028"/>
                    </a:cubicBezTo>
                    <a:cubicBezTo>
                      <a:pt x="225778" y="67028"/>
                      <a:pt x="225425" y="66957"/>
                      <a:pt x="225072" y="66816"/>
                    </a:cubicBezTo>
                    <a:cubicBezTo>
                      <a:pt x="225072" y="66816"/>
                      <a:pt x="225072" y="66816"/>
                      <a:pt x="225072" y="66816"/>
                    </a:cubicBezTo>
                    <a:cubicBezTo>
                      <a:pt x="224719" y="66675"/>
                      <a:pt x="224296" y="66534"/>
                      <a:pt x="223943" y="66322"/>
                    </a:cubicBezTo>
                    <a:lnTo>
                      <a:pt x="131868" y="13194"/>
                    </a:lnTo>
                    <a:cubicBezTo>
                      <a:pt x="131516" y="12982"/>
                      <a:pt x="131092" y="12700"/>
                      <a:pt x="130739" y="12417"/>
                    </a:cubicBezTo>
                    <a:cubicBezTo>
                      <a:pt x="130739" y="12417"/>
                      <a:pt x="130739" y="12417"/>
                      <a:pt x="130739" y="12417"/>
                    </a:cubicBezTo>
                    <a:cubicBezTo>
                      <a:pt x="130387" y="12135"/>
                      <a:pt x="130034" y="11783"/>
                      <a:pt x="129681" y="11430"/>
                    </a:cubicBezTo>
                    <a:cubicBezTo>
                      <a:pt x="129681" y="11430"/>
                      <a:pt x="129681" y="11430"/>
                      <a:pt x="129681" y="11430"/>
                    </a:cubicBezTo>
                    <a:cubicBezTo>
                      <a:pt x="129328" y="11077"/>
                      <a:pt x="129046" y="10654"/>
                      <a:pt x="128764" y="10301"/>
                    </a:cubicBezTo>
                    <a:cubicBezTo>
                      <a:pt x="128764" y="10301"/>
                      <a:pt x="128764" y="10301"/>
                      <a:pt x="128764" y="10301"/>
                    </a:cubicBezTo>
                    <a:cubicBezTo>
                      <a:pt x="128482" y="9878"/>
                      <a:pt x="128199" y="9525"/>
                      <a:pt x="127988" y="9102"/>
                    </a:cubicBezTo>
                    <a:cubicBezTo>
                      <a:pt x="127988" y="9102"/>
                      <a:pt x="127988" y="9031"/>
                      <a:pt x="127917" y="9031"/>
                    </a:cubicBezTo>
                    <a:cubicBezTo>
                      <a:pt x="127706" y="8608"/>
                      <a:pt x="127423" y="8184"/>
                      <a:pt x="127282" y="7690"/>
                    </a:cubicBezTo>
                    <a:cubicBezTo>
                      <a:pt x="127282" y="7690"/>
                      <a:pt x="127282" y="7690"/>
                      <a:pt x="127282" y="7690"/>
                    </a:cubicBezTo>
                    <a:cubicBezTo>
                      <a:pt x="127071" y="7267"/>
                      <a:pt x="126929" y="6773"/>
                      <a:pt x="126788" y="6279"/>
                    </a:cubicBezTo>
                    <a:cubicBezTo>
                      <a:pt x="126788" y="6279"/>
                      <a:pt x="126788" y="6279"/>
                      <a:pt x="126788" y="6279"/>
                    </a:cubicBezTo>
                    <a:cubicBezTo>
                      <a:pt x="126647" y="5786"/>
                      <a:pt x="126506" y="5362"/>
                      <a:pt x="126436" y="4868"/>
                    </a:cubicBezTo>
                    <a:cubicBezTo>
                      <a:pt x="126436" y="4868"/>
                      <a:pt x="126436" y="4868"/>
                      <a:pt x="126436" y="4868"/>
                    </a:cubicBezTo>
                    <a:cubicBezTo>
                      <a:pt x="126365" y="4374"/>
                      <a:pt x="126294" y="3951"/>
                      <a:pt x="126294" y="3528"/>
                    </a:cubicBezTo>
                    <a:cubicBezTo>
                      <a:pt x="126294" y="3104"/>
                      <a:pt x="126365" y="2681"/>
                      <a:pt x="126436" y="2328"/>
                    </a:cubicBezTo>
                    <a:cubicBezTo>
                      <a:pt x="126436" y="2328"/>
                      <a:pt x="126436" y="2328"/>
                      <a:pt x="126436" y="2328"/>
                    </a:cubicBezTo>
                    <a:cubicBezTo>
                      <a:pt x="126506" y="1975"/>
                      <a:pt x="126647" y="1623"/>
                      <a:pt x="126788" y="1341"/>
                    </a:cubicBezTo>
                    <a:cubicBezTo>
                      <a:pt x="126788" y="1341"/>
                      <a:pt x="126788" y="1341"/>
                      <a:pt x="126788" y="1341"/>
                    </a:cubicBezTo>
                    <a:cubicBezTo>
                      <a:pt x="126859" y="1129"/>
                      <a:pt x="127000" y="987"/>
                      <a:pt x="127141" y="847"/>
                    </a:cubicBezTo>
                    <a:cubicBezTo>
                      <a:pt x="127353" y="494"/>
                      <a:pt x="127635" y="211"/>
                      <a:pt x="127988" y="0"/>
                    </a:cubicBezTo>
                    <a:lnTo>
                      <a:pt x="1552" y="73519"/>
                    </a:lnTo>
                    <a:cubicBezTo>
                      <a:pt x="1199" y="73730"/>
                      <a:pt x="917" y="74013"/>
                      <a:pt x="706" y="74365"/>
                    </a:cubicBezTo>
                    <a:cubicBezTo>
                      <a:pt x="706" y="74436"/>
                      <a:pt x="635" y="74436"/>
                      <a:pt x="564" y="74507"/>
                    </a:cubicBezTo>
                    <a:cubicBezTo>
                      <a:pt x="494" y="74647"/>
                      <a:pt x="423" y="74789"/>
                      <a:pt x="353" y="74930"/>
                    </a:cubicBezTo>
                    <a:cubicBezTo>
                      <a:pt x="353" y="74930"/>
                      <a:pt x="353" y="74930"/>
                      <a:pt x="353" y="74930"/>
                    </a:cubicBezTo>
                    <a:cubicBezTo>
                      <a:pt x="353" y="74930"/>
                      <a:pt x="353" y="74930"/>
                      <a:pt x="353" y="74930"/>
                    </a:cubicBezTo>
                    <a:cubicBezTo>
                      <a:pt x="282" y="75001"/>
                      <a:pt x="282" y="75141"/>
                      <a:pt x="212" y="75212"/>
                    </a:cubicBezTo>
                    <a:cubicBezTo>
                      <a:pt x="141" y="75283"/>
                      <a:pt x="141" y="75424"/>
                      <a:pt x="141" y="75494"/>
                    </a:cubicBezTo>
                    <a:cubicBezTo>
                      <a:pt x="141" y="75565"/>
                      <a:pt x="71" y="75706"/>
                      <a:pt x="71" y="75777"/>
                    </a:cubicBezTo>
                    <a:cubicBezTo>
                      <a:pt x="71" y="75847"/>
                      <a:pt x="71" y="75847"/>
                      <a:pt x="71" y="75917"/>
                    </a:cubicBezTo>
                    <a:cubicBezTo>
                      <a:pt x="71" y="75917"/>
                      <a:pt x="71" y="75917"/>
                      <a:pt x="71" y="75917"/>
                    </a:cubicBezTo>
                    <a:cubicBezTo>
                      <a:pt x="71" y="75988"/>
                      <a:pt x="71" y="75988"/>
                      <a:pt x="71" y="76059"/>
                    </a:cubicBezTo>
                    <a:cubicBezTo>
                      <a:pt x="71" y="76129"/>
                      <a:pt x="71" y="76271"/>
                      <a:pt x="0" y="76341"/>
                    </a:cubicBezTo>
                    <a:cubicBezTo>
                      <a:pt x="0" y="76411"/>
                      <a:pt x="0" y="76553"/>
                      <a:pt x="0" y="76623"/>
                    </a:cubicBezTo>
                    <a:cubicBezTo>
                      <a:pt x="0" y="76694"/>
                      <a:pt x="0" y="76835"/>
                      <a:pt x="0" y="76905"/>
                    </a:cubicBezTo>
                    <a:cubicBezTo>
                      <a:pt x="0" y="76976"/>
                      <a:pt x="0" y="77117"/>
                      <a:pt x="0" y="77188"/>
                    </a:cubicBezTo>
                    <a:cubicBezTo>
                      <a:pt x="0" y="77188"/>
                      <a:pt x="0" y="77188"/>
                      <a:pt x="0" y="77188"/>
                    </a:cubicBezTo>
                    <a:cubicBezTo>
                      <a:pt x="0" y="77258"/>
                      <a:pt x="0" y="77329"/>
                      <a:pt x="0" y="77470"/>
                    </a:cubicBezTo>
                    <a:cubicBezTo>
                      <a:pt x="0" y="77540"/>
                      <a:pt x="0" y="77681"/>
                      <a:pt x="0" y="77752"/>
                    </a:cubicBezTo>
                    <a:cubicBezTo>
                      <a:pt x="0" y="77823"/>
                      <a:pt x="0" y="77964"/>
                      <a:pt x="0" y="78034"/>
                    </a:cubicBezTo>
                    <a:cubicBezTo>
                      <a:pt x="0" y="78105"/>
                      <a:pt x="0" y="78246"/>
                      <a:pt x="0" y="78316"/>
                    </a:cubicBezTo>
                    <a:cubicBezTo>
                      <a:pt x="0" y="78387"/>
                      <a:pt x="0" y="78528"/>
                      <a:pt x="71" y="78599"/>
                    </a:cubicBezTo>
                    <a:cubicBezTo>
                      <a:pt x="71" y="78599"/>
                      <a:pt x="71" y="78599"/>
                      <a:pt x="71" y="78599"/>
                    </a:cubicBezTo>
                    <a:cubicBezTo>
                      <a:pt x="71" y="78599"/>
                      <a:pt x="71" y="78599"/>
                      <a:pt x="71" y="78599"/>
                    </a:cubicBezTo>
                    <a:cubicBezTo>
                      <a:pt x="71" y="78669"/>
                      <a:pt x="71" y="78810"/>
                      <a:pt x="141" y="78881"/>
                    </a:cubicBezTo>
                    <a:cubicBezTo>
                      <a:pt x="141" y="78952"/>
                      <a:pt x="212" y="79093"/>
                      <a:pt x="212" y="79163"/>
                    </a:cubicBezTo>
                    <a:cubicBezTo>
                      <a:pt x="212" y="79234"/>
                      <a:pt x="282" y="79375"/>
                      <a:pt x="282" y="79445"/>
                    </a:cubicBezTo>
                    <a:cubicBezTo>
                      <a:pt x="282" y="79516"/>
                      <a:pt x="353" y="79657"/>
                      <a:pt x="353" y="79728"/>
                    </a:cubicBezTo>
                    <a:cubicBezTo>
                      <a:pt x="353" y="79798"/>
                      <a:pt x="423" y="79869"/>
                      <a:pt x="423" y="79939"/>
                    </a:cubicBezTo>
                    <a:cubicBezTo>
                      <a:pt x="423" y="79939"/>
                      <a:pt x="423" y="79939"/>
                      <a:pt x="423" y="79939"/>
                    </a:cubicBezTo>
                    <a:cubicBezTo>
                      <a:pt x="423" y="79939"/>
                      <a:pt x="423" y="79939"/>
                      <a:pt x="423" y="80010"/>
                    </a:cubicBezTo>
                    <a:cubicBezTo>
                      <a:pt x="423" y="80080"/>
                      <a:pt x="494" y="80222"/>
                      <a:pt x="494" y="80292"/>
                    </a:cubicBezTo>
                    <a:cubicBezTo>
                      <a:pt x="494" y="80362"/>
                      <a:pt x="564" y="80504"/>
                      <a:pt x="564" y="80574"/>
                    </a:cubicBezTo>
                    <a:cubicBezTo>
                      <a:pt x="564" y="80645"/>
                      <a:pt x="635" y="80786"/>
                      <a:pt x="635" y="80856"/>
                    </a:cubicBezTo>
                    <a:cubicBezTo>
                      <a:pt x="706" y="80927"/>
                      <a:pt x="706" y="81068"/>
                      <a:pt x="776" y="81139"/>
                    </a:cubicBezTo>
                    <a:cubicBezTo>
                      <a:pt x="776" y="81209"/>
                      <a:pt x="847" y="81280"/>
                      <a:pt x="847" y="81350"/>
                    </a:cubicBezTo>
                    <a:cubicBezTo>
                      <a:pt x="847" y="81350"/>
                      <a:pt x="847" y="81350"/>
                      <a:pt x="847" y="81350"/>
                    </a:cubicBezTo>
                    <a:cubicBezTo>
                      <a:pt x="847" y="81350"/>
                      <a:pt x="847" y="81421"/>
                      <a:pt x="847" y="81421"/>
                    </a:cubicBezTo>
                    <a:cubicBezTo>
                      <a:pt x="917" y="81492"/>
                      <a:pt x="917" y="81633"/>
                      <a:pt x="988" y="81703"/>
                    </a:cubicBezTo>
                    <a:cubicBezTo>
                      <a:pt x="1058" y="81774"/>
                      <a:pt x="1058" y="81915"/>
                      <a:pt x="1129" y="81986"/>
                    </a:cubicBezTo>
                    <a:cubicBezTo>
                      <a:pt x="1199" y="82126"/>
                      <a:pt x="1270" y="82197"/>
                      <a:pt x="1341" y="82338"/>
                    </a:cubicBezTo>
                    <a:cubicBezTo>
                      <a:pt x="1411" y="82479"/>
                      <a:pt x="1482" y="82550"/>
                      <a:pt x="1552" y="82691"/>
                    </a:cubicBezTo>
                    <a:cubicBezTo>
                      <a:pt x="1552" y="82691"/>
                      <a:pt x="1552" y="82762"/>
                      <a:pt x="1623" y="82762"/>
                    </a:cubicBezTo>
                    <a:cubicBezTo>
                      <a:pt x="1623" y="82762"/>
                      <a:pt x="1693" y="82832"/>
                      <a:pt x="1693" y="82832"/>
                    </a:cubicBezTo>
                    <a:cubicBezTo>
                      <a:pt x="1834" y="83044"/>
                      <a:pt x="1976" y="83255"/>
                      <a:pt x="2117" y="83467"/>
                    </a:cubicBezTo>
                    <a:cubicBezTo>
                      <a:pt x="2258" y="83608"/>
                      <a:pt x="2328" y="83749"/>
                      <a:pt x="2469" y="83961"/>
                    </a:cubicBezTo>
                    <a:cubicBezTo>
                      <a:pt x="2469" y="83961"/>
                      <a:pt x="2469" y="83961"/>
                      <a:pt x="2469" y="83961"/>
                    </a:cubicBezTo>
                    <a:cubicBezTo>
                      <a:pt x="2469" y="83961"/>
                      <a:pt x="2469" y="83961"/>
                      <a:pt x="2469" y="83961"/>
                    </a:cubicBezTo>
                    <a:cubicBezTo>
                      <a:pt x="2540" y="84102"/>
                      <a:pt x="2611" y="84173"/>
                      <a:pt x="2752" y="84314"/>
                    </a:cubicBezTo>
                    <a:cubicBezTo>
                      <a:pt x="2822" y="84384"/>
                      <a:pt x="2893" y="84525"/>
                      <a:pt x="2963" y="84596"/>
                    </a:cubicBezTo>
                    <a:cubicBezTo>
                      <a:pt x="3034" y="84667"/>
                      <a:pt x="3104" y="84737"/>
                      <a:pt x="3175" y="84878"/>
                    </a:cubicBezTo>
                    <a:cubicBezTo>
                      <a:pt x="3246" y="84949"/>
                      <a:pt x="3316" y="85019"/>
                      <a:pt x="3387" y="85090"/>
                    </a:cubicBezTo>
                    <a:cubicBezTo>
                      <a:pt x="3387" y="85090"/>
                      <a:pt x="3387" y="85090"/>
                      <a:pt x="3387" y="85090"/>
                    </a:cubicBezTo>
                    <a:cubicBezTo>
                      <a:pt x="3387" y="85090"/>
                      <a:pt x="3387" y="85090"/>
                      <a:pt x="3387" y="85090"/>
                    </a:cubicBezTo>
                    <a:cubicBezTo>
                      <a:pt x="3457" y="85161"/>
                      <a:pt x="3528" y="85231"/>
                      <a:pt x="3598" y="85301"/>
                    </a:cubicBezTo>
                    <a:cubicBezTo>
                      <a:pt x="3669" y="85372"/>
                      <a:pt x="3739" y="85443"/>
                      <a:pt x="3810" y="85513"/>
                    </a:cubicBezTo>
                    <a:cubicBezTo>
                      <a:pt x="3881" y="85584"/>
                      <a:pt x="3951" y="85654"/>
                      <a:pt x="4092" y="85725"/>
                    </a:cubicBezTo>
                    <a:cubicBezTo>
                      <a:pt x="4163" y="85795"/>
                      <a:pt x="4233" y="85866"/>
                      <a:pt x="4374" y="85937"/>
                    </a:cubicBezTo>
                    <a:cubicBezTo>
                      <a:pt x="4445" y="85937"/>
                      <a:pt x="4445" y="86007"/>
                      <a:pt x="4516" y="86007"/>
                    </a:cubicBezTo>
                    <a:cubicBezTo>
                      <a:pt x="4516" y="86007"/>
                      <a:pt x="4516" y="86007"/>
                      <a:pt x="4516" y="86007"/>
                    </a:cubicBezTo>
                    <a:cubicBezTo>
                      <a:pt x="4516" y="86007"/>
                      <a:pt x="4586" y="86077"/>
                      <a:pt x="4586" y="86077"/>
                    </a:cubicBezTo>
                    <a:cubicBezTo>
                      <a:pt x="4657" y="86148"/>
                      <a:pt x="4727" y="86219"/>
                      <a:pt x="4868" y="86289"/>
                    </a:cubicBezTo>
                    <a:cubicBezTo>
                      <a:pt x="4939" y="86360"/>
                      <a:pt x="5009" y="86431"/>
                      <a:pt x="5080" y="86431"/>
                    </a:cubicBezTo>
                    <a:cubicBezTo>
                      <a:pt x="5151" y="86501"/>
                      <a:pt x="5221" y="86571"/>
                      <a:pt x="5292" y="86571"/>
                    </a:cubicBezTo>
                    <a:cubicBezTo>
                      <a:pt x="5362" y="86642"/>
                      <a:pt x="5433" y="86642"/>
                      <a:pt x="5503" y="86713"/>
                    </a:cubicBezTo>
                    <a:cubicBezTo>
                      <a:pt x="5503" y="86713"/>
                      <a:pt x="5574" y="86713"/>
                      <a:pt x="5574" y="86713"/>
                    </a:cubicBezTo>
                    <a:lnTo>
                      <a:pt x="97649" y="139841"/>
                    </a:lnTo>
                    <a:cubicBezTo>
                      <a:pt x="97719" y="139841"/>
                      <a:pt x="97790" y="139911"/>
                      <a:pt x="97790" y="139911"/>
                    </a:cubicBezTo>
                    <a:cubicBezTo>
                      <a:pt x="97861" y="139982"/>
                      <a:pt x="97931" y="139982"/>
                      <a:pt x="98002" y="140053"/>
                    </a:cubicBezTo>
                    <a:cubicBezTo>
                      <a:pt x="98072" y="140123"/>
                      <a:pt x="98143" y="140123"/>
                      <a:pt x="98213" y="140123"/>
                    </a:cubicBezTo>
                    <a:cubicBezTo>
                      <a:pt x="98284" y="140123"/>
                      <a:pt x="98354" y="140194"/>
                      <a:pt x="98425" y="140194"/>
                    </a:cubicBezTo>
                    <a:cubicBezTo>
                      <a:pt x="98496" y="140194"/>
                      <a:pt x="98566" y="140264"/>
                      <a:pt x="98637" y="140264"/>
                    </a:cubicBezTo>
                    <a:cubicBezTo>
                      <a:pt x="98637" y="140264"/>
                      <a:pt x="98707" y="140264"/>
                      <a:pt x="98707" y="140264"/>
                    </a:cubicBezTo>
                    <a:cubicBezTo>
                      <a:pt x="98707" y="140264"/>
                      <a:pt x="98707" y="140264"/>
                      <a:pt x="98707" y="140264"/>
                    </a:cubicBezTo>
                    <a:cubicBezTo>
                      <a:pt x="98778" y="140264"/>
                      <a:pt x="98778" y="140264"/>
                      <a:pt x="98848" y="140335"/>
                    </a:cubicBezTo>
                    <a:cubicBezTo>
                      <a:pt x="98919" y="140335"/>
                      <a:pt x="98989" y="140405"/>
                      <a:pt x="99060" y="140405"/>
                    </a:cubicBezTo>
                    <a:cubicBezTo>
                      <a:pt x="99131" y="140405"/>
                      <a:pt x="99201" y="140476"/>
                      <a:pt x="99272" y="140476"/>
                    </a:cubicBezTo>
                    <a:cubicBezTo>
                      <a:pt x="99342" y="140476"/>
                      <a:pt x="99413" y="140476"/>
                      <a:pt x="99483" y="140547"/>
                    </a:cubicBezTo>
                    <a:cubicBezTo>
                      <a:pt x="99554" y="140547"/>
                      <a:pt x="99624" y="140547"/>
                      <a:pt x="99695" y="140547"/>
                    </a:cubicBezTo>
                    <a:cubicBezTo>
                      <a:pt x="99695" y="140547"/>
                      <a:pt x="99695" y="140547"/>
                      <a:pt x="99695" y="140547"/>
                    </a:cubicBezTo>
                    <a:cubicBezTo>
                      <a:pt x="99695" y="140547"/>
                      <a:pt x="99695" y="140547"/>
                      <a:pt x="99766" y="140547"/>
                    </a:cubicBezTo>
                    <a:cubicBezTo>
                      <a:pt x="99836" y="140547"/>
                      <a:pt x="99977" y="140547"/>
                      <a:pt x="100048" y="140547"/>
                    </a:cubicBezTo>
                    <a:cubicBezTo>
                      <a:pt x="100118" y="140547"/>
                      <a:pt x="100259" y="140547"/>
                      <a:pt x="100330" y="140547"/>
                    </a:cubicBezTo>
                    <a:cubicBezTo>
                      <a:pt x="100471" y="140547"/>
                      <a:pt x="100542" y="140547"/>
                      <a:pt x="100683" y="140476"/>
                    </a:cubicBezTo>
                    <a:cubicBezTo>
                      <a:pt x="100683" y="140476"/>
                      <a:pt x="100683" y="140476"/>
                      <a:pt x="100683" y="140476"/>
                    </a:cubicBezTo>
                    <a:cubicBezTo>
                      <a:pt x="100683" y="140476"/>
                      <a:pt x="100683" y="140476"/>
                      <a:pt x="100683" y="140476"/>
                    </a:cubicBezTo>
                    <a:cubicBezTo>
                      <a:pt x="100824" y="140476"/>
                      <a:pt x="100894" y="140405"/>
                      <a:pt x="101036" y="140405"/>
                    </a:cubicBezTo>
                    <a:cubicBezTo>
                      <a:pt x="101177" y="140335"/>
                      <a:pt x="101388" y="140264"/>
                      <a:pt x="101529" y="140194"/>
                    </a:cubicBezTo>
                    <a:lnTo>
                      <a:pt x="227965" y="66675"/>
                    </a:lnTo>
                    <a:cubicBezTo>
                      <a:pt x="227683" y="66745"/>
                      <a:pt x="227401" y="66887"/>
                      <a:pt x="227118" y="66957"/>
                    </a:cubicBezTo>
                    <a:close/>
                  </a:path>
                </a:pathLst>
              </a:custGeom>
              <a:solidFill>
                <a:srgbClr val="FFFFFF"/>
              </a:solidFill>
              <a:ln w="7047" cap="flat">
                <a:noFill/>
                <a:prstDash val="solid"/>
                <a:miter/>
              </a:ln>
            </p:spPr>
            <p:txBody>
              <a:bodyPr rtlCol="0" anchor="ctr"/>
              <a:lstStyle/>
              <a:p>
                <a:pPr algn="r" rtl="1"/>
                <a:endParaRPr lang="en-ID">
                  <a:cs typeface="B Nazanin" panose="00000400000000000000" pitchFamily="2" charset="-78"/>
                </a:endParaRPr>
              </a:p>
            </p:txBody>
          </p:sp>
          <p:sp>
            <p:nvSpPr>
              <p:cNvPr id="81" name="Freeform: Shape 80">
                <a:extLst>
                  <a:ext uri="{FF2B5EF4-FFF2-40B4-BE49-F238E27FC236}">
                    <a16:creationId xmlns:a16="http://schemas.microsoft.com/office/drawing/2014/main" id="{88DD2556-1E6A-456D-AE38-E789E3DC2E14}"/>
                  </a:ext>
                </a:extLst>
              </p:cNvPr>
              <p:cNvSpPr/>
              <p:nvPr/>
            </p:nvSpPr>
            <p:spPr>
              <a:xfrm>
                <a:off x="2951480" y="6364040"/>
                <a:ext cx="282222" cy="162278"/>
              </a:xfrm>
              <a:custGeom>
                <a:avLst/>
                <a:gdLst>
                  <a:gd name="connsiteX0" fmla="*/ 0 w 282222"/>
                  <a:gd name="connsiteY0" fmla="*/ 73449 h 162277"/>
                  <a:gd name="connsiteX1" fmla="*/ 126436 w 282222"/>
                  <a:gd name="connsiteY1" fmla="*/ 0 h 162277"/>
                  <a:gd name="connsiteX2" fmla="*/ 286597 w 282222"/>
                  <a:gd name="connsiteY2" fmla="*/ 92428 h 162277"/>
                  <a:gd name="connsiteX3" fmla="*/ 160161 w 282222"/>
                  <a:gd name="connsiteY3" fmla="*/ 165947 h 162277"/>
                </a:gdLst>
                <a:ahLst/>
                <a:cxnLst>
                  <a:cxn ang="0">
                    <a:pos x="connsiteX0" y="connsiteY0"/>
                  </a:cxn>
                  <a:cxn ang="0">
                    <a:pos x="connsiteX1" y="connsiteY1"/>
                  </a:cxn>
                  <a:cxn ang="0">
                    <a:pos x="connsiteX2" y="connsiteY2"/>
                  </a:cxn>
                  <a:cxn ang="0">
                    <a:pos x="connsiteX3" y="connsiteY3"/>
                  </a:cxn>
                </a:cxnLst>
                <a:rect l="l" t="t" r="r" b="b"/>
                <a:pathLst>
                  <a:path w="282222" h="162277">
                    <a:moveTo>
                      <a:pt x="0" y="73449"/>
                    </a:moveTo>
                    <a:lnTo>
                      <a:pt x="126436" y="0"/>
                    </a:lnTo>
                    <a:lnTo>
                      <a:pt x="286597" y="92428"/>
                    </a:lnTo>
                    <a:lnTo>
                      <a:pt x="160161" y="165947"/>
                    </a:lnTo>
                    <a:close/>
                  </a:path>
                </a:pathLst>
              </a:custGeom>
              <a:solidFill>
                <a:schemeClr val="accent2">
                  <a:lumMod val="40000"/>
                  <a:lumOff val="60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82" name="Freeform: Shape 81">
                <a:extLst>
                  <a:ext uri="{FF2B5EF4-FFF2-40B4-BE49-F238E27FC236}">
                    <a16:creationId xmlns:a16="http://schemas.microsoft.com/office/drawing/2014/main" id="{350316A8-7C5A-49A9-A212-A55C8A5C3108}"/>
                  </a:ext>
                </a:extLst>
              </p:cNvPr>
              <p:cNvSpPr/>
              <p:nvPr/>
            </p:nvSpPr>
            <p:spPr>
              <a:xfrm>
                <a:off x="2950986" y="6437489"/>
                <a:ext cx="155222" cy="254000"/>
              </a:xfrm>
              <a:custGeom>
                <a:avLst/>
                <a:gdLst>
                  <a:gd name="connsiteX0" fmla="*/ 494 w 155222"/>
                  <a:gd name="connsiteY0" fmla="*/ 0 h 254000"/>
                  <a:gd name="connsiteX1" fmla="*/ 160655 w 155222"/>
                  <a:gd name="connsiteY1" fmla="*/ 92498 h 254000"/>
                  <a:gd name="connsiteX2" fmla="*/ 160232 w 155222"/>
                  <a:gd name="connsiteY2" fmla="*/ 237208 h 254000"/>
                  <a:gd name="connsiteX3" fmla="*/ 133773 w 155222"/>
                  <a:gd name="connsiteY3" fmla="*/ 252306 h 254000"/>
                  <a:gd name="connsiteX4" fmla="*/ 0 w 155222"/>
                  <a:gd name="connsiteY4" fmla="*/ 174978 h 254000"/>
                  <a:gd name="connsiteX5" fmla="*/ 494 w 155222"/>
                  <a:gd name="connsiteY5" fmla="*/ 0 h 254000"/>
                  <a:gd name="connsiteX6" fmla="*/ 126365 w 155222"/>
                  <a:gd name="connsiteY6" fmla="*/ 173708 h 254000"/>
                  <a:gd name="connsiteX7" fmla="*/ 132009 w 155222"/>
                  <a:gd name="connsiteY7" fmla="*/ 170462 h 254000"/>
                  <a:gd name="connsiteX8" fmla="*/ 126365 w 155222"/>
                  <a:gd name="connsiteY8" fmla="*/ 160655 h 254000"/>
                  <a:gd name="connsiteX9" fmla="*/ 34290 w 155222"/>
                  <a:gd name="connsiteY9" fmla="*/ 107527 h 254000"/>
                  <a:gd name="connsiteX10" fmla="*/ 28646 w 155222"/>
                  <a:gd name="connsiteY10" fmla="*/ 110772 h 254000"/>
                  <a:gd name="connsiteX11" fmla="*/ 34290 w 155222"/>
                  <a:gd name="connsiteY11" fmla="*/ 120509 h 254000"/>
                  <a:gd name="connsiteX12" fmla="*/ 126365 w 155222"/>
                  <a:gd name="connsiteY12" fmla="*/ 173708 h 254000"/>
                  <a:gd name="connsiteX13" fmla="*/ 80504 w 155222"/>
                  <a:gd name="connsiteY13" fmla="*/ 100471 h 254000"/>
                  <a:gd name="connsiteX14" fmla="*/ 72037 w 155222"/>
                  <a:gd name="connsiteY14" fmla="*/ 105339 h 254000"/>
                  <a:gd name="connsiteX15" fmla="*/ 80433 w 155222"/>
                  <a:gd name="connsiteY15" fmla="*/ 119874 h 254000"/>
                  <a:gd name="connsiteX16" fmla="*/ 88829 w 155222"/>
                  <a:gd name="connsiteY16" fmla="*/ 115076 h 254000"/>
                  <a:gd name="connsiteX17" fmla="*/ 80504 w 155222"/>
                  <a:gd name="connsiteY17" fmla="*/ 100471 h 254000"/>
                  <a:gd name="connsiteX18" fmla="*/ 80292 w 155222"/>
                  <a:gd name="connsiteY18" fmla="*/ 181751 h 254000"/>
                  <a:gd name="connsiteX19" fmla="*/ 88688 w 155222"/>
                  <a:gd name="connsiteY19" fmla="*/ 176882 h 254000"/>
                  <a:gd name="connsiteX20" fmla="*/ 80363 w 155222"/>
                  <a:gd name="connsiteY20" fmla="*/ 162348 h 254000"/>
                  <a:gd name="connsiteX21" fmla="*/ 71896 w 155222"/>
                  <a:gd name="connsiteY21" fmla="*/ 167146 h 254000"/>
                  <a:gd name="connsiteX22" fmla="*/ 80292 w 155222"/>
                  <a:gd name="connsiteY22" fmla="*/ 181751 h 25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55222" h="254000">
                    <a:moveTo>
                      <a:pt x="494" y="0"/>
                    </a:moveTo>
                    <a:lnTo>
                      <a:pt x="160655" y="92498"/>
                    </a:lnTo>
                    <a:lnTo>
                      <a:pt x="160232" y="237208"/>
                    </a:lnTo>
                    <a:cubicBezTo>
                      <a:pt x="160161" y="253929"/>
                      <a:pt x="148378" y="260702"/>
                      <a:pt x="133773" y="252306"/>
                    </a:cubicBezTo>
                    <a:lnTo>
                      <a:pt x="0" y="174978"/>
                    </a:lnTo>
                    <a:lnTo>
                      <a:pt x="494" y="0"/>
                    </a:lnTo>
                    <a:close/>
                    <a:moveTo>
                      <a:pt x="126365" y="173708"/>
                    </a:moveTo>
                    <a:cubicBezTo>
                      <a:pt x="129469" y="175472"/>
                      <a:pt x="132009" y="174060"/>
                      <a:pt x="132009" y="170462"/>
                    </a:cubicBezTo>
                    <a:cubicBezTo>
                      <a:pt x="132009" y="166864"/>
                      <a:pt x="129469" y="162419"/>
                      <a:pt x="126365" y="160655"/>
                    </a:cubicBezTo>
                    <a:lnTo>
                      <a:pt x="34290" y="107527"/>
                    </a:lnTo>
                    <a:cubicBezTo>
                      <a:pt x="31186" y="105692"/>
                      <a:pt x="28646" y="107174"/>
                      <a:pt x="28646" y="110772"/>
                    </a:cubicBezTo>
                    <a:cubicBezTo>
                      <a:pt x="28646" y="114300"/>
                      <a:pt x="31115" y="118745"/>
                      <a:pt x="34290" y="120509"/>
                    </a:cubicBezTo>
                    <a:lnTo>
                      <a:pt x="126365" y="173708"/>
                    </a:lnTo>
                    <a:moveTo>
                      <a:pt x="80504" y="100471"/>
                    </a:moveTo>
                    <a:cubicBezTo>
                      <a:pt x="75847" y="97790"/>
                      <a:pt x="72108" y="99977"/>
                      <a:pt x="72037" y="105339"/>
                    </a:cubicBezTo>
                    <a:cubicBezTo>
                      <a:pt x="72037" y="110631"/>
                      <a:pt x="75777" y="117193"/>
                      <a:pt x="80433" y="119874"/>
                    </a:cubicBezTo>
                    <a:cubicBezTo>
                      <a:pt x="85090" y="122555"/>
                      <a:pt x="88829" y="120368"/>
                      <a:pt x="88829" y="115076"/>
                    </a:cubicBezTo>
                    <a:cubicBezTo>
                      <a:pt x="88900" y="109643"/>
                      <a:pt x="85161" y="103152"/>
                      <a:pt x="80504" y="100471"/>
                    </a:cubicBezTo>
                    <a:moveTo>
                      <a:pt x="80292" y="181751"/>
                    </a:moveTo>
                    <a:cubicBezTo>
                      <a:pt x="84949" y="184432"/>
                      <a:pt x="88688" y="182245"/>
                      <a:pt x="88688" y="176882"/>
                    </a:cubicBezTo>
                    <a:cubicBezTo>
                      <a:pt x="88688" y="171591"/>
                      <a:pt x="84949" y="165029"/>
                      <a:pt x="80363" y="162348"/>
                    </a:cubicBezTo>
                    <a:cubicBezTo>
                      <a:pt x="75706" y="159667"/>
                      <a:pt x="71967" y="161854"/>
                      <a:pt x="71896" y="167146"/>
                    </a:cubicBezTo>
                    <a:cubicBezTo>
                      <a:pt x="71896" y="172579"/>
                      <a:pt x="75565" y="179070"/>
                      <a:pt x="80292" y="181751"/>
                    </a:cubicBezTo>
                  </a:path>
                </a:pathLst>
              </a:custGeom>
              <a:solidFill>
                <a:schemeClr val="accent2"/>
              </a:solidFill>
              <a:ln w="7047" cap="flat">
                <a:noFill/>
                <a:prstDash val="solid"/>
                <a:miter/>
              </a:ln>
            </p:spPr>
            <p:txBody>
              <a:bodyPr rtlCol="0" anchor="ctr"/>
              <a:lstStyle/>
              <a:p>
                <a:pPr algn="r" rtl="1"/>
                <a:endParaRPr lang="en-ID">
                  <a:cs typeface="B Nazanin" panose="00000400000000000000" pitchFamily="2" charset="-78"/>
                </a:endParaRPr>
              </a:p>
            </p:txBody>
          </p:sp>
          <p:sp>
            <p:nvSpPr>
              <p:cNvPr id="83" name="Freeform: Shape 82">
                <a:extLst>
                  <a:ext uri="{FF2B5EF4-FFF2-40B4-BE49-F238E27FC236}">
                    <a16:creationId xmlns:a16="http://schemas.microsoft.com/office/drawing/2014/main" id="{4A13611E-C9F9-42C5-9E31-3693D1595B4C}"/>
                  </a:ext>
                </a:extLst>
              </p:cNvPr>
              <p:cNvSpPr/>
              <p:nvPr/>
            </p:nvSpPr>
            <p:spPr>
              <a:xfrm>
                <a:off x="3103598" y="6456539"/>
                <a:ext cx="134056" cy="232833"/>
              </a:xfrm>
              <a:custGeom>
                <a:avLst/>
                <a:gdLst>
                  <a:gd name="connsiteX0" fmla="*/ 8043 w 134055"/>
                  <a:gd name="connsiteY0" fmla="*/ 73449 h 232833"/>
                  <a:gd name="connsiteX1" fmla="*/ 7620 w 134055"/>
                  <a:gd name="connsiteY1" fmla="*/ 218158 h 232833"/>
                  <a:gd name="connsiteX2" fmla="*/ 7479 w 134055"/>
                  <a:gd name="connsiteY2" fmla="*/ 221051 h 232833"/>
                  <a:gd name="connsiteX3" fmla="*/ 7479 w 134055"/>
                  <a:gd name="connsiteY3" fmla="*/ 221333 h 232833"/>
                  <a:gd name="connsiteX4" fmla="*/ 7126 w 134055"/>
                  <a:gd name="connsiteY4" fmla="*/ 223802 h 232833"/>
                  <a:gd name="connsiteX5" fmla="*/ 7056 w 134055"/>
                  <a:gd name="connsiteY5" fmla="*/ 224085 h 232833"/>
                  <a:gd name="connsiteX6" fmla="*/ 6491 w 134055"/>
                  <a:gd name="connsiteY6" fmla="*/ 226272 h 232833"/>
                  <a:gd name="connsiteX7" fmla="*/ 6350 w 134055"/>
                  <a:gd name="connsiteY7" fmla="*/ 226624 h 232833"/>
                  <a:gd name="connsiteX8" fmla="*/ 5644 w 134055"/>
                  <a:gd name="connsiteY8" fmla="*/ 228530 h 232833"/>
                  <a:gd name="connsiteX9" fmla="*/ 5574 w 134055"/>
                  <a:gd name="connsiteY9" fmla="*/ 228741 h 232833"/>
                  <a:gd name="connsiteX10" fmla="*/ 4516 w 134055"/>
                  <a:gd name="connsiteY10" fmla="*/ 230646 h 232833"/>
                  <a:gd name="connsiteX11" fmla="*/ 2681 w 134055"/>
                  <a:gd name="connsiteY11" fmla="*/ 232904 h 232833"/>
                  <a:gd name="connsiteX12" fmla="*/ 2187 w 134055"/>
                  <a:gd name="connsiteY12" fmla="*/ 233398 h 232833"/>
                  <a:gd name="connsiteX13" fmla="*/ 0 w 134055"/>
                  <a:gd name="connsiteY13" fmla="*/ 235091 h 232833"/>
                  <a:gd name="connsiteX14" fmla="*/ 126365 w 134055"/>
                  <a:gd name="connsiteY14" fmla="*/ 161572 h 232833"/>
                  <a:gd name="connsiteX15" fmla="*/ 128552 w 134055"/>
                  <a:gd name="connsiteY15" fmla="*/ 159879 h 232833"/>
                  <a:gd name="connsiteX16" fmla="*/ 129046 w 134055"/>
                  <a:gd name="connsiteY16" fmla="*/ 159385 h 232833"/>
                  <a:gd name="connsiteX17" fmla="*/ 130881 w 134055"/>
                  <a:gd name="connsiteY17" fmla="*/ 157127 h 232833"/>
                  <a:gd name="connsiteX18" fmla="*/ 130881 w 134055"/>
                  <a:gd name="connsiteY18" fmla="*/ 157127 h 232833"/>
                  <a:gd name="connsiteX19" fmla="*/ 131868 w 134055"/>
                  <a:gd name="connsiteY19" fmla="*/ 155293 h 232833"/>
                  <a:gd name="connsiteX20" fmla="*/ 131868 w 134055"/>
                  <a:gd name="connsiteY20" fmla="*/ 155222 h 232833"/>
                  <a:gd name="connsiteX21" fmla="*/ 131939 w 134055"/>
                  <a:gd name="connsiteY21" fmla="*/ 155011 h 232833"/>
                  <a:gd name="connsiteX22" fmla="*/ 132433 w 134055"/>
                  <a:gd name="connsiteY22" fmla="*/ 153811 h 232833"/>
                  <a:gd name="connsiteX23" fmla="*/ 132644 w 134055"/>
                  <a:gd name="connsiteY23" fmla="*/ 153176 h 232833"/>
                  <a:gd name="connsiteX24" fmla="*/ 132786 w 134055"/>
                  <a:gd name="connsiteY24" fmla="*/ 152753 h 232833"/>
                  <a:gd name="connsiteX25" fmla="*/ 132927 w 134055"/>
                  <a:gd name="connsiteY25" fmla="*/ 152400 h 232833"/>
                  <a:gd name="connsiteX26" fmla="*/ 133279 w 134055"/>
                  <a:gd name="connsiteY26" fmla="*/ 151060 h 232833"/>
                  <a:gd name="connsiteX27" fmla="*/ 133350 w 134055"/>
                  <a:gd name="connsiteY27" fmla="*/ 150566 h 232833"/>
                  <a:gd name="connsiteX28" fmla="*/ 133421 w 134055"/>
                  <a:gd name="connsiteY28" fmla="*/ 150284 h 232833"/>
                  <a:gd name="connsiteX29" fmla="*/ 133491 w 134055"/>
                  <a:gd name="connsiteY29" fmla="*/ 149790 h 232833"/>
                  <a:gd name="connsiteX30" fmla="*/ 133703 w 134055"/>
                  <a:gd name="connsiteY30" fmla="*/ 148520 h 232833"/>
                  <a:gd name="connsiteX31" fmla="*/ 133773 w 134055"/>
                  <a:gd name="connsiteY31" fmla="*/ 147814 h 232833"/>
                  <a:gd name="connsiteX32" fmla="*/ 133773 w 134055"/>
                  <a:gd name="connsiteY32" fmla="*/ 147603 h 232833"/>
                  <a:gd name="connsiteX33" fmla="*/ 133773 w 134055"/>
                  <a:gd name="connsiteY33" fmla="*/ 147320 h 232833"/>
                  <a:gd name="connsiteX34" fmla="*/ 133844 w 134055"/>
                  <a:gd name="connsiteY34" fmla="*/ 146050 h 232833"/>
                  <a:gd name="connsiteX35" fmla="*/ 133844 w 134055"/>
                  <a:gd name="connsiteY35" fmla="*/ 144780 h 232833"/>
                  <a:gd name="connsiteX36" fmla="*/ 133844 w 134055"/>
                  <a:gd name="connsiteY36" fmla="*/ 144710 h 232833"/>
                  <a:gd name="connsiteX37" fmla="*/ 134267 w 134055"/>
                  <a:gd name="connsiteY37" fmla="*/ 0 h 232833"/>
                  <a:gd name="connsiteX38" fmla="*/ 8043 w 134055"/>
                  <a:gd name="connsiteY38" fmla="*/ 73449 h 232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34055" h="232833">
                    <a:moveTo>
                      <a:pt x="8043" y="73449"/>
                    </a:moveTo>
                    <a:lnTo>
                      <a:pt x="7620" y="218158"/>
                    </a:lnTo>
                    <a:cubicBezTo>
                      <a:pt x="7620" y="219146"/>
                      <a:pt x="7549" y="220133"/>
                      <a:pt x="7479" y="221051"/>
                    </a:cubicBezTo>
                    <a:cubicBezTo>
                      <a:pt x="7479" y="221121"/>
                      <a:pt x="7479" y="221192"/>
                      <a:pt x="7479" y="221333"/>
                    </a:cubicBezTo>
                    <a:cubicBezTo>
                      <a:pt x="7408" y="222180"/>
                      <a:pt x="7267" y="223026"/>
                      <a:pt x="7126" y="223802"/>
                    </a:cubicBezTo>
                    <a:cubicBezTo>
                      <a:pt x="7126" y="223873"/>
                      <a:pt x="7056" y="224014"/>
                      <a:pt x="7056" y="224085"/>
                    </a:cubicBezTo>
                    <a:cubicBezTo>
                      <a:pt x="6914" y="224861"/>
                      <a:pt x="6703" y="225566"/>
                      <a:pt x="6491" y="226272"/>
                    </a:cubicBezTo>
                    <a:cubicBezTo>
                      <a:pt x="6421" y="226413"/>
                      <a:pt x="6421" y="226554"/>
                      <a:pt x="6350" y="226624"/>
                    </a:cubicBezTo>
                    <a:cubicBezTo>
                      <a:pt x="6138" y="227260"/>
                      <a:pt x="5856" y="227895"/>
                      <a:pt x="5644" y="228530"/>
                    </a:cubicBezTo>
                    <a:cubicBezTo>
                      <a:pt x="5644" y="228600"/>
                      <a:pt x="5574" y="228671"/>
                      <a:pt x="5574" y="228741"/>
                    </a:cubicBezTo>
                    <a:cubicBezTo>
                      <a:pt x="5292" y="229447"/>
                      <a:pt x="4939" y="230082"/>
                      <a:pt x="4516" y="230646"/>
                    </a:cubicBezTo>
                    <a:cubicBezTo>
                      <a:pt x="3951" y="231493"/>
                      <a:pt x="3387" y="232199"/>
                      <a:pt x="2681" y="232904"/>
                    </a:cubicBezTo>
                    <a:cubicBezTo>
                      <a:pt x="2540" y="233045"/>
                      <a:pt x="2328" y="233257"/>
                      <a:pt x="2187" y="233398"/>
                    </a:cubicBezTo>
                    <a:cubicBezTo>
                      <a:pt x="1482" y="234033"/>
                      <a:pt x="776" y="234597"/>
                      <a:pt x="0" y="235091"/>
                    </a:cubicBezTo>
                    <a:lnTo>
                      <a:pt x="126365" y="161572"/>
                    </a:lnTo>
                    <a:cubicBezTo>
                      <a:pt x="127141" y="161078"/>
                      <a:pt x="127917" y="160514"/>
                      <a:pt x="128552" y="159879"/>
                    </a:cubicBezTo>
                    <a:cubicBezTo>
                      <a:pt x="128693" y="159738"/>
                      <a:pt x="128905" y="159597"/>
                      <a:pt x="129046" y="159385"/>
                    </a:cubicBezTo>
                    <a:cubicBezTo>
                      <a:pt x="129681" y="158680"/>
                      <a:pt x="130316" y="157974"/>
                      <a:pt x="130881" y="157127"/>
                    </a:cubicBezTo>
                    <a:cubicBezTo>
                      <a:pt x="130881" y="157127"/>
                      <a:pt x="130881" y="157127"/>
                      <a:pt x="130881" y="157127"/>
                    </a:cubicBezTo>
                    <a:cubicBezTo>
                      <a:pt x="131233" y="156563"/>
                      <a:pt x="131586" y="155928"/>
                      <a:pt x="131868" y="155293"/>
                    </a:cubicBezTo>
                    <a:cubicBezTo>
                      <a:pt x="131868" y="155293"/>
                      <a:pt x="131868" y="155222"/>
                      <a:pt x="131868" y="155222"/>
                    </a:cubicBezTo>
                    <a:cubicBezTo>
                      <a:pt x="131868" y="155152"/>
                      <a:pt x="131939" y="155081"/>
                      <a:pt x="131939" y="155011"/>
                    </a:cubicBezTo>
                    <a:cubicBezTo>
                      <a:pt x="132151" y="154587"/>
                      <a:pt x="132292" y="154235"/>
                      <a:pt x="132433" y="153811"/>
                    </a:cubicBezTo>
                    <a:cubicBezTo>
                      <a:pt x="132503" y="153600"/>
                      <a:pt x="132574" y="153388"/>
                      <a:pt x="132644" y="153176"/>
                    </a:cubicBezTo>
                    <a:cubicBezTo>
                      <a:pt x="132715" y="153035"/>
                      <a:pt x="132715" y="152894"/>
                      <a:pt x="132786" y="152753"/>
                    </a:cubicBezTo>
                    <a:cubicBezTo>
                      <a:pt x="132856" y="152612"/>
                      <a:pt x="132856" y="152541"/>
                      <a:pt x="132927" y="152400"/>
                    </a:cubicBezTo>
                    <a:cubicBezTo>
                      <a:pt x="133068" y="151977"/>
                      <a:pt x="133138" y="151483"/>
                      <a:pt x="133279" y="151060"/>
                    </a:cubicBezTo>
                    <a:cubicBezTo>
                      <a:pt x="133350" y="150918"/>
                      <a:pt x="133350" y="150707"/>
                      <a:pt x="133350" y="150566"/>
                    </a:cubicBezTo>
                    <a:cubicBezTo>
                      <a:pt x="133350" y="150495"/>
                      <a:pt x="133421" y="150354"/>
                      <a:pt x="133421" y="150284"/>
                    </a:cubicBezTo>
                    <a:cubicBezTo>
                      <a:pt x="133421" y="150142"/>
                      <a:pt x="133491" y="150001"/>
                      <a:pt x="133491" y="149790"/>
                    </a:cubicBezTo>
                    <a:cubicBezTo>
                      <a:pt x="133562" y="149366"/>
                      <a:pt x="133632" y="148943"/>
                      <a:pt x="133703" y="148520"/>
                    </a:cubicBezTo>
                    <a:cubicBezTo>
                      <a:pt x="133703" y="148308"/>
                      <a:pt x="133773" y="148026"/>
                      <a:pt x="133773" y="147814"/>
                    </a:cubicBezTo>
                    <a:cubicBezTo>
                      <a:pt x="133773" y="147743"/>
                      <a:pt x="133773" y="147673"/>
                      <a:pt x="133773" y="147603"/>
                    </a:cubicBezTo>
                    <a:cubicBezTo>
                      <a:pt x="133773" y="147532"/>
                      <a:pt x="133773" y="147391"/>
                      <a:pt x="133773" y="147320"/>
                    </a:cubicBezTo>
                    <a:cubicBezTo>
                      <a:pt x="133773" y="146897"/>
                      <a:pt x="133844" y="146473"/>
                      <a:pt x="133844" y="146050"/>
                    </a:cubicBezTo>
                    <a:cubicBezTo>
                      <a:pt x="133844" y="145627"/>
                      <a:pt x="133844" y="145203"/>
                      <a:pt x="133844" y="144780"/>
                    </a:cubicBezTo>
                    <a:cubicBezTo>
                      <a:pt x="133844" y="144780"/>
                      <a:pt x="133844" y="144710"/>
                      <a:pt x="133844" y="144710"/>
                    </a:cubicBezTo>
                    <a:lnTo>
                      <a:pt x="134267" y="0"/>
                    </a:lnTo>
                    <a:lnTo>
                      <a:pt x="8043" y="73449"/>
                    </a:lnTo>
                    <a:close/>
                  </a:path>
                </a:pathLst>
              </a:custGeom>
              <a:solidFill>
                <a:schemeClr val="accent2">
                  <a:lumMod val="75000"/>
                </a:schemeClr>
              </a:solidFill>
              <a:ln w="7047" cap="flat">
                <a:noFill/>
                <a:prstDash val="solid"/>
                <a:miter/>
              </a:ln>
            </p:spPr>
            <p:txBody>
              <a:bodyPr rtlCol="0" anchor="ctr"/>
              <a:lstStyle/>
              <a:p>
                <a:pPr algn="r" rtl="1"/>
                <a:endParaRPr lang="en-ID">
                  <a:cs typeface="B Nazanin" panose="00000400000000000000" pitchFamily="2" charset="-78"/>
                </a:endParaRPr>
              </a:p>
            </p:txBody>
          </p:sp>
        </p:grpSp>
        <p:grpSp>
          <p:nvGrpSpPr>
            <p:cNvPr id="125" name="Group 124">
              <a:extLst>
                <a:ext uri="{FF2B5EF4-FFF2-40B4-BE49-F238E27FC236}">
                  <a16:creationId xmlns:a16="http://schemas.microsoft.com/office/drawing/2014/main" id="{E95B2C48-4039-46BA-80A1-ABEAE36060F7}"/>
                </a:ext>
              </a:extLst>
            </p:cNvPr>
            <p:cNvGrpSpPr/>
            <p:nvPr/>
          </p:nvGrpSpPr>
          <p:grpSpPr>
            <a:xfrm>
              <a:off x="7474022" y="1093427"/>
              <a:ext cx="1732522" cy="1961657"/>
              <a:chOff x="7609590" y="1215980"/>
              <a:chExt cx="1575020" cy="1783324"/>
            </a:xfrm>
          </p:grpSpPr>
          <p:sp>
            <p:nvSpPr>
              <p:cNvPr id="74" name="Freeform: Shape 73">
                <a:extLst>
                  <a:ext uri="{FF2B5EF4-FFF2-40B4-BE49-F238E27FC236}">
                    <a16:creationId xmlns:a16="http://schemas.microsoft.com/office/drawing/2014/main" id="{93DFB855-CB32-44D0-9E39-B970E04A3F89}"/>
                  </a:ext>
                </a:extLst>
              </p:cNvPr>
              <p:cNvSpPr/>
              <p:nvPr/>
            </p:nvSpPr>
            <p:spPr>
              <a:xfrm>
                <a:off x="7761404" y="1554129"/>
                <a:ext cx="1255308" cy="1059166"/>
              </a:xfrm>
              <a:custGeom>
                <a:avLst/>
                <a:gdLst>
                  <a:gd name="connsiteX0" fmla="*/ 227259 w 225777"/>
                  <a:gd name="connsiteY0" fmla="*/ 93415 h 190500"/>
                  <a:gd name="connsiteX1" fmla="*/ 227259 w 225777"/>
                  <a:gd name="connsiteY1" fmla="*/ 93415 h 190500"/>
                  <a:gd name="connsiteX2" fmla="*/ 226272 w 225777"/>
                  <a:gd name="connsiteY2" fmla="*/ 93486 h 190500"/>
                  <a:gd name="connsiteX3" fmla="*/ 226272 w 225777"/>
                  <a:gd name="connsiteY3" fmla="*/ 93486 h 190500"/>
                  <a:gd name="connsiteX4" fmla="*/ 225213 w 225777"/>
                  <a:gd name="connsiteY4" fmla="*/ 93274 h 190500"/>
                  <a:gd name="connsiteX5" fmla="*/ 225213 w 225777"/>
                  <a:gd name="connsiteY5" fmla="*/ 93274 h 190500"/>
                  <a:gd name="connsiteX6" fmla="*/ 224084 w 225777"/>
                  <a:gd name="connsiteY6" fmla="*/ 92780 h 190500"/>
                  <a:gd name="connsiteX7" fmla="*/ 183727 w 225777"/>
                  <a:gd name="connsiteY7" fmla="*/ 69497 h 190500"/>
                  <a:gd name="connsiteX8" fmla="*/ 172367 w 225777"/>
                  <a:gd name="connsiteY8" fmla="*/ 76129 h 190500"/>
                  <a:gd name="connsiteX9" fmla="*/ 172438 w 225777"/>
                  <a:gd name="connsiteY9" fmla="*/ 62935 h 190500"/>
                  <a:gd name="connsiteX10" fmla="*/ 161149 w 225777"/>
                  <a:gd name="connsiteY10" fmla="*/ 56444 h 190500"/>
                  <a:gd name="connsiteX11" fmla="*/ 172438 w 225777"/>
                  <a:gd name="connsiteY11" fmla="*/ 49882 h 190500"/>
                  <a:gd name="connsiteX12" fmla="*/ 172579 w 225777"/>
                  <a:gd name="connsiteY12" fmla="*/ 3528 h 190500"/>
                  <a:gd name="connsiteX13" fmla="*/ 172720 w 225777"/>
                  <a:gd name="connsiteY13" fmla="*/ 2328 h 190500"/>
                  <a:gd name="connsiteX14" fmla="*/ 172720 w 225777"/>
                  <a:gd name="connsiteY14" fmla="*/ 2328 h 190500"/>
                  <a:gd name="connsiteX15" fmla="*/ 173073 w 225777"/>
                  <a:gd name="connsiteY15" fmla="*/ 1341 h 190500"/>
                  <a:gd name="connsiteX16" fmla="*/ 173073 w 225777"/>
                  <a:gd name="connsiteY16" fmla="*/ 1341 h 190500"/>
                  <a:gd name="connsiteX17" fmla="*/ 173426 w 225777"/>
                  <a:gd name="connsiteY17" fmla="*/ 847 h 190500"/>
                  <a:gd name="connsiteX18" fmla="*/ 174272 w 225777"/>
                  <a:gd name="connsiteY18" fmla="*/ 0 h 190500"/>
                  <a:gd name="connsiteX19" fmla="*/ 127000 w 225777"/>
                  <a:gd name="connsiteY19" fmla="*/ 27446 h 190500"/>
                  <a:gd name="connsiteX20" fmla="*/ 127212 w 225777"/>
                  <a:gd name="connsiteY20" fmla="*/ 27093 h 190500"/>
                  <a:gd name="connsiteX21" fmla="*/ 128058 w 225777"/>
                  <a:gd name="connsiteY21" fmla="*/ 26246 h 190500"/>
                  <a:gd name="connsiteX22" fmla="*/ 1552 w 225777"/>
                  <a:gd name="connsiteY22" fmla="*/ 99624 h 190500"/>
                  <a:gd name="connsiteX23" fmla="*/ 706 w 225777"/>
                  <a:gd name="connsiteY23" fmla="*/ 100471 h 190500"/>
                  <a:gd name="connsiteX24" fmla="*/ 564 w 225777"/>
                  <a:gd name="connsiteY24" fmla="*/ 100612 h 190500"/>
                  <a:gd name="connsiteX25" fmla="*/ 353 w 225777"/>
                  <a:gd name="connsiteY25" fmla="*/ 101035 h 190500"/>
                  <a:gd name="connsiteX26" fmla="*/ 353 w 225777"/>
                  <a:gd name="connsiteY26" fmla="*/ 101035 h 190500"/>
                  <a:gd name="connsiteX27" fmla="*/ 353 w 225777"/>
                  <a:gd name="connsiteY27" fmla="*/ 101035 h 190500"/>
                  <a:gd name="connsiteX28" fmla="*/ 212 w 225777"/>
                  <a:gd name="connsiteY28" fmla="*/ 101318 h 190500"/>
                  <a:gd name="connsiteX29" fmla="*/ 141 w 225777"/>
                  <a:gd name="connsiteY29" fmla="*/ 101600 h 190500"/>
                  <a:gd name="connsiteX30" fmla="*/ 71 w 225777"/>
                  <a:gd name="connsiteY30" fmla="*/ 101882 h 190500"/>
                  <a:gd name="connsiteX31" fmla="*/ 71 w 225777"/>
                  <a:gd name="connsiteY31" fmla="*/ 102023 h 190500"/>
                  <a:gd name="connsiteX32" fmla="*/ 71 w 225777"/>
                  <a:gd name="connsiteY32" fmla="*/ 102023 h 190500"/>
                  <a:gd name="connsiteX33" fmla="*/ 71 w 225777"/>
                  <a:gd name="connsiteY33" fmla="*/ 102164 h 190500"/>
                  <a:gd name="connsiteX34" fmla="*/ 0 w 225777"/>
                  <a:gd name="connsiteY34" fmla="*/ 102446 h 190500"/>
                  <a:gd name="connsiteX35" fmla="*/ 0 w 225777"/>
                  <a:gd name="connsiteY35" fmla="*/ 102729 h 190500"/>
                  <a:gd name="connsiteX36" fmla="*/ 0 w 225777"/>
                  <a:gd name="connsiteY36" fmla="*/ 103011 h 190500"/>
                  <a:gd name="connsiteX37" fmla="*/ 0 w 225777"/>
                  <a:gd name="connsiteY37" fmla="*/ 103293 h 190500"/>
                  <a:gd name="connsiteX38" fmla="*/ 0 w 225777"/>
                  <a:gd name="connsiteY38" fmla="*/ 103293 h 190500"/>
                  <a:gd name="connsiteX39" fmla="*/ 0 w 225777"/>
                  <a:gd name="connsiteY39" fmla="*/ 103576 h 190500"/>
                  <a:gd name="connsiteX40" fmla="*/ 0 w 225777"/>
                  <a:gd name="connsiteY40" fmla="*/ 103858 h 190500"/>
                  <a:gd name="connsiteX41" fmla="*/ 0 w 225777"/>
                  <a:gd name="connsiteY41" fmla="*/ 104140 h 190500"/>
                  <a:gd name="connsiteX42" fmla="*/ 0 w 225777"/>
                  <a:gd name="connsiteY42" fmla="*/ 104422 h 190500"/>
                  <a:gd name="connsiteX43" fmla="*/ 71 w 225777"/>
                  <a:gd name="connsiteY43" fmla="*/ 104704 h 190500"/>
                  <a:gd name="connsiteX44" fmla="*/ 141 w 225777"/>
                  <a:gd name="connsiteY44" fmla="*/ 104986 h 190500"/>
                  <a:gd name="connsiteX45" fmla="*/ 212 w 225777"/>
                  <a:gd name="connsiteY45" fmla="*/ 105269 h 190500"/>
                  <a:gd name="connsiteX46" fmla="*/ 282 w 225777"/>
                  <a:gd name="connsiteY46" fmla="*/ 105551 h 190500"/>
                  <a:gd name="connsiteX47" fmla="*/ 353 w 225777"/>
                  <a:gd name="connsiteY47" fmla="*/ 105833 h 190500"/>
                  <a:gd name="connsiteX48" fmla="*/ 423 w 225777"/>
                  <a:gd name="connsiteY48" fmla="*/ 106045 h 190500"/>
                  <a:gd name="connsiteX49" fmla="*/ 423 w 225777"/>
                  <a:gd name="connsiteY49" fmla="*/ 106045 h 190500"/>
                  <a:gd name="connsiteX50" fmla="*/ 423 w 225777"/>
                  <a:gd name="connsiteY50" fmla="*/ 106115 h 190500"/>
                  <a:gd name="connsiteX51" fmla="*/ 494 w 225777"/>
                  <a:gd name="connsiteY51" fmla="*/ 106397 h 190500"/>
                  <a:gd name="connsiteX52" fmla="*/ 564 w 225777"/>
                  <a:gd name="connsiteY52" fmla="*/ 106680 h 190500"/>
                  <a:gd name="connsiteX53" fmla="*/ 635 w 225777"/>
                  <a:gd name="connsiteY53" fmla="*/ 106962 h 190500"/>
                  <a:gd name="connsiteX54" fmla="*/ 776 w 225777"/>
                  <a:gd name="connsiteY54" fmla="*/ 107244 h 190500"/>
                  <a:gd name="connsiteX55" fmla="*/ 847 w 225777"/>
                  <a:gd name="connsiteY55" fmla="*/ 107456 h 190500"/>
                  <a:gd name="connsiteX56" fmla="*/ 847 w 225777"/>
                  <a:gd name="connsiteY56" fmla="*/ 107456 h 190500"/>
                  <a:gd name="connsiteX57" fmla="*/ 847 w 225777"/>
                  <a:gd name="connsiteY57" fmla="*/ 107527 h 190500"/>
                  <a:gd name="connsiteX58" fmla="*/ 988 w 225777"/>
                  <a:gd name="connsiteY58" fmla="*/ 107809 h 190500"/>
                  <a:gd name="connsiteX59" fmla="*/ 1129 w 225777"/>
                  <a:gd name="connsiteY59" fmla="*/ 108091 h 190500"/>
                  <a:gd name="connsiteX60" fmla="*/ 1341 w 225777"/>
                  <a:gd name="connsiteY60" fmla="*/ 108444 h 190500"/>
                  <a:gd name="connsiteX61" fmla="*/ 1552 w 225777"/>
                  <a:gd name="connsiteY61" fmla="*/ 108797 h 190500"/>
                  <a:gd name="connsiteX62" fmla="*/ 1623 w 225777"/>
                  <a:gd name="connsiteY62" fmla="*/ 108867 h 190500"/>
                  <a:gd name="connsiteX63" fmla="*/ 1693 w 225777"/>
                  <a:gd name="connsiteY63" fmla="*/ 108938 h 190500"/>
                  <a:gd name="connsiteX64" fmla="*/ 2117 w 225777"/>
                  <a:gd name="connsiteY64" fmla="*/ 109573 h 190500"/>
                  <a:gd name="connsiteX65" fmla="*/ 2469 w 225777"/>
                  <a:gd name="connsiteY65" fmla="*/ 110066 h 190500"/>
                  <a:gd name="connsiteX66" fmla="*/ 2469 w 225777"/>
                  <a:gd name="connsiteY66" fmla="*/ 110066 h 190500"/>
                  <a:gd name="connsiteX67" fmla="*/ 2469 w 225777"/>
                  <a:gd name="connsiteY67" fmla="*/ 110066 h 190500"/>
                  <a:gd name="connsiteX68" fmla="*/ 2752 w 225777"/>
                  <a:gd name="connsiteY68" fmla="*/ 110419 h 190500"/>
                  <a:gd name="connsiteX69" fmla="*/ 2963 w 225777"/>
                  <a:gd name="connsiteY69" fmla="*/ 110702 h 190500"/>
                  <a:gd name="connsiteX70" fmla="*/ 3175 w 225777"/>
                  <a:gd name="connsiteY70" fmla="*/ 110984 h 190500"/>
                  <a:gd name="connsiteX71" fmla="*/ 3387 w 225777"/>
                  <a:gd name="connsiteY71" fmla="*/ 111195 h 190500"/>
                  <a:gd name="connsiteX72" fmla="*/ 3457 w 225777"/>
                  <a:gd name="connsiteY72" fmla="*/ 111266 h 190500"/>
                  <a:gd name="connsiteX73" fmla="*/ 3457 w 225777"/>
                  <a:gd name="connsiteY73" fmla="*/ 111266 h 190500"/>
                  <a:gd name="connsiteX74" fmla="*/ 3669 w 225777"/>
                  <a:gd name="connsiteY74" fmla="*/ 111478 h 190500"/>
                  <a:gd name="connsiteX75" fmla="*/ 3881 w 225777"/>
                  <a:gd name="connsiteY75" fmla="*/ 111689 h 190500"/>
                  <a:gd name="connsiteX76" fmla="*/ 4163 w 225777"/>
                  <a:gd name="connsiteY76" fmla="*/ 111901 h 190500"/>
                  <a:gd name="connsiteX77" fmla="*/ 4445 w 225777"/>
                  <a:gd name="connsiteY77" fmla="*/ 112112 h 190500"/>
                  <a:gd name="connsiteX78" fmla="*/ 4586 w 225777"/>
                  <a:gd name="connsiteY78" fmla="*/ 112183 h 190500"/>
                  <a:gd name="connsiteX79" fmla="*/ 4586 w 225777"/>
                  <a:gd name="connsiteY79" fmla="*/ 112183 h 190500"/>
                  <a:gd name="connsiteX80" fmla="*/ 4657 w 225777"/>
                  <a:gd name="connsiteY80" fmla="*/ 112254 h 190500"/>
                  <a:gd name="connsiteX81" fmla="*/ 4939 w 225777"/>
                  <a:gd name="connsiteY81" fmla="*/ 112466 h 190500"/>
                  <a:gd name="connsiteX82" fmla="*/ 5151 w 225777"/>
                  <a:gd name="connsiteY82" fmla="*/ 112606 h 190500"/>
                  <a:gd name="connsiteX83" fmla="*/ 5362 w 225777"/>
                  <a:gd name="connsiteY83" fmla="*/ 112748 h 190500"/>
                  <a:gd name="connsiteX84" fmla="*/ 5574 w 225777"/>
                  <a:gd name="connsiteY84" fmla="*/ 112889 h 190500"/>
                  <a:gd name="connsiteX85" fmla="*/ 5644 w 225777"/>
                  <a:gd name="connsiteY85" fmla="*/ 112889 h 190500"/>
                  <a:gd name="connsiteX86" fmla="*/ 46002 w 225777"/>
                  <a:gd name="connsiteY86" fmla="*/ 136172 h 190500"/>
                  <a:gd name="connsiteX87" fmla="*/ 45861 w 225777"/>
                  <a:gd name="connsiteY87" fmla="*/ 182527 h 190500"/>
                  <a:gd name="connsiteX88" fmla="*/ 45861 w 225777"/>
                  <a:gd name="connsiteY88" fmla="*/ 182809 h 190500"/>
                  <a:gd name="connsiteX89" fmla="*/ 45861 w 225777"/>
                  <a:gd name="connsiteY89" fmla="*/ 183091 h 190500"/>
                  <a:gd name="connsiteX90" fmla="*/ 45861 w 225777"/>
                  <a:gd name="connsiteY90" fmla="*/ 183374 h 190500"/>
                  <a:gd name="connsiteX91" fmla="*/ 45861 w 225777"/>
                  <a:gd name="connsiteY91" fmla="*/ 183656 h 190500"/>
                  <a:gd name="connsiteX92" fmla="*/ 45932 w 225777"/>
                  <a:gd name="connsiteY92" fmla="*/ 183938 h 190500"/>
                  <a:gd name="connsiteX93" fmla="*/ 45932 w 225777"/>
                  <a:gd name="connsiteY93" fmla="*/ 183938 h 190500"/>
                  <a:gd name="connsiteX94" fmla="*/ 45932 w 225777"/>
                  <a:gd name="connsiteY94" fmla="*/ 183938 h 190500"/>
                  <a:gd name="connsiteX95" fmla="*/ 46002 w 225777"/>
                  <a:gd name="connsiteY95" fmla="*/ 184220 h 190500"/>
                  <a:gd name="connsiteX96" fmla="*/ 46073 w 225777"/>
                  <a:gd name="connsiteY96" fmla="*/ 184503 h 190500"/>
                  <a:gd name="connsiteX97" fmla="*/ 46143 w 225777"/>
                  <a:gd name="connsiteY97" fmla="*/ 184785 h 190500"/>
                  <a:gd name="connsiteX98" fmla="*/ 46214 w 225777"/>
                  <a:gd name="connsiteY98" fmla="*/ 185067 h 190500"/>
                  <a:gd name="connsiteX99" fmla="*/ 46284 w 225777"/>
                  <a:gd name="connsiteY99" fmla="*/ 185279 h 190500"/>
                  <a:gd name="connsiteX100" fmla="*/ 46284 w 225777"/>
                  <a:gd name="connsiteY100" fmla="*/ 185279 h 190500"/>
                  <a:gd name="connsiteX101" fmla="*/ 46284 w 225777"/>
                  <a:gd name="connsiteY101" fmla="*/ 185349 h 190500"/>
                  <a:gd name="connsiteX102" fmla="*/ 46355 w 225777"/>
                  <a:gd name="connsiteY102" fmla="*/ 185632 h 190500"/>
                  <a:gd name="connsiteX103" fmla="*/ 46426 w 225777"/>
                  <a:gd name="connsiteY103" fmla="*/ 185914 h 190500"/>
                  <a:gd name="connsiteX104" fmla="*/ 46496 w 225777"/>
                  <a:gd name="connsiteY104" fmla="*/ 186196 h 190500"/>
                  <a:gd name="connsiteX105" fmla="*/ 46637 w 225777"/>
                  <a:gd name="connsiteY105" fmla="*/ 186478 h 190500"/>
                  <a:gd name="connsiteX106" fmla="*/ 46708 w 225777"/>
                  <a:gd name="connsiteY106" fmla="*/ 186690 h 190500"/>
                  <a:gd name="connsiteX107" fmla="*/ 46708 w 225777"/>
                  <a:gd name="connsiteY107" fmla="*/ 186690 h 190500"/>
                  <a:gd name="connsiteX108" fmla="*/ 46708 w 225777"/>
                  <a:gd name="connsiteY108" fmla="*/ 186760 h 190500"/>
                  <a:gd name="connsiteX109" fmla="*/ 46849 w 225777"/>
                  <a:gd name="connsiteY109" fmla="*/ 187042 h 190500"/>
                  <a:gd name="connsiteX110" fmla="*/ 46990 w 225777"/>
                  <a:gd name="connsiteY110" fmla="*/ 187325 h 190500"/>
                  <a:gd name="connsiteX111" fmla="*/ 47131 w 225777"/>
                  <a:gd name="connsiteY111" fmla="*/ 187678 h 190500"/>
                  <a:gd name="connsiteX112" fmla="*/ 47343 w 225777"/>
                  <a:gd name="connsiteY112" fmla="*/ 188030 h 190500"/>
                  <a:gd name="connsiteX113" fmla="*/ 47343 w 225777"/>
                  <a:gd name="connsiteY113" fmla="*/ 188101 h 190500"/>
                  <a:gd name="connsiteX114" fmla="*/ 47413 w 225777"/>
                  <a:gd name="connsiteY114" fmla="*/ 188172 h 190500"/>
                  <a:gd name="connsiteX115" fmla="*/ 47837 w 225777"/>
                  <a:gd name="connsiteY115" fmla="*/ 188806 h 190500"/>
                  <a:gd name="connsiteX116" fmla="*/ 48189 w 225777"/>
                  <a:gd name="connsiteY116" fmla="*/ 189300 h 190500"/>
                  <a:gd name="connsiteX117" fmla="*/ 48189 w 225777"/>
                  <a:gd name="connsiteY117" fmla="*/ 189300 h 190500"/>
                  <a:gd name="connsiteX118" fmla="*/ 48189 w 225777"/>
                  <a:gd name="connsiteY118" fmla="*/ 189300 h 190500"/>
                  <a:gd name="connsiteX119" fmla="*/ 48401 w 225777"/>
                  <a:gd name="connsiteY119" fmla="*/ 189583 h 190500"/>
                  <a:gd name="connsiteX120" fmla="*/ 48613 w 225777"/>
                  <a:gd name="connsiteY120" fmla="*/ 189865 h 190500"/>
                  <a:gd name="connsiteX121" fmla="*/ 48824 w 225777"/>
                  <a:gd name="connsiteY121" fmla="*/ 190147 h 190500"/>
                  <a:gd name="connsiteX122" fmla="*/ 49036 w 225777"/>
                  <a:gd name="connsiteY122" fmla="*/ 190359 h 190500"/>
                  <a:gd name="connsiteX123" fmla="*/ 49107 w 225777"/>
                  <a:gd name="connsiteY123" fmla="*/ 190429 h 190500"/>
                  <a:gd name="connsiteX124" fmla="*/ 49107 w 225777"/>
                  <a:gd name="connsiteY124" fmla="*/ 190429 h 190500"/>
                  <a:gd name="connsiteX125" fmla="*/ 49248 w 225777"/>
                  <a:gd name="connsiteY125" fmla="*/ 190570 h 190500"/>
                  <a:gd name="connsiteX126" fmla="*/ 49459 w 225777"/>
                  <a:gd name="connsiteY126" fmla="*/ 190782 h 190500"/>
                  <a:gd name="connsiteX127" fmla="*/ 49742 w 225777"/>
                  <a:gd name="connsiteY127" fmla="*/ 190994 h 190500"/>
                  <a:gd name="connsiteX128" fmla="*/ 50024 w 225777"/>
                  <a:gd name="connsiteY128" fmla="*/ 191205 h 190500"/>
                  <a:gd name="connsiteX129" fmla="*/ 50165 w 225777"/>
                  <a:gd name="connsiteY129" fmla="*/ 191347 h 190500"/>
                  <a:gd name="connsiteX130" fmla="*/ 50165 w 225777"/>
                  <a:gd name="connsiteY130" fmla="*/ 191347 h 190500"/>
                  <a:gd name="connsiteX131" fmla="*/ 50236 w 225777"/>
                  <a:gd name="connsiteY131" fmla="*/ 191417 h 190500"/>
                  <a:gd name="connsiteX132" fmla="*/ 50518 w 225777"/>
                  <a:gd name="connsiteY132" fmla="*/ 191629 h 190500"/>
                  <a:gd name="connsiteX133" fmla="*/ 50800 w 225777"/>
                  <a:gd name="connsiteY133" fmla="*/ 191841 h 190500"/>
                  <a:gd name="connsiteX134" fmla="*/ 51012 w 225777"/>
                  <a:gd name="connsiteY134" fmla="*/ 191981 h 190500"/>
                  <a:gd name="connsiteX135" fmla="*/ 51223 w 225777"/>
                  <a:gd name="connsiteY135" fmla="*/ 192123 h 190500"/>
                  <a:gd name="connsiteX136" fmla="*/ 51294 w 225777"/>
                  <a:gd name="connsiteY136" fmla="*/ 192123 h 190500"/>
                  <a:gd name="connsiteX137" fmla="*/ 51506 w 225777"/>
                  <a:gd name="connsiteY137" fmla="*/ 192193 h 190500"/>
                  <a:gd name="connsiteX138" fmla="*/ 51717 w 225777"/>
                  <a:gd name="connsiteY138" fmla="*/ 192334 h 190500"/>
                  <a:gd name="connsiteX139" fmla="*/ 51929 w 225777"/>
                  <a:gd name="connsiteY139" fmla="*/ 192475 h 190500"/>
                  <a:gd name="connsiteX140" fmla="*/ 52141 w 225777"/>
                  <a:gd name="connsiteY140" fmla="*/ 192546 h 190500"/>
                  <a:gd name="connsiteX141" fmla="*/ 52352 w 225777"/>
                  <a:gd name="connsiteY141" fmla="*/ 192617 h 190500"/>
                  <a:gd name="connsiteX142" fmla="*/ 52423 w 225777"/>
                  <a:gd name="connsiteY142" fmla="*/ 192617 h 190500"/>
                  <a:gd name="connsiteX143" fmla="*/ 52423 w 225777"/>
                  <a:gd name="connsiteY143" fmla="*/ 192617 h 190500"/>
                  <a:gd name="connsiteX144" fmla="*/ 52564 w 225777"/>
                  <a:gd name="connsiteY144" fmla="*/ 192687 h 190500"/>
                  <a:gd name="connsiteX145" fmla="*/ 52776 w 225777"/>
                  <a:gd name="connsiteY145" fmla="*/ 192757 h 190500"/>
                  <a:gd name="connsiteX146" fmla="*/ 52987 w 225777"/>
                  <a:gd name="connsiteY146" fmla="*/ 192828 h 190500"/>
                  <a:gd name="connsiteX147" fmla="*/ 53269 w 225777"/>
                  <a:gd name="connsiteY147" fmla="*/ 192899 h 190500"/>
                  <a:gd name="connsiteX148" fmla="*/ 53411 w 225777"/>
                  <a:gd name="connsiteY148" fmla="*/ 192899 h 190500"/>
                  <a:gd name="connsiteX149" fmla="*/ 53411 w 225777"/>
                  <a:gd name="connsiteY149" fmla="*/ 192899 h 190500"/>
                  <a:gd name="connsiteX150" fmla="*/ 53481 w 225777"/>
                  <a:gd name="connsiteY150" fmla="*/ 192899 h 190500"/>
                  <a:gd name="connsiteX151" fmla="*/ 53763 w 225777"/>
                  <a:gd name="connsiteY151" fmla="*/ 192899 h 190500"/>
                  <a:gd name="connsiteX152" fmla="*/ 54046 w 225777"/>
                  <a:gd name="connsiteY152" fmla="*/ 192899 h 190500"/>
                  <a:gd name="connsiteX153" fmla="*/ 54398 w 225777"/>
                  <a:gd name="connsiteY153" fmla="*/ 192828 h 190500"/>
                  <a:gd name="connsiteX154" fmla="*/ 54398 w 225777"/>
                  <a:gd name="connsiteY154" fmla="*/ 192828 h 190500"/>
                  <a:gd name="connsiteX155" fmla="*/ 54398 w 225777"/>
                  <a:gd name="connsiteY155" fmla="*/ 192828 h 190500"/>
                  <a:gd name="connsiteX156" fmla="*/ 54751 w 225777"/>
                  <a:gd name="connsiteY156" fmla="*/ 192757 h 190500"/>
                  <a:gd name="connsiteX157" fmla="*/ 55174 w 225777"/>
                  <a:gd name="connsiteY157" fmla="*/ 192546 h 190500"/>
                  <a:gd name="connsiteX158" fmla="*/ 99836 w 225777"/>
                  <a:gd name="connsiteY158" fmla="*/ 166582 h 190500"/>
                  <a:gd name="connsiteX159" fmla="*/ 100118 w 225777"/>
                  <a:gd name="connsiteY159" fmla="*/ 166582 h 190500"/>
                  <a:gd name="connsiteX160" fmla="*/ 100471 w 225777"/>
                  <a:gd name="connsiteY160" fmla="*/ 166511 h 190500"/>
                  <a:gd name="connsiteX161" fmla="*/ 100471 w 225777"/>
                  <a:gd name="connsiteY161" fmla="*/ 166511 h 190500"/>
                  <a:gd name="connsiteX162" fmla="*/ 100471 w 225777"/>
                  <a:gd name="connsiteY162" fmla="*/ 166511 h 190500"/>
                  <a:gd name="connsiteX163" fmla="*/ 100824 w 225777"/>
                  <a:gd name="connsiteY163" fmla="*/ 166440 h 190500"/>
                  <a:gd name="connsiteX164" fmla="*/ 101318 w 225777"/>
                  <a:gd name="connsiteY164" fmla="*/ 166229 h 190500"/>
                  <a:gd name="connsiteX165" fmla="*/ 227753 w 225777"/>
                  <a:gd name="connsiteY165" fmla="*/ 92710 h 190500"/>
                  <a:gd name="connsiteX166" fmla="*/ 227259 w 225777"/>
                  <a:gd name="connsiteY166" fmla="*/ 93415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Lst>
                <a:rect l="l" t="t" r="r" b="b"/>
                <a:pathLst>
                  <a:path w="225777" h="190500">
                    <a:moveTo>
                      <a:pt x="227259" y="93415"/>
                    </a:moveTo>
                    <a:cubicBezTo>
                      <a:pt x="227259" y="93415"/>
                      <a:pt x="227259" y="93415"/>
                      <a:pt x="227259" y="93415"/>
                    </a:cubicBezTo>
                    <a:cubicBezTo>
                      <a:pt x="226977" y="93486"/>
                      <a:pt x="226624" y="93486"/>
                      <a:pt x="226272" y="93486"/>
                    </a:cubicBezTo>
                    <a:cubicBezTo>
                      <a:pt x="226272" y="93486"/>
                      <a:pt x="226272" y="93486"/>
                      <a:pt x="226272" y="93486"/>
                    </a:cubicBezTo>
                    <a:cubicBezTo>
                      <a:pt x="225919" y="93486"/>
                      <a:pt x="225566" y="93345"/>
                      <a:pt x="225213" y="93274"/>
                    </a:cubicBezTo>
                    <a:cubicBezTo>
                      <a:pt x="225213" y="93274"/>
                      <a:pt x="225213" y="93274"/>
                      <a:pt x="225213" y="93274"/>
                    </a:cubicBezTo>
                    <a:cubicBezTo>
                      <a:pt x="224861" y="93133"/>
                      <a:pt x="224437" y="92992"/>
                      <a:pt x="224084" y="92780"/>
                    </a:cubicBezTo>
                    <a:lnTo>
                      <a:pt x="183727" y="69497"/>
                    </a:lnTo>
                    <a:lnTo>
                      <a:pt x="172367" y="76129"/>
                    </a:lnTo>
                    <a:lnTo>
                      <a:pt x="172438" y="62935"/>
                    </a:lnTo>
                    <a:lnTo>
                      <a:pt x="161149" y="56444"/>
                    </a:lnTo>
                    <a:lnTo>
                      <a:pt x="172438" y="49882"/>
                    </a:lnTo>
                    <a:lnTo>
                      <a:pt x="172579" y="3528"/>
                    </a:lnTo>
                    <a:cubicBezTo>
                      <a:pt x="172579" y="3104"/>
                      <a:pt x="172649" y="2681"/>
                      <a:pt x="172720" y="2328"/>
                    </a:cubicBezTo>
                    <a:cubicBezTo>
                      <a:pt x="172720" y="2328"/>
                      <a:pt x="172720" y="2328"/>
                      <a:pt x="172720" y="2328"/>
                    </a:cubicBezTo>
                    <a:cubicBezTo>
                      <a:pt x="172791" y="1975"/>
                      <a:pt x="172932" y="1623"/>
                      <a:pt x="173073" y="1341"/>
                    </a:cubicBezTo>
                    <a:cubicBezTo>
                      <a:pt x="173073" y="1341"/>
                      <a:pt x="173073" y="1341"/>
                      <a:pt x="173073" y="1341"/>
                    </a:cubicBezTo>
                    <a:cubicBezTo>
                      <a:pt x="173143" y="1129"/>
                      <a:pt x="173284" y="987"/>
                      <a:pt x="173426" y="847"/>
                    </a:cubicBezTo>
                    <a:cubicBezTo>
                      <a:pt x="173708" y="494"/>
                      <a:pt x="173990" y="211"/>
                      <a:pt x="174272" y="0"/>
                    </a:cubicBezTo>
                    <a:lnTo>
                      <a:pt x="127000" y="27446"/>
                    </a:lnTo>
                    <a:cubicBezTo>
                      <a:pt x="127071" y="27305"/>
                      <a:pt x="127141" y="27234"/>
                      <a:pt x="127212" y="27093"/>
                    </a:cubicBezTo>
                    <a:cubicBezTo>
                      <a:pt x="127423" y="26740"/>
                      <a:pt x="127706" y="26458"/>
                      <a:pt x="128058" y="26246"/>
                    </a:cubicBezTo>
                    <a:lnTo>
                      <a:pt x="1552" y="99624"/>
                    </a:lnTo>
                    <a:cubicBezTo>
                      <a:pt x="1199" y="99836"/>
                      <a:pt x="917" y="100118"/>
                      <a:pt x="706" y="100471"/>
                    </a:cubicBezTo>
                    <a:cubicBezTo>
                      <a:pt x="706" y="100542"/>
                      <a:pt x="635" y="100542"/>
                      <a:pt x="564" y="100612"/>
                    </a:cubicBezTo>
                    <a:cubicBezTo>
                      <a:pt x="494" y="100753"/>
                      <a:pt x="423" y="100894"/>
                      <a:pt x="353" y="101035"/>
                    </a:cubicBezTo>
                    <a:cubicBezTo>
                      <a:pt x="353" y="101035"/>
                      <a:pt x="353" y="101035"/>
                      <a:pt x="353" y="101035"/>
                    </a:cubicBezTo>
                    <a:cubicBezTo>
                      <a:pt x="353" y="101035"/>
                      <a:pt x="353" y="101035"/>
                      <a:pt x="353" y="101035"/>
                    </a:cubicBezTo>
                    <a:cubicBezTo>
                      <a:pt x="282" y="101106"/>
                      <a:pt x="282" y="101247"/>
                      <a:pt x="212" y="101318"/>
                    </a:cubicBezTo>
                    <a:cubicBezTo>
                      <a:pt x="141" y="101388"/>
                      <a:pt x="141" y="101529"/>
                      <a:pt x="141" y="101600"/>
                    </a:cubicBezTo>
                    <a:cubicBezTo>
                      <a:pt x="141" y="101670"/>
                      <a:pt x="71" y="101812"/>
                      <a:pt x="71" y="101882"/>
                    </a:cubicBezTo>
                    <a:cubicBezTo>
                      <a:pt x="71" y="101952"/>
                      <a:pt x="71" y="101952"/>
                      <a:pt x="71" y="102023"/>
                    </a:cubicBezTo>
                    <a:cubicBezTo>
                      <a:pt x="71" y="102023"/>
                      <a:pt x="71" y="102023"/>
                      <a:pt x="71" y="102023"/>
                    </a:cubicBezTo>
                    <a:cubicBezTo>
                      <a:pt x="71" y="102094"/>
                      <a:pt x="71" y="102094"/>
                      <a:pt x="71" y="102164"/>
                    </a:cubicBezTo>
                    <a:cubicBezTo>
                      <a:pt x="71" y="102235"/>
                      <a:pt x="71" y="102376"/>
                      <a:pt x="0" y="102446"/>
                    </a:cubicBezTo>
                    <a:cubicBezTo>
                      <a:pt x="0" y="102517"/>
                      <a:pt x="0" y="102658"/>
                      <a:pt x="0" y="102729"/>
                    </a:cubicBezTo>
                    <a:cubicBezTo>
                      <a:pt x="0" y="102799"/>
                      <a:pt x="0" y="102940"/>
                      <a:pt x="0" y="103011"/>
                    </a:cubicBezTo>
                    <a:cubicBezTo>
                      <a:pt x="0" y="103082"/>
                      <a:pt x="0" y="103222"/>
                      <a:pt x="0" y="103293"/>
                    </a:cubicBezTo>
                    <a:cubicBezTo>
                      <a:pt x="0" y="103293"/>
                      <a:pt x="0" y="103293"/>
                      <a:pt x="0" y="103293"/>
                    </a:cubicBezTo>
                    <a:cubicBezTo>
                      <a:pt x="0" y="103364"/>
                      <a:pt x="0" y="103434"/>
                      <a:pt x="0" y="103576"/>
                    </a:cubicBezTo>
                    <a:cubicBezTo>
                      <a:pt x="0" y="103646"/>
                      <a:pt x="0" y="103787"/>
                      <a:pt x="0" y="103858"/>
                    </a:cubicBezTo>
                    <a:cubicBezTo>
                      <a:pt x="0" y="103928"/>
                      <a:pt x="0" y="104069"/>
                      <a:pt x="0" y="104140"/>
                    </a:cubicBezTo>
                    <a:cubicBezTo>
                      <a:pt x="0" y="104210"/>
                      <a:pt x="0" y="104352"/>
                      <a:pt x="0" y="104422"/>
                    </a:cubicBezTo>
                    <a:cubicBezTo>
                      <a:pt x="0" y="104493"/>
                      <a:pt x="0" y="104634"/>
                      <a:pt x="71" y="104704"/>
                    </a:cubicBezTo>
                    <a:cubicBezTo>
                      <a:pt x="71" y="104775"/>
                      <a:pt x="71" y="104916"/>
                      <a:pt x="141" y="104986"/>
                    </a:cubicBezTo>
                    <a:cubicBezTo>
                      <a:pt x="141" y="105057"/>
                      <a:pt x="212" y="105198"/>
                      <a:pt x="212" y="105269"/>
                    </a:cubicBezTo>
                    <a:cubicBezTo>
                      <a:pt x="212" y="105339"/>
                      <a:pt x="282" y="105480"/>
                      <a:pt x="282" y="105551"/>
                    </a:cubicBezTo>
                    <a:cubicBezTo>
                      <a:pt x="282" y="105621"/>
                      <a:pt x="353" y="105763"/>
                      <a:pt x="353" y="105833"/>
                    </a:cubicBezTo>
                    <a:cubicBezTo>
                      <a:pt x="353" y="105904"/>
                      <a:pt x="423" y="105974"/>
                      <a:pt x="423" y="106045"/>
                    </a:cubicBezTo>
                    <a:cubicBezTo>
                      <a:pt x="423" y="106045"/>
                      <a:pt x="423" y="106045"/>
                      <a:pt x="423" y="106045"/>
                    </a:cubicBezTo>
                    <a:cubicBezTo>
                      <a:pt x="423" y="106045"/>
                      <a:pt x="423" y="106115"/>
                      <a:pt x="423" y="106115"/>
                    </a:cubicBezTo>
                    <a:cubicBezTo>
                      <a:pt x="423" y="106186"/>
                      <a:pt x="494" y="106327"/>
                      <a:pt x="494" y="106397"/>
                    </a:cubicBezTo>
                    <a:cubicBezTo>
                      <a:pt x="494" y="106468"/>
                      <a:pt x="564" y="106609"/>
                      <a:pt x="564" y="106680"/>
                    </a:cubicBezTo>
                    <a:cubicBezTo>
                      <a:pt x="564" y="106750"/>
                      <a:pt x="635" y="106891"/>
                      <a:pt x="635" y="106962"/>
                    </a:cubicBezTo>
                    <a:cubicBezTo>
                      <a:pt x="706" y="107033"/>
                      <a:pt x="706" y="107174"/>
                      <a:pt x="776" y="107244"/>
                    </a:cubicBezTo>
                    <a:cubicBezTo>
                      <a:pt x="776" y="107315"/>
                      <a:pt x="847" y="107385"/>
                      <a:pt x="847" y="107456"/>
                    </a:cubicBezTo>
                    <a:cubicBezTo>
                      <a:pt x="847" y="107456"/>
                      <a:pt x="847" y="107456"/>
                      <a:pt x="847" y="107456"/>
                    </a:cubicBezTo>
                    <a:cubicBezTo>
                      <a:pt x="847" y="107456"/>
                      <a:pt x="847" y="107527"/>
                      <a:pt x="847" y="107527"/>
                    </a:cubicBezTo>
                    <a:cubicBezTo>
                      <a:pt x="917" y="107597"/>
                      <a:pt x="917" y="107738"/>
                      <a:pt x="988" y="107809"/>
                    </a:cubicBezTo>
                    <a:cubicBezTo>
                      <a:pt x="1058" y="107879"/>
                      <a:pt x="1058" y="108021"/>
                      <a:pt x="1129" y="108091"/>
                    </a:cubicBezTo>
                    <a:cubicBezTo>
                      <a:pt x="1199" y="108232"/>
                      <a:pt x="1270" y="108303"/>
                      <a:pt x="1341" y="108444"/>
                    </a:cubicBezTo>
                    <a:cubicBezTo>
                      <a:pt x="1411" y="108585"/>
                      <a:pt x="1482" y="108655"/>
                      <a:pt x="1552" y="108797"/>
                    </a:cubicBezTo>
                    <a:cubicBezTo>
                      <a:pt x="1552" y="108797"/>
                      <a:pt x="1552" y="108867"/>
                      <a:pt x="1623" y="108867"/>
                    </a:cubicBezTo>
                    <a:cubicBezTo>
                      <a:pt x="1623" y="108867"/>
                      <a:pt x="1693" y="108938"/>
                      <a:pt x="1693" y="108938"/>
                    </a:cubicBezTo>
                    <a:cubicBezTo>
                      <a:pt x="1834" y="109149"/>
                      <a:pt x="1976" y="109361"/>
                      <a:pt x="2117" y="109573"/>
                    </a:cubicBezTo>
                    <a:cubicBezTo>
                      <a:pt x="2258" y="109714"/>
                      <a:pt x="2328" y="109925"/>
                      <a:pt x="2469" y="110066"/>
                    </a:cubicBezTo>
                    <a:cubicBezTo>
                      <a:pt x="2469" y="110066"/>
                      <a:pt x="2469" y="110066"/>
                      <a:pt x="2469" y="110066"/>
                    </a:cubicBezTo>
                    <a:cubicBezTo>
                      <a:pt x="2469" y="110066"/>
                      <a:pt x="2469" y="110066"/>
                      <a:pt x="2469" y="110066"/>
                    </a:cubicBezTo>
                    <a:cubicBezTo>
                      <a:pt x="2540" y="110208"/>
                      <a:pt x="2611" y="110278"/>
                      <a:pt x="2752" y="110419"/>
                    </a:cubicBezTo>
                    <a:cubicBezTo>
                      <a:pt x="2822" y="110490"/>
                      <a:pt x="2893" y="110631"/>
                      <a:pt x="2963" y="110702"/>
                    </a:cubicBezTo>
                    <a:cubicBezTo>
                      <a:pt x="3034" y="110772"/>
                      <a:pt x="3104" y="110843"/>
                      <a:pt x="3175" y="110984"/>
                    </a:cubicBezTo>
                    <a:cubicBezTo>
                      <a:pt x="3246" y="111054"/>
                      <a:pt x="3316" y="111125"/>
                      <a:pt x="3387" y="111195"/>
                    </a:cubicBezTo>
                    <a:cubicBezTo>
                      <a:pt x="3387" y="111195"/>
                      <a:pt x="3387" y="111195"/>
                      <a:pt x="3457" y="111266"/>
                    </a:cubicBezTo>
                    <a:cubicBezTo>
                      <a:pt x="3457" y="111266"/>
                      <a:pt x="3457" y="111266"/>
                      <a:pt x="3457" y="111266"/>
                    </a:cubicBezTo>
                    <a:cubicBezTo>
                      <a:pt x="3528" y="111336"/>
                      <a:pt x="3598" y="111407"/>
                      <a:pt x="3669" y="111478"/>
                    </a:cubicBezTo>
                    <a:cubicBezTo>
                      <a:pt x="3739" y="111548"/>
                      <a:pt x="3810" y="111619"/>
                      <a:pt x="3881" y="111689"/>
                    </a:cubicBezTo>
                    <a:cubicBezTo>
                      <a:pt x="3951" y="111760"/>
                      <a:pt x="4022" y="111830"/>
                      <a:pt x="4163" y="111901"/>
                    </a:cubicBezTo>
                    <a:cubicBezTo>
                      <a:pt x="4233" y="111972"/>
                      <a:pt x="4304" y="112042"/>
                      <a:pt x="4445" y="112112"/>
                    </a:cubicBezTo>
                    <a:cubicBezTo>
                      <a:pt x="4516" y="112183"/>
                      <a:pt x="4516" y="112183"/>
                      <a:pt x="4586" y="112183"/>
                    </a:cubicBezTo>
                    <a:cubicBezTo>
                      <a:pt x="4586" y="112183"/>
                      <a:pt x="4586" y="112183"/>
                      <a:pt x="4586" y="112183"/>
                    </a:cubicBezTo>
                    <a:cubicBezTo>
                      <a:pt x="4586" y="112183"/>
                      <a:pt x="4657" y="112254"/>
                      <a:pt x="4657" y="112254"/>
                    </a:cubicBezTo>
                    <a:cubicBezTo>
                      <a:pt x="4727" y="112324"/>
                      <a:pt x="4798" y="112395"/>
                      <a:pt x="4939" y="112466"/>
                    </a:cubicBezTo>
                    <a:cubicBezTo>
                      <a:pt x="5009" y="112536"/>
                      <a:pt x="5080" y="112606"/>
                      <a:pt x="5151" y="112606"/>
                    </a:cubicBezTo>
                    <a:cubicBezTo>
                      <a:pt x="5221" y="112677"/>
                      <a:pt x="5292" y="112748"/>
                      <a:pt x="5362" y="112748"/>
                    </a:cubicBezTo>
                    <a:cubicBezTo>
                      <a:pt x="5433" y="112818"/>
                      <a:pt x="5503" y="112818"/>
                      <a:pt x="5574" y="112889"/>
                    </a:cubicBezTo>
                    <a:cubicBezTo>
                      <a:pt x="5574" y="112889"/>
                      <a:pt x="5644" y="112889"/>
                      <a:pt x="5644" y="112889"/>
                    </a:cubicBezTo>
                    <a:lnTo>
                      <a:pt x="46002" y="136172"/>
                    </a:lnTo>
                    <a:lnTo>
                      <a:pt x="45861" y="182527"/>
                    </a:lnTo>
                    <a:cubicBezTo>
                      <a:pt x="45861" y="182597"/>
                      <a:pt x="45861" y="182668"/>
                      <a:pt x="45861" y="182809"/>
                    </a:cubicBezTo>
                    <a:cubicBezTo>
                      <a:pt x="45861" y="182880"/>
                      <a:pt x="45861" y="183021"/>
                      <a:pt x="45861" y="183091"/>
                    </a:cubicBezTo>
                    <a:cubicBezTo>
                      <a:pt x="45861" y="183162"/>
                      <a:pt x="45861" y="183303"/>
                      <a:pt x="45861" y="183374"/>
                    </a:cubicBezTo>
                    <a:cubicBezTo>
                      <a:pt x="45861" y="183444"/>
                      <a:pt x="45861" y="183585"/>
                      <a:pt x="45861" y="183656"/>
                    </a:cubicBezTo>
                    <a:cubicBezTo>
                      <a:pt x="45861" y="183727"/>
                      <a:pt x="45861" y="183868"/>
                      <a:pt x="45932" y="183938"/>
                    </a:cubicBezTo>
                    <a:cubicBezTo>
                      <a:pt x="45932" y="183938"/>
                      <a:pt x="45932" y="183938"/>
                      <a:pt x="45932" y="183938"/>
                    </a:cubicBezTo>
                    <a:cubicBezTo>
                      <a:pt x="45932" y="183938"/>
                      <a:pt x="45932" y="183938"/>
                      <a:pt x="45932" y="183938"/>
                    </a:cubicBezTo>
                    <a:cubicBezTo>
                      <a:pt x="45932" y="184009"/>
                      <a:pt x="45932" y="184150"/>
                      <a:pt x="46002" y="184220"/>
                    </a:cubicBezTo>
                    <a:cubicBezTo>
                      <a:pt x="46002" y="184291"/>
                      <a:pt x="46073" y="184432"/>
                      <a:pt x="46073" y="184503"/>
                    </a:cubicBezTo>
                    <a:cubicBezTo>
                      <a:pt x="46073" y="184573"/>
                      <a:pt x="46143" y="184714"/>
                      <a:pt x="46143" y="184785"/>
                    </a:cubicBezTo>
                    <a:cubicBezTo>
                      <a:pt x="46143" y="184855"/>
                      <a:pt x="46214" y="184996"/>
                      <a:pt x="46214" y="185067"/>
                    </a:cubicBezTo>
                    <a:cubicBezTo>
                      <a:pt x="46214" y="185138"/>
                      <a:pt x="46284" y="185208"/>
                      <a:pt x="46284" y="185279"/>
                    </a:cubicBezTo>
                    <a:cubicBezTo>
                      <a:pt x="46284" y="185279"/>
                      <a:pt x="46284" y="185279"/>
                      <a:pt x="46284" y="185279"/>
                    </a:cubicBezTo>
                    <a:cubicBezTo>
                      <a:pt x="46284" y="185279"/>
                      <a:pt x="46284" y="185349"/>
                      <a:pt x="46284" y="185349"/>
                    </a:cubicBezTo>
                    <a:cubicBezTo>
                      <a:pt x="46284" y="185420"/>
                      <a:pt x="46355" y="185561"/>
                      <a:pt x="46355" y="185632"/>
                    </a:cubicBezTo>
                    <a:cubicBezTo>
                      <a:pt x="46355" y="185702"/>
                      <a:pt x="46426" y="185843"/>
                      <a:pt x="46426" y="185914"/>
                    </a:cubicBezTo>
                    <a:cubicBezTo>
                      <a:pt x="46426" y="185984"/>
                      <a:pt x="46496" y="186125"/>
                      <a:pt x="46496" y="186196"/>
                    </a:cubicBezTo>
                    <a:cubicBezTo>
                      <a:pt x="46567" y="186266"/>
                      <a:pt x="46567" y="186408"/>
                      <a:pt x="46637" y="186478"/>
                    </a:cubicBezTo>
                    <a:cubicBezTo>
                      <a:pt x="46637" y="186549"/>
                      <a:pt x="46708" y="186619"/>
                      <a:pt x="46708" y="186690"/>
                    </a:cubicBezTo>
                    <a:cubicBezTo>
                      <a:pt x="46708" y="186690"/>
                      <a:pt x="46708" y="186690"/>
                      <a:pt x="46708" y="186690"/>
                    </a:cubicBezTo>
                    <a:cubicBezTo>
                      <a:pt x="46708" y="186690"/>
                      <a:pt x="46708" y="186760"/>
                      <a:pt x="46708" y="186760"/>
                    </a:cubicBezTo>
                    <a:cubicBezTo>
                      <a:pt x="46778" y="186831"/>
                      <a:pt x="46778" y="186972"/>
                      <a:pt x="46849" y="187042"/>
                    </a:cubicBezTo>
                    <a:cubicBezTo>
                      <a:pt x="46919" y="187113"/>
                      <a:pt x="46919" y="187254"/>
                      <a:pt x="46990" y="187325"/>
                    </a:cubicBezTo>
                    <a:cubicBezTo>
                      <a:pt x="47061" y="187466"/>
                      <a:pt x="47131" y="187536"/>
                      <a:pt x="47131" y="187678"/>
                    </a:cubicBezTo>
                    <a:cubicBezTo>
                      <a:pt x="47202" y="187819"/>
                      <a:pt x="47272" y="187889"/>
                      <a:pt x="47343" y="188030"/>
                    </a:cubicBezTo>
                    <a:cubicBezTo>
                      <a:pt x="47343" y="188030"/>
                      <a:pt x="47343" y="188101"/>
                      <a:pt x="47343" y="188101"/>
                    </a:cubicBezTo>
                    <a:cubicBezTo>
                      <a:pt x="47343" y="188101"/>
                      <a:pt x="47343" y="188172"/>
                      <a:pt x="47413" y="188172"/>
                    </a:cubicBezTo>
                    <a:cubicBezTo>
                      <a:pt x="47554" y="188383"/>
                      <a:pt x="47696" y="188595"/>
                      <a:pt x="47837" y="188806"/>
                    </a:cubicBezTo>
                    <a:cubicBezTo>
                      <a:pt x="47978" y="188948"/>
                      <a:pt x="48048" y="189159"/>
                      <a:pt x="48189" y="189300"/>
                    </a:cubicBezTo>
                    <a:cubicBezTo>
                      <a:pt x="48189" y="189300"/>
                      <a:pt x="48189" y="189300"/>
                      <a:pt x="48189" y="189300"/>
                    </a:cubicBezTo>
                    <a:cubicBezTo>
                      <a:pt x="48189" y="189300"/>
                      <a:pt x="48189" y="189300"/>
                      <a:pt x="48189" y="189300"/>
                    </a:cubicBezTo>
                    <a:cubicBezTo>
                      <a:pt x="48260" y="189442"/>
                      <a:pt x="48331" y="189512"/>
                      <a:pt x="48401" y="189583"/>
                    </a:cubicBezTo>
                    <a:cubicBezTo>
                      <a:pt x="48472" y="189653"/>
                      <a:pt x="48542" y="189794"/>
                      <a:pt x="48613" y="189865"/>
                    </a:cubicBezTo>
                    <a:cubicBezTo>
                      <a:pt x="48683" y="189935"/>
                      <a:pt x="48754" y="190006"/>
                      <a:pt x="48824" y="190147"/>
                    </a:cubicBezTo>
                    <a:cubicBezTo>
                      <a:pt x="48895" y="190218"/>
                      <a:pt x="48966" y="190288"/>
                      <a:pt x="49036" y="190359"/>
                    </a:cubicBezTo>
                    <a:cubicBezTo>
                      <a:pt x="49036" y="190359"/>
                      <a:pt x="49107" y="190429"/>
                      <a:pt x="49107" y="190429"/>
                    </a:cubicBezTo>
                    <a:cubicBezTo>
                      <a:pt x="49107" y="190429"/>
                      <a:pt x="49107" y="190429"/>
                      <a:pt x="49107" y="190429"/>
                    </a:cubicBezTo>
                    <a:cubicBezTo>
                      <a:pt x="49177" y="190500"/>
                      <a:pt x="49177" y="190570"/>
                      <a:pt x="49248" y="190570"/>
                    </a:cubicBezTo>
                    <a:cubicBezTo>
                      <a:pt x="49318" y="190641"/>
                      <a:pt x="49389" y="190711"/>
                      <a:pt x="49459" y="190782"/>
                    </a:cubicBezTo>
                    <a:cubicBezTo>
                      <a:pt x="49530" y="190853"/>
                      <a:pt x="49601" y="190923"/>
                      <a:pt x="49742" y="190994"/>
                    </a:cubicBezTo>
                    <a:cubicBezTo>
                      <a:pt x="49812" y="191064"/>
                      <a:pt x="49883" y="191135"/>
                      <a:pt x="50024" y="191205"/>
                    </a:cubicBezTo>
                    <a:cubicBezTo>
                      <a:pt x="50094" y="191276"/>
                      <a:pt x="50094" y="191276"/>
                      <a:pt x="50165" y="191347"/>
                    </a:cubicBezTo>
                    <a:cubicBezTo>
                      <a:pt x="50165" y="191347"/>
                      <a:pt x="50165" y="191347"/>
                      <a:pt x="50165" y="191347"/>
                    </a:cubicBezTo>
                    <a:cubicBezTo>
                      <a:pt x="50165" y="191347"/>
                      <a:pt x="50236" y="191417"/>
                      <a:pt x="50236" y="191417"/>
                    </a:cubicBezTo>
                    <a:cubicBezTo>
                      <a:pt x="50306" y="191487"/>
                      <a:pt x="50377" y="191558"/>
                      <a:pt x="50518" y="191629"/>
                    </a:cubicBezTo>
                    <a:cubicBezTo>
                      <a:pt x="50588" y="191699"/>
                      <a:pt x="50659" y="191770"/>
                      <a:pt x="50800" y="191841"/>
                    </a:cubicBezTo>
                    <a:cubicBezTo>
                      <a:pt x="50871" y="191911"/>
                      <a:pt x="50941" y="191981"/>
                      <a:pt x="51012" y="191981"/>
                    </a:cubicBezTo>
                    <a:cubicBezTo>
                      <a:pt x="51082" y="192052"/>
                      <a:pt x="51153" y="192052"/>
                      <a:pt x="51223" y="192123"/>
                    </a:cubicBezTo>
                    <a:cubicBezTo>
                      <a:pt x="51223" y="192123"/>
                      <a:pt x="51294" y="192123"/>
                      <a:pt x="51294" y="192123"/>
                    </a:cubicBezTo>
                    <a:cubicBezTo>
                      <a:pt x="51364" y="192193"/>
                      <a:pt x="51435" y="192193"/>
                      <a:pt x="51506" y="192193"/>
                    </a:cubicBezTo>
                    <a:cubicBezTo>
                      <a:pt x="51576" y="192264"/>
                      <a:pt x="51647" y="192264"/>
                      <a:pt x="51717" y="192334"/>
                    </a:cubicBezTo>
                    <a:cubicBezTo>
                      <a:pt x="51788" y="192405"/>
                      <a:pt x="51858" y="192405"/>
                      <a:pt x="51929" y="192475"/>
                    </a:cubicBezTo>
                    <a:cubicBezTo>
                      <a:pt x="51999" y="192546"/>
                      <a:pt x="52070" y="192546"/>
                      <a:pt x="52141" y="192546"/>
                    </a:cubicBezTo>
                    <a:cubicBezTo>
                      <a:pt x="52211" y="192546"/>
                      <a:pt x="52282" y="192617"/>
                      <a:pt x="52352" y="192617"/>
                    </a:cubicBezTo>
                    <a:cubicBezTo>
                      <a:pt x="52352" y="192617"/>
                      <a:pt x="52352" y="192617"/>
                      <a:pt x="52423" y="192617"/>
                    </a:cubicBezTo>
                    <a:cubicBezTo>
                      <a:pt x="52423" y="192617"/>
                      <a:pt x="52423" y="192617"/>
                      <a:pt x="52423" y="192617"/>
                    </a:cubicBezTo>
                    <a:cubicBezTo>
                      <a:pt x="52493" y="192617"/>
                      <a:pt x="52564" y="192687"/>
                      <a:pt x="52564" y="192687"/>
                    </a:cubicBezTo>
                    <a:cubicBezTo>
                      <a:pt x="52634" y="192687"/>
                      <a:pt x="52705" y="192757"/>
                      <a:pt x="52776" y="192757"/>
                    </a:cubicBezTo>
                    <a:cubicBezTo>
                      <a:pt x="52846" y="192757"/>
                      <a:pt x="52917" y="192828"/>
                      <a:pt x="52987" y="192828"/>
                    </a:cubicBezTo>
                    <a:cubicBezTo>
                      <a:pt x="53058" y="192828"/>
                      <a:pt x="53128" y="192828"/>
                      <a:pt x="53269" y="192899"/>
                    </a:cubicBezTo>
                    <a:cubicBezTo>
                      <a:pt x="53340" y="192899"/>
                      <a:pt x="53340" y="192899"/>
                      <a:pt x="53411" y="192899"/>
                    </a:cubicBezTo>
                    <a:cubicBezTo>
                      <a:pt x="53411" y="192899"/>
                      <a:pt x="53411" y="192899"/>
                      <a:pt x="53411" y="192899"/>
                    </a:cubicBezTo>
                    <a:cubicBezTo>
                      <a:pt x="53411" y="192899"/>
                      <a:pt x="53481" y="192899"/>
                      <a:pt x="53481" y="192899"/>
                    </a:cubicBezTo>
                    <a:cubicBezTo>
                      <a:pt x="53552" y="192899"/>
                      <a:pt x="53693" y="192899"/>
                      <a:pt x="53763" y="192899"/>
                    </a:cubicBezTo>
                    <a:cubicBezTo>
                      <a:pt x="53834" y="192899"/>
                      <a:pt x="53975" y="192899"/>
                      <a:pt x="54046" y="192899"/>
                    </a:cubicBezTo>
                    <a:cubicBezTo>
                      <a:pt x="54187" y="192899"/>
                      <a:pt x="54257" y="192899"/>
                      <a:pt x="54398" y="192828"/>
                    </a:cubicBezTo>
                    <a:cubicBezTo>
                      <a:pt x="54398" y="192828"/>
                      <a:pt x="54398" y="192828"/>
                      <a:pt x="54398" y="192828"/>
                    </a:cubicBezTo>
                    <a:cubicBezTo>
                      <a:pt x="54398" y="192828"/>
                      <a:pt x="54398" y="192828"/>
                      <a:pt x="54398" y="192828"/>
                    </a:cubicBezTo>
                    <a:cubicBezTo>
                      <a:pt x="54539" y="192828"/>
                      <a:pt x="54681" y="192757"/>
                      <a:pt x="54751" y="192757"/>
                    </a:cubicBezTo>
                    <a:cubicBezTo>
                      <a:pt x="54892" y="192687"/>
                      <a:pt x="55033" y="192617"/>
                      <a:pt x="55174" y="192546"/>
                    </a:cubicBezTo>
                    <a:lnTo>
                      <a:pt x="99836" y="166582"/>
                    </a:lnTo>
                    <a:cubicBezTo>
                      <a:pt x="99907" y="166582"/>
                      <a:pt x="100048" y="166582"/>
                      <a:pt x="100118" y="166582"/>
                    </a:cubicBezTo>
                    <a:cubicBezTo>
                      <a:pt x="100259" y="166582"/>
                      <a:pt x="100330" y="166582"/>
                      <a:pt x="100471" y="166511"/>
                    </a:cubicBezTo>
                    <a:cubicBezTo>
                      <a:pt x="100471" y="166511"/>
                      <a:pt x="100471" y="166511"/>
                      <a:pt x="100471" y="166511"/>
                    </a:cubicBezTo>
                    <a:cubicBezTo>
                      <a:pt x="100471" y="166511"/>
                      <a:pt x="100471" y="166511"/>
                      <a:pt x="100471" y="166511"/>
                    </a:cubicBezTo>
                    <a:cubicBezTo>
                      <a:pt x="100612" y="166511"/>
                      <a:pt x="100753" y="166440"/>
                      <a:pt x="100824" y="166440"/>
                    </a:cubicBezTo>
                    <a:cubicBezTo>
                      <a:pt x="100965" y="166370"/>
                      <a:pt x="101106" y="166299"/>
                      <a:pt x="101318" y="166229"/>
                    </a:cubicBezTo>
                    <a:lnTo>
                      <a:pt x="227753" y="92710"/>
                    </a:lnTo>
                    <a:cubicBezTo>
                      <a:pt x="227824" y="93274"/>
                      <a:pt x="227542" y="93345"/>
                      <a:pt x="227259" y="93415"/>
                    </a:cubicBezTo>
                    <a:close/>
                  </a:path>
                </a:pathLst>
              </a:custGeom>
              <a:solidFill>
                <a:srgbClr val="FFFFFF"/>
              </a:solidFill>
              <a:ln w="7047" cap="flat">
                <a:noFill/>
                <a:prstDash val="solid"/>
                <a:miter/>
              </a:ln>
            </p:spPr>
            <p:txBody>
              <a:bodyPr rtlCol="0" anchor="ctr"/>
              <a:lstStyle/>
              <a:p>
                <a:pPr algn="r" rtl="1"/>
                <a:endParaRPr lang="en-ID">
                  <a:cs typeface="B Nazanin" panose="00000400000000000000" pitchFamily="2" charset="-78"/>
                </a:endParaRPr>
              </a:p>
            </p:txBody>
          </p:sp>
          <p:sp>
            <p:nvSpPr>
              <p:cNvPr id="75" name="Freeform: Shape 74">
                <a:extLst>
                  <a:ext uri="{FF2B5EF4-FFF2-40B4-BE49-F238E27FC236}">
                    <a16:creationId xmlns:a16="http://schemas.microsoft.com/office/drawing/2014/main" id="{139C4ABF-4B52-4563-8339-C3EF3144EBDB}"/>
                  </a:ext>
                </a:extLst>
              </p:cNvPr>
              <p:cNvSpPr/>
              <p:nvPr/>
            </p:nvSpPr>
            <p:spPr>
              <a:xfrm>
                <a:off x="7654703" y="1215980"/>
                <a:ext cx="1529907" cy="823798"/>
              </a:xfrm>
              <a:custGeom>
                <a:avLst/>
                <a:gdLst>
                  <a:gd name="connsiteX0" fmla="*/ 145203 w 275166"/>
                  <a:gd name="connsiteY0" fmla="*/ 3669 h 148166"/>
                  <a:gd name="connsiteX1" fmla="*/ 144357 w 275166"/>
                  <a:gd name="connsiteY1" fmla="*/ 3175 h 148166"/>
                  <a:gd name="connsiteX2" fmla="*/ 143298 w 275166"/>
                  <a:gd name="connsiteY2" fmla="*/ 2611 h 148166"/>
                  <a:gd name="connsiteX3" fmla="*/ 142593 w 275166"/>
                  <a:gd name="connsiteY3" fmla="*/ 2258 h 148166"/>
                  <a:gd name="connsiteX4" fmla="*/ 142452 w 275166"/>
                  <a:gd name="connsiteY4" fmla="*/ 2188 h 148166"/>
                  <a:gd name="connsiteX5" fmla="*/ 142240 w 275166"/>
                  <a:gd name="connsiteY5" fmla="*/ 2117 h 148166"/>
                  <a:gd name="connsiteX6" fmla="*/ 141182 w 275166"/>
                  <a:gd name="connsiteY6" fmla="*/ 1694 h 148166"/>
                  <a:gd name="connsiteX7" fmla="*/ 140123 w 275166"/>
                  <a:gd name="connsiteY7" fmla="*/ 1270 h 148166"/>
                  <a:gd name="connsiteX8" fmla="*/ 139912 w 275166"/>
                  <a:gd name="connsiteY8" fmla="*/ 1200 h 148166"/>
                  <a:gd name="connsiteX9" fmla="*/ 139771 w 275166"/>
                  <a:gd name="connsiteY9" fmla="*/ 1129 h 148166"/>
                  <a:gd name="connsiteX10" fmla="*/ 139065 w 275166"/>
                  <a:gd name="connsiteY10" fmla="*/ 917 h 148166"/>
                  <a:gd name="connsiteX11" fmla="*/ 138007 w 275166"/>
                  <a:gd name="connsiteY11" fmla="*/ 635 h 148166"/>
                  <a:gd name="connsiteX12" fmla="*/ 137513 w 275166"/>
                  <a:gd name="connsiteY12" fmla="*/ 494 h 148166"/>
                  <a:gd name="connsiteX13" fmla="*/ 137301 w 275166"/>
                  <a:gd name="connsiteY13" fmla="*/ 424 h 148166"/>
                  <a:gd name="connsiteX14" fmla="*/ 136948 w 275166"/>
                  <a:gd name="connsiteY14" fmla="*/ 353 h 148166"/>
                  <a:gd name="connsiteX15" fmla="*/ 135819 w 275166"/>
                  <a:gd name="connsiteY15" fmla="*/ 141 h 148166"/>
                  <a:gd name="connsiteX16" fmla="*/ 135114 w 275166"/>
                  <a:gd name="connsiteY16" fmla="*/ 71 h 148166"/>
                  <a:gd name="connsiteX17" fmla="*/ 134902 w 275166"/>
                  <a:gd name="connsiteY17" fmla="*/ 71 h 148166"/>
                  <a:gd name="connsiteX18" fmla="*/ 134691 w 275166"/>
                  <a:gd name="connsiteY18" fmla="*/ 71 h 148166"/>
                  <a:gd name="connsiteX19" fmla="*/ 133421 w 275166"/>
                  <a:gd name="connsiteY19" fmla="*/ 0 h 148166"/>
                  <a:gd name="connsiteX20" fmla="*/ 132856 w 275166"/>
                  <a:gd name="connsiteY20" fmla="*/ 0 h 148166"/>
                  <a:gd name="connsiteX21" fmla="*/ 132433 w 275166"/>
                  <a:gd name="connsiteY21" fmla="*/ 0 h 148166"/>
                  <a:gd name="connsiteX22" fmla="*/ 132009 w 275166"/>
                  <a:gd name="connsiteY22" fmla="*/ 0 h 148166"/>
                  <a:gd name="connsiteX23" fmla="*/ 130457 w 275166"/>
                  <a:gd name="connsiteY23" fmla="*/ 212 h 148166"/>
                  <a:gd name="connsiteX24" fmla="*/ 130457 w 275166"/>
                  <a:gd name="connsiteY24" fmla="*/ 212 h 148166"/>
                  <a:gd name="connsiteX25" fmla="*/ 130104 w 275166"/>
                  <a:gd name="connsiteY25" fmla="*/ 282 h 148166"/>
                  <a:gd name="connsiteX26" fmla="*/ 128623 w 275166"/>
                  <a:gd name="connsiteY26" fmla="*/ 706 h 148166"/>
                  <a:gd name="connsiteX27" fmla="*/ 128482 w 275166"/>
                  <a:gd name="connsiteY27" fmla="*/ 776 h 148166"/>
                  <a:gd name="connsiteX28" fmla="*/ 126436 w 275166"/>
                  <a:gd name="connsiteY28" fmla="*/ 1694 h 148166"/>
                  <a:gd name="connsiteX29" fmla="*/ 0 w 275166"/>
                  <a:gd name="connsiteY29" fmla="*/ 75212 h 148166"/>
                  <a:gd name="connsiteX30" fmla="*/ 2046 w 275166"/>
                  <a:gd name="connsiteY30" fmla="*/ 74295 h 148166"/>
                  <a:gd name="connsiteX31" fmla="*/ 3598 w 275166"/>
                  <a:gd name="connsiteY31" fmla="*/ 73872 h 148166"/>
                  <a:gd name="connsiteX32" fmla="*/ 3951 w 275166"/>
                  <a:gd name="connsiteY32" fmla="*/ 73801 h 148166"/>
                  <a:gd name="connsiteX33" fmla="*/ 5927 w 275166"/>
                  <a:gd name="connsiteY33" fmla="*/ 73519 h 148166"/>
                  <a:gd name="connsiteX34" fmla="*/ 6350 w 275166"/>
                  <a:gd name="connsiteY34" fmla="*/ 73519 h 148166"/>
                  <a:gd name="connsiteX35" fmla="*/ 8326 w 275166"/>
                  <a:gd name="connsiteY35" fmla="*/ 73590 h 148166"/>
                  <a:gd name="connsiteX36" fmla="*/ 8537 w 275166"/>
                  <a:gd name="connsiteY36" fmla="*/ 73590 h 148166"/>
                  <a:gd name="connsiteX37" fmla="*/ 10724 w 275166"/>
                  <a:gd name="connsiteY37" fmla="*/ 73943 h 148166"/>
                  <a:gd name="connsiteX38" fmla="*/ 10936 w 275166"/>
                  <a:gd name="connsiteY38" fmla="*/ 74013 h 148166"/>
                  <a:gd name="connsiteX39" fmla="*/ 13264 w 275166"/>
                  <a:gd name="connsiteY39" fmla="*/ 74648 h 148166"/>
                  <a:gd name="connsiteX40" fmla="*/ 13406 w 275166"/>
                  <a:gd name="connsiteY40" fmla="*/ 74719 h 148166"/>
                  <a:gd name="connsiteX41" fmla="*/ 15875 w 275166"/>
                  <a:gd name="connsiteY41" fmla="*/ 75706 h 148166"/>
                  <a:gd name="connsiteX42" fmla="*/ 16016 w 275166"/>
                  <a:gd name="connsiteY42" fmla="*/ 75777 h 148166"/>
                  <a:gd name="connsiteX43" fmla="*/ 18627 w 275166"/>
                  <a:gd name="connsiteY43" fmla="*/ 77118 h 148166"/>
                  <a:gd name="connsiteX44" fmla="*/ 152400 w 275166"/>
                  <a:gd name="connsiteY44" fmla="*/ 154376 h 148166"/>
                  <a:gd name="connsiteX45" fmla="*/ 278836 w 275166"/>
                  <a:gd name="connsiteY45" fmla="*/ 80857 h 148166"/>
                  <a:gd name="connsiteX46" fmla="*/ 145203 w 275166"/>
                  <a:gd name="connsiteY46" fmla="*/ 3669 h 148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275166" h="148166">
                    <a:moveTo>
                      <a:pt x="145203" y="3669"/>
                    </a:moveTo>
                    <a:cubicBezTo>
                      <a:pt x="144921" y="3528"/>
                      <a:pt x="144639" y="3316"/>
                      <a:pt x="144357" y="3175"/>
                    </a:cubicBezTo>
                    <a:cubicBezTo>
                      <a:pt x="144004" y="2964"/>
                      <a:pt x="143651" y="2822"/>
                      <a:pt x="143298" y="2611"/>
                    </a:cubicBezTo>
                    <a:cubicBezTo>
                      <a:pt x="143087" y="2470"/>
                      <a:pt x="142804" y="2399"/>
                      <a:pt x="142593" y="2258"/>
                    </a:cubicBezTo>
                    <a:cubicBezTo>
                      <a:pt x="142522" y="2258"/>
                      <a:pt x="142452" y="2188"/>
                      <a:pt x="142452" y="2188"/>
                    </a:cubicBezTo>
                    <a:cubicBezTo>
                      <a:pt x="142381" y="2188"/>
                      <a:pt x="142311" y="2117"/>
                      <a:pt x="142240" y="2117"/>
                    </a:cubicBezTo>
                    <a:cubicBezTo>
                      <a:pt x="141887" y="1976"/>
                      <a:pt x="141534" y="1835"/>
                      <a:pt x="141182" y="1694"/>
                    </a:cubicBezTo>
                    <a:cubicBezTo>
                      <a:pt x="140829" y="1552"/>
                      <a:pt x="140476" y="1411"/>
                      <a:pt x="140123" y="1270"/>
                    </a:cubicBezTo>
                    <a:cubicBezTo>
                      <a:pt x="140053" y="1270"/>
                      <a:pt x="139982" y="1200"/>
                      <a:pt x="139912" y="1200"/>
                    </a:cubicBezTo>
                    <a:cubicBezTo>
                      <a:pt x="139841" y="1200"/>
                      <a:pt x="139771" y="1129"/>
                      <a:pt x="139771" y="1129"/>
                    </a:cubicBezTo>
                    <a:cubicBezTo>
                      <a:pt x="139559" y="1059"/>
                      <a:pt x="139277" y="988"/>
                      <a:pt x="139065" y="917"/>
                    </a:cubicBezTo>
                    <a:cubicBezTo>
                      <a:pt x="138712" y="776"/>
                      <a:pt x="138359" y="706"/>
                      <a:pt x="138007" y="635"/>
                    </a:cubicBezTo>
                    <a:cubicBezTo>
                      <a:pt x="137866" y="565"/>
                      <a:pt x="137654" y="565"/>
                      <a:pt x="137513" y="494"/>
                    </a:cubicBezTo>
                    <a:cubicBezTo>
                      <a:pt x="137442" y="494"/>
                      <a:pt x="137372" y="494"/>
                      <a:pt x="137301" y="424"/>
                    </a:cubicBezTo>
                    <a:cubicBezTo>
                      <a:pt x="137160" y="424"/>
                      <a:pt x="137089" y="353"/>
                      <a:pt x="136948" y="353"/>
                    </a:cubicBezTo>
                    <a:cubicBezTo>
                      <a:pt x="136525" y="282"/>
                      <a:pt x="136172" y="212"/>
                      <a:pt x="135819" y="141"/>
                    </a:cubicBezTo>
                    <a:cubicBezTo>
                      <a:pt x="135608" y="141"/>
                      <a:pt x="135326" y="71"/>
                      <a:pt x="135114" y="71"/>
                    </a:cubicBezTo>
                    <a:cubicBezTo>
                      <a:pt x="135043" y="71"/>
                      <a:pt x="134973" y="71"/>
                      <a:pt x="134902" y="71"/>
                    </a:cubicBezTo>
                    <a:cubicBezTo>
                      <a:pt x="134832" y="71"/>
                      <a:pt x="134761" y="71"/>
                      <a:pt x="134691" y="71"/>
                    </a:cubicBezTo>
                    <a:cubicBezTo>
                      <a:pt x="134267" y="71"/>
                      <a:pt x="133844" y="0"/>
                      <a:pt x="133421" y="0"/>
                    </a:cubicBezTo>
                    <a:cubicBezTo>
                      <a:pt x="133209" y="0"/>
                      <a:pt x="133068" y="0"/>
                      <a:pt x="132856" y="0"/>
                    </a:cubicBezTo>
                    <a:cubicBezTo>
                      <a:pt x="132715" y="0"/>
                      <a:pt x="132574" y="0"/>
                      <a:pt x="132433" y="0"/>
                    </a:cubicBezTo>
                    <a:cubicBezTo>
                      <a:pt x="132292" y="0"/>
                      <a:pt x="132151" y="0"/>
                      <a:pt x="132009" y="0"/>
                    </a:cubicBezTo>
                    <a:cubicBezTo>
                      <a:pt x="131516" y="71"/>
                      <a:pt x="130951" y="141"/>
                      <a:pt x="130457" y="212"/>
                    </a:cubicBezTo>
                    <a:cubicBezTo>
                      <a:pt x="130457" y="212"/>
                      <a:pt x="130457" y="212"/>
                      <a:pt x="130457" y="212"/>
                    </a:cubicBezTo>
                    <a:cubicBezTo>
                      <a:pt x="130316" y="212"/>
                      <a:pt x="130246" y="282"/>
                      <a:pt x="130104" y="282"/>
                    </a:cubicBezTo>
                    <a:cubicBezTo>
                      <a:pt x="129611" y="424"/>
                      <a:pt x="129117" y="494"/>
                      <a:pt x="128623" y="706"/>
                    </a:cubicBezTo>
                    <a:cubicBezTo>
                      <a:pt x="128552" y="706"/>
                      <a:pt x="128552" y="776"/>
                      <a:pt x="128482" y="776"/>
                    </a:cubicBezTo>
                    <a:cubicBezTo>
                      <a:pt x="127776" y="1059"/>
                      <a:pt x="127071" y="1341"/>
                      <a:pt x="126436" y="1694"/>
                    </a:cubicBezTo>
                    <a:lnTo>
                      <a:pt x="0" y="75212"/>
                    </a:lnTo>
                    <a:cubicBezTo>
                      <a:pt x="635" y="74860"/>
                      <a:pt x="1341" y="74507"/>
                      <a:pt x="2046" y="74295"/>
                    </a:cubicBezTo>
                    <a:cubicBezTo>
                      <a:pt x="2540" y="74083"/>
                      <a:pt x="3104" y="73943"/>
                      <a:pt x="3598" y="73872"/>
                    </a:cubicBezTo>
                    <a:cubicBezTo>
                      <a:pt x="3739" y="73872"/>
                      <a:pt x="3810" y="73801"/>
                      <a:pt x="3951" y="73801"/>
                    </a:cubicBezTo>
                    <a:cubicBezTo>
                      <a:pt x="4586" y="73660"/>
                      <a:pt x="5221" y="73590"/>
                      <a:pt x="5927" y="73519"/>
                    </a:cubicBezTo>
                    <a:cubicBezTo>
                      <a:pt x="6068" y="73519"/>
                      <a:pt x="6209" y="73519"/>
                      <a:pt x="6350" y="73519"/>
                    </a:cubicBezTo>
                    <a:cubicBezTo>
                      <a:pt x="6985" y="73519"/>
                      <a:pt x="7691" y="73519"/>
                      <a:pt x="8326" y="73590"/>
                    </a:cubicBezTo>
                    <a:cubicBezTo>
                      <a:pt x="8396" y="73590"/>
                      <a:pt x="8467" y="73590"/>
                      <a:pt x="8537" y="73590"/>
                    </a:cubicBezTo>
                    <a:cubicBezTo>
                      <a:pt x="9243" y="73660"/>
                      <a:pt x="9948" y="73801"/>
                      <a:pt x="10724" y="73943"/>
                    </a:cubicBezTo>
                    <a:cubicBezTo>
                      <a:pt x="10795" y="73943"/>
                      <a:pt x="10866" y="73943"/>
                      <a:pt x="10936" y="74013"/>
                    </a:cubicBezTo>
                    <a:cubicBezTo>
                      <a:pt x="11712" y="74154"/>
                      <a:pt x="12488" y="74366"/>
                      <a:pt x="13264" y="74648"/>
                    </a:cubicBezTo>
                    <a:cubicBezTo>
                      <a:pt x="13335" y="74648"/>
                      <a:pt x="13406" y="74648"/>
                      <a:pt x="13406" y="74719"/>
                    </a:cubicBezTo>
                    <a:cubicBezTo>
                      <a:pt x="14252" y="75001"/>
                      <a:pt x="15028" y="75354"/>
                      <a:pt x="15875" y="75706"/>
                    </a:cubicBezTo>
                    <a:cubicBezTo>
                      <a:pt x="15946" y="75706"/>
                      <a:pt x="16016" y="75777"/>
                      <a:pt x="16016" y="75777"/>
                    </a:cubicBezTo>
                    <a:cubicBezTo>
                      <a:pt x="16863" y="76200"/>
                      <a:pt x="17780" y="76624"/>
                      <a:pt x="18627" y="77118"/>
                    </a:cubicBezTo>
                    <a:lnTo>
                      <a:pt x="152400" y="154376"/>
                    </a:lnTo>
                    <a:lnTo>
                      <a:pt x="278836" y="80857"/>
                    </a:lnTo>
                    <a:lnTo>
                      <a:pt x="145203" y="3669"/>
                    </a:lnTo>
                    <a:close/>
                  </a:path>
                </a:pathLst>
              </a:custGeom>
              <a:solidFill>
                <a:schemeClr val="accent4">
                  <a:lumMod val="40000"/>
                  <a:lumOff val="60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76" name="Freeform: Shape 75">
                <a:extLst>
                  <a:ext uri="{FF2B5EF4-FFF2-40B4-BE49-F238E27FC236}">
                    <a16:creationId xmlns:a16="http://schemas.microsoft.com/office/drawing/2014/main" id="{B11F3732-7489-4C40-A034-C3ABE9768422}"/>
                  </a:ext>
                </a:extLst>
              </p:cNvPr>
              <p:cNvSpPr/>
              <p:nvPr/>
            </p:nvSpPr>
            <p:spPr>
              <a:xfrm>
                <a:off x="7609590" y="1624707"/>
                <a:ext cx="863022" cy="1372990"/>
              </a:xfrm>
              <a:custGeom>
                <a:avLst/>
                <a:gdLst>
                  <a:gd name="connsiteX0" fmla="*/ 26811 w 155222"/>
                  <a:gd name="connsiteY0" fmla="*/ 3605 h 246944"/>
                  <a:gd name="connsiteX1" fmla="*/ 160584 w 155222"/>
                  <a:gd name="connsiteY1" fmla="*/ 80863 h 246944"/>
                  <a:gd name="connsiteX2" fmla="*/ 160091 w 155222"/>
                  <a:gd name="connsiteY2" fmla="*/ 251184 h 246944"/>
                  <a:gd name="connsiteX3" fmla="*/ 0 w 155222"/>
                  <a:gd name="connsiteY3" fmla="*/ 158756 h 246944"/>
                  <a:gd name="connsiteX4" fmla="*/ 423 w 155222"/>
                  <a:gd name="connsiteY4" fmla="*/ 18703 h 246944"/>
                  <a:gd name="connsiteX5" fmla="*/ 26811 w 155222"/>
                  <a:gd name="connsiteY5" fmla="*/ 3605 h 246944"/>
                  <a:gd name="connsiteX6" fmla="*/ 124883 w 155222"/>
                  <a:gd name="connsiteY6" fmla="*/ 153535 h 246944"/>
                  <a:gd name="connsiteX7" fmla="*/ 130598 w 155222"/>
                  <a:gd name="connsiteY7" fmla="*/ 150290 h 246944"/>
                  <a:gd name="connsiteX8" fmla="*/ 124954 w 155222"/>
                  <a:gd name="connsiteY8" fmla="*/ 140482 h 246944"/>
                  <a:gd name="connsiteX9" fmla="*/ 84596 w 155222"/>
                  <a:gd name="connsiteY9" fmla="*/ 117199 h 246944"/>
                  <a:gd name="connsiteX10" fmla="*/ 84737 w 155222"/>
                  <a:gd name="connsiteY10" fmla="*/ 70844 h 246944"/>
                  <a:gd name="connsiteX11" fmla="*/ 79093 w 155222"/>
                  <a:gd name="connsiteY11" fmla="*/ 61037 h 246944"/>
                  <a:gd name="connsiteX12" fmla="*/ 73378 w 155222"/>
                  <a:gd name="connsiteY12" fmla="*/ 64282 h 246944"/>
                  <a:gd name="connsiteX13" fmla="*/ 73237 w 155222"/>
                  <a:gd name="connsiteY13" fmla="*/ 110638 h 246944"/>
                  <a:gd name="connsiteX14" fmla="*/ 32879 w 155222"/>
                  <a:gd name="connsiteY14" fmla="*/ 87354 h 246944"/>
                  <a:gd name="connsiteX15" fmla="*/ 27234 w 155222"/>
                  <a:gd name="connsiteY15" fmla="*/ 90600 h 246944"/>
                  <a:gd name="connsiteX16" fmla="*/ 32879 w 155222"/>
                  <a:gd name="connsiteY16" fmla="*/ 100407 h 246944"/>
                  <a:gd name="connsiteX17" fmla="*/ 73237 w 155222"/>
                  <a:gd name="connsiteY17" fmla="*/ 123690 h 246944"/>
                  <a:gd name="connsiteX18" fmla="*/ 73096 w 155222"/>
                  <a:gd name="connsiteY18" fmla="*/ 170045 h 246944"/>
                  <a:gd name="connsiteX19" fmla="*/ 78740 w 155222"/>
                  <a:gd name="connsiteY19" fmla="*/ 179852 h 246944"/>
                  <a:gd name="connsiteX20" fmla="*/ 84384 w 155222"/>
                  <a:gd name="connsiteY20" fmla="*/ 176607 h 246944"/>
                  <a:gd name="connsiteX21" fmla="*/ 84526 w 155222"/>
                  <a:gd name="connsiteY21" fmla="*/ 130252 h 246944"/>
                  <a:gd name="connsiteX22" fmla="*/ 124883 w 155222"/>
                  <a:gd name="connsiteY22" fmla="*/ 153535 h 2469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55222" h="246944">
                    <a:moveTo>
                      <a:pt x="26811" y="3605"/>
                    </a:moveTo>
                    <a:lnTo>
                      <a:pt x="160584" y="80863"/>
                    </a:lnTo>
                    <a:lnTo>
                      <a:pt x="160091" y="251184"/>
                    </a:lnTo>
                    <a:lnTo>
                      <a:pt x="0" y="158756"/>
                    </a:lnTo>
                    <a:lnTo>
                      <a:pt x="423" y="18703"/>
                    </a:lnTo>
                    <a:cubicBezTo>
                      <a:pt x="423" y="1982"/>
                      <a:pt x="12277" y="-4791"/>
                      <a:pt x="26811" y="3605"/>
                    </a:cubicBezTo>
                    <a:close/>
                    <a:moveTo>
                      <a:pt x="124883" y="153535"/>
                    </a:moveTo>
                    <a:cubicBezTo>
                      <a:pt x="127988" y="155369"/>
                      <a:pt x="130598" y="153888"/>
                      <a:pt x="130598" y="150290"/>
                    </a:cubicBezTo>
                    <a:cubicBezTo>
                      <a:pt x="130598" y="146691"/>
                      <a:pt x="128058" y="142317"/>
                      <a:pt x="124954" y="140482"/>
                    </a:cubicBezTo>
                    <a:lnTo>
                      <a:pt x="84596" y="117199"/>
                    </a:lnTo>
                    <a:lnTo>
                      <a:pt x="84737" y="70844"/>
                    </a:lnTo>
                    <a:cubicBezTo>
                      <a:pt x="84737" y="67316"/>
                      <a:pt x="82268" y="62871"/>
                      <a:pt x="79093" y="61037"/>
                    </a:cubicBezTo>
                    <a:cubicBezTo>
                      <a:pt x="75918" y="59203"/>
                      <a:pt x="73378" y="60755"/>
                      <a:pt x="73378" y="64282"/>
                    </a:cubicBezTo>
                    <a:lnTo>
                      <a:pt x="73237" y="110638"/>
                    </a:lnTo>
                    <a:lnTo>
                      <a:pt x="32879" y="87354"/>
                    </a:lnTo>
                    <a:cubicBezTo>
                      <a:pt x="29774" y="85520"/>
                      <a:pt x="27234" y="87001"/>
                      <a:pt x="27234" y="90600"/>
                    </a:cubicBezTo>
                    <a:cubicBezTo>
                      <a:pt x="27234" y="94198"/>
                      <a:pt x="29704" y="98572"/>
                      <a:pt x="32879" y="100407"/>
                    </a:cubicBezTo>
                    <a:lnTo>
                      <a:pt x="73237" y="123690"/>
                    </a:lnTo>
                    <a:lnTo>
                      <a:pt x="73096" y="170045"/>
                    </a:lnTo>
                    <a:cubicBezTo>
                      <a:pt x="73096" y="173644"/>
                      <a:pt x="75565" y="178018"/>
                      <a:pt x="78740" y="179852"/>
                    </a:cubicBezTo>
                    <a:cubicBezTo>
                      <a:pt x="81844" y="181687"/>
                      <a:pt x="84384" y="180205"/>
                      <a:pt x="84384" y="176607"/>
                    </a:cubicBezTo>
                    <a:lnTo>
                      <a:pt x="84526" y="130252"/>
                    </a:lnTo>
                    <a:lnTo>
                      <a:pt x="124883" y="153535"/>
                    </a:lnTo>
                  </a:path>
                </a:pathLst>
              </a:custGeom>
              <a:solidFill>
                <a:schemeClr val="accent4"/>
              </a:solidFill>
              <a:ln w="7047" cap="flat">
                <a:noFill/>
                <a:prstDash val="solid"/>
                <a:miter/>
              </a:ln>
            </p:spPr>
            <p:txBody>
              <a:bodyPr rtlCol="0" anchor="ctr"/>
              <a:lstStyle/>
              <a:p>
                <a:pPr algn="r" rtl="1"/>
                <a:endParaRPr lang="en-ID">
                  <a:cs typeface="B Nazanin" panose="00000400000000000000" pitchFamily="2" charset="-78"/>
                </a:endParaRPr>
              </a:p>
            </p:txBody>
          </p:sp>
          <p:sp>
            <p:nvSpPr>
              <p:cNvPr id="77" name="Freeform: Shape 76">
                <a:extLst>
                  <a:ext uri="{FF2B5EF4-FFF2-40B4-BE49-F238E27FC236}">
                    <a16:creationId xmlns:a16="http://schemas.microsoft.com/office/drawing/2014/main" id="{E85C5998-859B-4106-A539-585ED087AD72}"/>
                  </a:ext>
                </a:extLst>
              </p:cNvPr>
              <p:cNvSpPr/>
              <p:nvPr/>
            </p:nvSpPr>
            <p:spPr>
              <a:xfrm>
                <a:off x="8499683" y="1665539"/>
                <a:ext cx="666879" cy="1333765"/>
              </a:xfrm>
              <a:custGeom>
                <a:avLst/>
                <a:gdLst>
                  <a:gd name="connsiteX0" fmla="*/ 494 w 119944"/>
                  <a:gd name="connsiteY0" fmla="*/ 73519 h 239888"/>
                  <a:gd name="connsiteX1" fmla="*/ 126929 w 119944"/>
                  <a:gd name="connsiteY1" fmla="*/ 0 h 239888"/>
                  <a:gd name="connsiteX2" fmla="*/ 126506 w 119944"/>
                  <a:gd name="connsiteY2" fmla="*/ 170321 h 239888"/>
                  <a:gd name="connsiteX3" fmla="*/ 0 w 119944"/>
                  <a:gd name="connsiteY3" fmla="*/ 243840 h 239888"/>
                </a:gdLst>
                <a:ahLst/>
                <a:cxnLst>
                  <a:cxn ang="0">
                    <a:pos x="connsiteX0" y="connsiteY0"/>
                  </a:cxn>
                  <a:cxn ang="0">
                    <a:pos x="connsiteX1" y="connsiteY1"/>
                  </a:cxn>
                  <a:cxn ang="0">
                    <a:pos x="connsiteX2" y="connsiteY2"/>
                  </a:cxn>
                  <a:cxn ang="0">
                    <a:pos x="connsiteX3" y="connsiteY3"/>
                  </a:cxn>
                </a:cxnLst>
                <a:rect l="l" t="t" r="r" b="b"/>
                <a:pathLst>
                  <a:path w="119944" h="239888">
                    <a:moveTo>
                      <a:pt x="494" y="73519"/>
                    </a:moveTo>
                    <a:lnTo>
                      <a:pt x="126929" y="0"/>
                    </a:lnTo>
                    <a:lnTo>
                      <a:pt x="126506" y="170321"/>
                    </a:lnTo>
                    <a:lnTo>
                      <a:pt x="0" y="243840"/>
                    </a:lnTo>
                    <a:close/>
                  </a:path>
                </a:pathLst>
              </a:custGeom>
              <a:solidFill>
                <a:schemeClr val="accent4">
                  <a:lumMod val="75000"/>
                </a:schemeClr>
              </a:solidFill>
              <a:ln w="7047" cap="flat">
                <a:noFill/>
                <a:prstDash val="solid"/>
                <a:miter/>
              </a:ln>
            </p:spPr>
            <p:txBody>
              <a:bodyPr rtlCol="0" anchor="ctr"/>
              <a:lstStyle/>
              <a:p>
                <a:pPr algn="r" rtl="1"/>
                <a:endParaRPr lang="en-ID">
                  <a:cs typeface="B Nazanin" panose="00000400000000000000" pitchFamily="2" charset="-78"/>
                </a:endParaRPr>
              </a:p>
            </p:txBody>
          </p:sp>
        </p:grpSp>
        <p:grpSp>
          <p:nvGrpSpPr>
            <p:cNvPr id="69" name="Graphic 3">
              <a:extLst>
                <a:ext uri="{FF2B5EF4-FFF2-40B4-BE49-F238E27FC236}">
                  <a16:creationId xmlns:a16="http://schemas.microsoft.com/office/drawing/2014/main" id="{AD46B2A2-DDFB-4EA4-AEC4-F695434E8069}"/>
                </a:ext>
              </a:extLst>
            </p:cNvPr>
            <p:cNvGrpSpPr/>
            <p:nvPr/>
          </p:nvGrpSpPr>
          <p:grpSpPr>
            <a:xfrm>
              <a:off x="8740658" y="1760155"/>
              <a:ext cx="1729495" cy="2045804"/>
              <a:chOff x="2951410" y="6143907"/>
              <a:chExt cx="282786" cy="334505"/>
            </a:xfrm>
            <a:solidFill>
              <a:schemeClr val="accent1"/>
            </a:solidFill>
          </p:grpSpPr>
          <p:sp>
            <p:nvSpPr>
              <p:cNvPr id="70" name="Freeform: Shape 69">
                <a:extLst>
                  <a:ext uri="{FF2B5EF4-FFF2-40B4-BE49-F238E27FC236}">
                    <a16:creationId xmlns:a16="http://schemas.microsoft.com/office/drawing/2014/main" id="{7A32F0C4-ACE1-44C1-8D5A-C3A20E53D835}"/>
                  </a:ext>
                </a:extLst>
              </p:cNvPr>
              <p:cNvSpPr/>
              <p:nvPr/>
            </p:nvSpPr>
            <p:spPr>
              <a:xfrm>
                <a:off x="2980409" y="6243532"/>
                <a:ext cx="225778" cy="134056"/>
              </a:xfrm>
              <a:custGeom>
                <a:avLst/>
                <a:gdLst>
                  <a:gd name="connsiteX0" fmla="*/ 227118 w 225777"/>
                  <a:gd name="connsiteY0" fmla="*/ 67028 h 134055"/>
                  <a:gd name="connsiteX1" fmla="*/ 227118 w 225777"/>
                  <a:gd name="connsiteY1" fmla="*/ 67028 h 134055"/>
                  <a:gd name="connsiteX2" fmla="*/ 226131 w 225777"/>
                  <a:gd name="connsiteY2" fmla="*/ 67098 h 134055"/>
                  <a:gd name="connsiteX3" fmla="*/ 226131 w 225777"/>
                  <a:gd name="connsiteY3" fmla="*/ 67098 h 134055"/>
                  <a:gd name="connsiteX4" fmla="*/ 225072 w 225777"/>
                  <a:gd name="connsiteY4" fmla="*/ 66887 h 134055"/>
                  <a:gd name="connsiteX5" fmla="*/ 225072 w 225777"/>
                  <a:gd name="connsiteY5" fmla="*/ 66887 h 134055"/>
                  <a:gd name="connsiteX6" fmla="*/ 223943 w 225777"/>
                  <a:gd name="connsiteY6" fmla="*/ 66393 h 134055"/>
                  <a:gd name="connsiteX7" fmla="*/ 131868 w 225777"/>
                  <a:gd name="connsiteY7" fmla="*/ 13264 h 134055"/>
                  <a:gd name="connsiteX8" fmla="*/ 130739 w 225777"/>
                  <a:gd name="connsiteY8" fmla="*/ 12488 h 134055"/>
                  <a:gd name="connsiteX9" fmla="*/ 130739 w 225777"/>
                  <a:gd name="connsiteY9" fmla="*/ 12488 h 134055"/>
                  <a:gd name="connsiteX10" fmla="*/ 129681 w 225777"/>
                  <a:gd name="connsiteY10" fmla="*/ 11501 h 134055"/>
                  <a:gd name="connsiteX11" fmla="*/ 129681 w 225777"/>
                  <a:gd name="connsiteY11" fmla="*/ 11501 h 134055"/>
                  <a:gd name="connsiteX12" fmla="*/ 128764 w 225777"/>
                  <a:gd name="connsiteY12" fmla="*/ 10372 h 134055"/>
                  <a:gd name="connsiteX13" fmla="*/ 128764 w 225777"/>
                  <a:gd name="connsiteY13" fmla="*/ 10372 h 134055"/>
                  <a:gd name="connsiteX14" fmla="*/ 127988 w 225777"/>
                  <a:gd name="connsiteY14" fmla="*/ 9173 h 134055"/>
                  <a:gd name="connsiteX15" fmla="*/ 127917 w 225777"/>
                  <a:gd name="connsiteY15" fmla="*/ 9102 h 134055"/>
                  <a:gd name="connsiteX16" fmla="*/ 127282 w 225777"/>
                  <a:gd name="connsiteY16" fmla="*/ 7761 h 134055"/>
                  <a:gd name="connsiteX17" fmla="*/ 127282 w 225777"/>
                  <a:gd name="connsiteY17" fmla="*/ 7761 h 134055"/>
                  <a:gd name="connsiteX18" fmla="*/ 126788 w 225777"/>
                  <a:gd name="connsiteY18" fmla="*/ 6350 h 134055"/>
                  <a:gd name="connsiteX19" fmla="*/ 126788 w 225777"/>
                  <a:gd name="connsiteY19" fmla="*/ 6350 h 134055"/>
                  <a:gd name="connsiteX20" fmla="*/ 126436 w 225777"/>
                  <a:gd name="connsiteY20" fmla="*/ 4939 h 134055"/>
                  <a:gd name="connsiteX21" fmla="*/ 126436 w 225777"/>
                  <a:gd name="connsiteY21" fmla="*/ 4939 h 134055"/>
                  <a:gd name="connsiteX22" fmla="*/ 126436 w 225777"/>
                  <a:gd name="connsiteY22" fmla="*/ 4939 h 134055"/>
                  <a:gd name="connsiteX23" fmla="*/ 126294 w 225777"/>
                  <a:gd name="connsiteY23" fmla="*/ 3528 h 134055"/>
                  <a:gd name="connsiteX24" fmla="*/ 126436 w 225777"/>
                  <a:gd name="connsiteY24" fmla="*/ 2328 h 134055"/>
                  <a:gd name="connsiteX25" fmla="*/ 126436 w 225777"/>
                  <a:gd name="connsiteY25" fmla="*/ 2328 h 134055"/>
                  <a:gd name="connsiteX26" fmla="*/ 126788 w 225777"/>
                  <a:gd name="connsiteY26" fmla="*/ 1341 h 134055"/>
                  <a:gd name="connsiteX27" fmla="*/ 126788 w 225777"/>
                  <a:gd name="connsiteY27" fmla="*/ 1341 h 134055"/>
                  <a:gd name="connsiteX28" fmla="*/ 127141 w 225777"/>
                  <a:gd name="connsiteY28" fmla="*/ 847 h 134055"/>
                  <a:gd name="connsiteX29" fmla="*/ 127988 w 225777"/>
                  <a:gd name="connsiteY29" fmla="*/ 0 h 134055"/>
                  <a:gd name="connsiteX30" fmla="*/ 1552 w 225777"/>
                  <a:gd name="connsiteY30" fmla="*/ 73519 h 134055"/>
                  <a:gd name="connsiteX31" fmla="*/ 706 w 225777"/>
                  <a:gd name="connsiteY31" fmla="*/ 74366 h 134055"/>
                  <a:gd name="connsiteX32" fmla="*/ 564 w 225777"/>
                  <a:gd name="connsiteY32" fmla="*/ 74507 h 134055"/>
                  <a:gd name="connsiteX33" fmla="*/ 353 w 225777"/>
                  <a:gd name="connsiteY33" fmla="*/ 74930 h 134055"/>
                  <a:gd name="connsiteX34" fmla="*/ 353 w 225777"/>
                  <a:gd name="connsiteY34" fmla="*/ 74930 h 134055"/>
                  <a:gd name="connsiteX35" fmla="*/ 353 w 225777"/>
                  <a:gd name="connsiteY35" fmla="*/ 74930 h 134055"/>
                  <a:gd name="connsiteX36" fmla="*/ 212 w 225777"/>
                  <a:gd name="connsiteY36" fmla="*/ 75212 h 134055"/>
                  <a:gd name="connsiteX37" fmla="*/ 141 w 225777"/>
                  <a:gd name="connsiteY37" fmla="*/ 75495 h 134055"/>
                  <a:gd name="connsiteX38" fmla="*/ 71 w 225777"/>
                  <a:gd name="connsiteY38" fmla="*/ 75777 h 134055"/>
                  <a:gd name="connsiteX39" fmla="*/ 71 w 225777"/>
                  <a:gd name="connsiteY39" fmla="*/ 75918 h 134055"/>
                  <a:gd name="connsiteX40" fmla="*/ 71 w 225777"/>
                  <a:gd name="connsiteY40" fmla="*/ 75918 h 134055"/>
                  <a:gd name="connsiteX41" fmla="*/ 71 w 225777"/>
                  <a:gd name="connsiteY41" fmla="*/ 76059 h 134055"/>
                  <a:gd name="connsiteX42" fmla="*/ 0 w 225777"/>
                  <a:gd name="connsiteY42" fmla="*/ 76341 h 134055"/>
                  <a:gd name="connsiteX43" fmla="*/ 0 w 225777"/>
                  <a:gd name="connsiteY43" fmla="*/ 76624 h 134055"/>
                  <a:gd name="connsiteX44" fmla="*/ 0 w 225777"/>
                  <a:gd name="connsiteY44" fmla="*/ 76906 h 134055"/>
                  <a:gd name="connsiteX45" fmla="*/ 0 w 225777"/>
                  <a:gd name="connsiteY45" fmla="*/ 77188 h 134055"/>
                  <a:gd name="connsiteX46" fmla="*/ 0 w 225777"/>
                  <a:gd name="connsiteY46" fmla="*/ 77188 h 134055"/>
                  <a:gd name="connsiteX47" fmla="*/ 0 w 225777"/>
                  <a:gd name="connsiteY47" fmla="*/ 77470 h 134055"/>
                  <a:gd name="connsiteX48" fmla="*/ 0 w 225777"/>
                  <a:gd name="connsiteY48" fmla="*/ 77752 h 134055"/>
                  <a:gd name="connsiteX49" fmla="*/ 0 w 225777"/>
                  <a:gd name="connsiteY49" fmla="*/ 78034 h 134055"/>
                  <a:gd name="connsiteX50" fmla="*/ 0 w 225777"/>
                  <a:gd name="connsiteY50" fmla="*/ 78317 h 134055"/>
                  <a:gd name="connsiteX51" fmla="*/ 71 w 225777"/>
                  <a:gd name="connsiteY51" fmla="*/ 78599 h 134055"/>
                  <a:gd name="connsiteX52" fmla="*/ 141 w 225777"/>
                  <a:gd name="connsiteY52" fmla="*/ 78881 h 134055"/>
                  <a:gd name="connsiteX53" fmla="*/ 212 w 225777"/>
                  <a:gd name="connsiteY53" fmla="*/ 79164 h 134055"/>
                  <a:gd name="connsiteX54" fmla="*/ 282 w 225777"/>
                  <a:gd name="connsiteY54" fmla="*/ 79446 h 134055"/>
                  <a:gd name="connsiteX55" fmla="*/ 353 w 225777"/>
                  <a:gd name="connsiteY55" fmla="*/ 79728 h 134055"/>
                  <a:gd name="connsiteX56" fmla="*/ 423 w 225777"/>
                  <a:gd name="connsiteY56" fmla="*/ 79940 h 134055"/>
                  <a:gd name="connsiteX57" fmla="*/ 423 w 225777"/>
                  <a:gd name="connsiteY57" fmla="*/ 79940 h 134055"/>
                  <a:gd name="connsiteX58" fmla="*/ 423 w 225777"/>
                  <a:gd name="connsiteY58" fmla="*/ 80010 h 134055"/>
                  <a:gd name="connsiteX59" fmla="*/ 494 w 225777"/>
                  <a:gd name="connsiteY59" fmla="*/ 80292 h 134055"/>
                  <a:gd name="connsiteX60" fmla="*/ 564 w 225777"/>
                  <a:gd name="connsiteY60" fmla="*/ 80575 h 134055"/>
                  <a:gd name="connsiteX61" fmla="*/ 635 w 225777"/>
                  <a:gd name="connsiteY61" fmla="*/ 80857 h 134055"/>
                  <a:gd name="connsiteX62" fmla="*/ 776 w 225777"/>
                  <a:gd name="connsiteY62" fmla="*/ 81139 h 134055"/>
                  <a:gd name="connsiteX63" fmla="*/ 847 w 225777"/>
                  <a:gd name="connsiteY63" fmla="*/ 81351 h 134055"/>
                  <a:gd name="connsiteX64" fmla="*/ 847 w 225777"/>
                  <a:gd name="connsiteY64" fmla="*/ 81351 h 134055"/>
                  <a:gd name="connsiteX65" fmla="*/ 847 w 225777"/>
                  <a:gd name="connsiteY65" fmla="*/ 81421 h 134055"/>
                  <a:gd name="connsiteX66" fmla="*/ 988 w 225777"/>
                  <a:gd name="connsiteY66" fmla="*/ 81703 h 134055"/>
                  <a:gd name="connsiteX67" fmla="*/ 1129 w 225777"/>
                  <a:gd name="connsiteY67" fmla="*/ 81986 h 134055"/>
                  <a:gd name="connsiteX68" fmla="*/ 1341 w 225777"/>
                  <a:gd name="connsiteY68" fmla="*/ 82339 h 134055"/>
                  <a:gd name="connsiteX69" fmla="*/ 1552 w 225777"/>
                  <a:gd name="connsiteY69" fmla="*/ 82691 h 134055"/>
                  <a:gd name="connsiteX70" fmla="*/ 1623 w 225777"/>
                  <a:gd name="connsiteY70" fmla="*/ 82762 h 134055"/>
                  <a:gd name="connsiteX71" fmla="*/ 1693 w 225777"/>
                  <a:gd name="connsiteY71" fmla="*/ 82833 h 134055"/>
                  <a:gd name="connsiteX72" fmla="*/ 2117 w 225777"/>
                  <a:gd name="connsiteY72" fmla="*/ 83467 h 134055"/>
                  <a:gd name="connsiteX73" fmla="*/ 2469 w 225777"/>
                  <a:gd name="connsiteY73" fmla="*/ 83961 h 134055"/>
                  <a:gd name="connsiteX74" fmla="*/ 2469 w 225777"/>
                  <a:gd name="connsiteY74" fmla="*/ 83961 h 134055"/>
                  <a:gd name="connsiteX75" fmla="*/ 2469 w 225777"/>
                  <a:gd name="connsiteY75" fmla="*/ 83961 h 134055"/>
                  <a:gd name="connsiteX76" fmla="*/ 2752 w 225777"/>
                  <a:gd name="connsiteY76" fmla="*/ 84314 h 134055"/>
                  <a:gd name="connsiteX77" fmla="*/ 2963 w 225777"/>
                  <a:gd name="connsiteY77" fmla="*/ 84596 h 134055"/>
                  <a:gd name="connsiteX78" fmla="*/ 3175 w 225777"/>
                  <a:gd name="connsiteY78" fmla="*/ 84879 h 134055"/>
                  <a:gd name="connsiteX79" fmla="*/ 3387 w 225777"/>
                  <a:gd name="connsiteY79" fmla="*/ 85090 h 134055"/>
                  <a:gd name="connsiteX80" fmla="*/ 3457 w 225777"/>
                  <a:gd name="connsiteY80" fmla="*/ 85161 h 134055"/>
                  <a:gd name="connsiteX81" fmla="*/ 3457 w 225777"/>
                  <a:gd name="connsiteY81" fmla="*/ 85161 h 134055"/>
                  <a:gd name="connsiteX82" fmla="*/ 3598 w 225777"/>
                  <a:gd name="connsiteY82" fmla="*/ 85372 h 134055"/>
                  <a:gd name="connsiteX83" fmla="*/ 3810 w 225777"/>
                  <a:gd name="connsiteY83" fmla="*/ 85584 h 134055"/>
                  <a:gd name="connsiteX84" fmla="*/ 4092 w 225777"/>
                  <a:gd name="connsiteY84" fmla="*/ 85796 h 134055"/>
                  <a:gd name="connsiteX85" fmla="*/ 4374 w 225777"/>
                  <a:gd name="connsiteY85" fmla="*/ 86007 h 134055"/>
                  <a:gd name="connsiteX86" fmla="*/ 4516 w 225777"/>
                  <a:gd name="connsiteY86" fmla="*/ 86078 h 134055"/>
                  <a:gd name="connsiteX87" fmla="*/ 4516 w 225777"/>
                  <a:gd name="connsiteY87" fmla="*/ 86078 h 134055"/>
                  <a:gd name="connsiteX88" fmla="*/ 4586 w 225777"/>
                  <a:gd name="connsiteY88" fmla="*/ 86148 h 134055"/>
                  <a:gd name="connsiteX89" fmla="*/ 4868 w 225777"/>
                  <a:gd name="connsiteY89" fmla="*/ 86360 h 134055"/>
                  <a:gd name="connsiteX90" fmla="*/ 5080 w 225777"/>
                  <a:gd name="connsiteY90" fmla="*/ 86501 h 134055"/>
                  <a:gd name="connsiteX91" fmla="*/ 5292 w 225777"/>
                  <a:gd name="connsiteY91" fmla="*/ 86642 h 134055"/>
                  <a:gd name="connsiteX92" fmla="*/ 5503 w 225777"/>
                  <a:gd name="connsiteY92" fmla="*/ 86784 h 134055"/>
                  <a:gd name="connsiteX93" fmla="*/ 5574 w 225777"/>
                  <a:gd name="connsiteY93" fmla="*/ 86784 h 134055"/>
                  <a:gd name="connsiteX94" fmla="*/ 97649 w 225777"/>
                  <a:gd name="connsiteY94" fmla="*/ 139912 h 134055"/>
                  <a:gd name="connsiteX95" fmla="*/ 97790 w 225777"/>
                  <a:gd name="connsiteY95" fmla="*/ 139982 h 134055"/>
                  <a:gd name="connsiteX96" fmla="*/ 98002 w 225777"/>
                  <a:gd name="connsiteY96" fmla="*/ 140124 h 134055"/>
                  <a:gd name="connsiteX97" fmla="*/ 98213 w 225777"/>
                  <a:gd name="connsiteY97" fmla="*/ 140264 h 134055"/>
                  <a:gd name="connsiteX98" fmla="*/ 98425 w 225777"/>
                  <a:gd name="connsiteY98" fmla="*/ 140335 h 134055"/>
                  <a:gd name="connsiteX99" fmla="*/ 98637 w 225777"/>
                  <a:gd name="connsiteY99" fmla="*/ 140406 h 134055"/>
                  <a:gd name="connsiteX100" fmla="*/ 98707 w 225777"/>
                  <a:gd name="connsiteY100" fmla="*/ 140406 h 134055"/>
                  <a:gd name="connsiteX101" fmla="*/ 98707 w 225777"/>
                  <a:gd name="connsiteY101" fmla="*/ 140406 h 134055"/>
                  <a:gd name="connsiteX102" fmla="*/ 98848 w 225777"/>
                  <a:gd name="connsiteY102" fmla="*/ 140476 h 134055"/>
                  <a:gd name="connsiteX103" fmla="*/ 99060 w 225777"/>
                  <a:gd name="connsiteY103" fmla="*/ 140547 h 134055"/>
                  <a:gd name="connsiteX104" fmla="*/ 99272 w 225777"/>
                  <a:gd name="connsiteY104" fmla="*/ 140618 h 134055"/>
                  <a:gd name="connsiteX105" fmla="*/ 99554 w 225777"/>
                  <a:gd name="connsiteY105" fmla="*/ 140688 h 134055"/>
                  <a:gd name="connsiteX106" fmla="*/ 99766 w 225777"/>
                  <a:gd name="connsiteY106" fmla="*/ 140688 h 134055"/>
                  <a:gd name="connsiteX107" fmla="*/ 99766 w 225777"/>
                  <a:gd name="connsiteY107" fmla="*/ 140688 h 134055"/>
                  <a:gd name="connsiteX108" fmla="*/ 99836 w 225777"/>
                  <a:gd name="connsiteY108" fmla="*/ 140688 h 134055"/>
                  <a:gd name="connsiteX109" fmla="*/ 100118 w 225777"/>
                  <a:gd name="connsiteY109" fmla="*/ 140688 h 134055"/>
                  <a:gd name="connsiteX110" fmla="*/ 100401 w 225777"/>
                  <a:gd name="connsiteY110" fmla="*/ 140688 h 134055"/>
                  <a:gd name="connsiteX111" fmla="*/ 100753 w 225777"/>
                  <a:gd name="connsiteY111" fmla="*/ 140618 h 134055"/>
                  <a:gd name="connsiteX112" fmla="*/ 100753 w 225777"/>
                  <a:gd name="connsiteY112" fmla="*/ 140618 h 134055"/>
                  <a:gd name="connsiteX113" fmla="*/ 100753 w 225777"/>
                  <a:gd name="connsiteY113" fmla="*/ 140618 h 134055"/>
                  <a:gd name="connsiteX114" fmla="*/ 101106 w 225777"/>
                  <a:gd name="connsiteY114" fmla="*/ 140547 h 134055"/>
                  <a:gd name="connsiteX115" fmla="*/ 101600 w 225777"/>
                  <a:gd name="connsiteY115" fmla="*/ 140335 h 134055"/>
                  <a:gd name="connsiteX116" fmla="*/ 228036 w 225777"/>
                  <a:gd name="connsiteY116" fmla="*/ 66816 h 134055"/>
                  <a:gd name="connsiteX117" fmla="*/ 227118 w 225777"/>
                  <a:gd name="connsiteY117" fmla="*/ 67028 h 134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Lst>
                <a:rect l="l" t="t" r="r" b="b"/>
                <a:pathLst>
                  <a:path w="225777" h="134055">
                    <a:moveTo>
                      <a:pt x="227118" y="67028"/>
                    </a:moveTo>
                    <a:cubicBezTo>
                      <a:pt x="227118" y="67028"/>
                      <a:pt x="227118" y="67028"/>
                      <a:pt x="227118" y="67028"/>
                    </a:cubicBezTo>
                    <a:cubicBezTo>
                      <a:pt x="226766" y="67098"/>
                      <a:pt x="226483" y="67098"/>
                      <a:pt x="226131" y="67098"/>
                    </a:cubicBezTo>
                    <a:cubicBezTo>
                      <a:pt x="226131" y="67098"/>
                      <a:pt x="226131" y="67098"/>
                      <a:pt x="226131" y="67098"/>
                    </a:cubicBezTo>
                    <a:cubicBezTo>
                      <a:pt x="225778" y="67098"/>
                      <a:pt x="225425" y="67028"/>
                      <a:pt x="225072" y="66887"/>
                    </a:cubicBezTo>
                    <a:cubicBezTo>
                      <a:pt x="225072" y="66887"/>
                      <a:pt x="225072" y="66887"/>
                      <a:pt x="225072" y="66887"/>
                    </a:cubicBezTo>
                    <a:cubicBezTo>
                      <a:pt x="224719" y="66746"/>
                      <a:pt x="224296" y="66604"/>
                      <a:pt x="223943" y="66393"/>
                    </a:cubicBezTo>
                    <a:lnTo>
                      <a:pt x="131868" y="13264"/>
                    </a:lnTo>
                    <a:cubicBezTo>
                      <a:pt x="131516" y="13053"/>
                      <a:pt x="131092" y="12771"/>
                      <a:pt x="130739" y="12488"/>
                    </a:cubicBezTo>
                    <a:cubicBezTo>
                      <a:pt x="130739" y="12488"/>
                      <a:pt x="130739" y="12488"/>
                      <a:pt x="130739" y="12488"/>
                    </a:cubicBezTo>
                    <a:cubicBezTo>
                      <a:pt x="130387" y="12206"/>
                      <a:pt x="130034" y="11854"/>
                      <a:pt x="129681" y="11501"/>
                    </a:cubicBezTo>
                    <a:cubicBezTo>
                      <a:pt x="129681" y="11501"/>
                      <a:pt x="129681" y="11501"/>
                      <a:pt x="129681" y="11501"/>
                    </a:cubicBezTo>
                    <a:cubicBezTo>
                      <a:pt x="129328" y="11148"/>
                      <a:pt x="129046" y="10795"/>
                      <a:pt x="128764" y="10372"/>
                    </a:cubicBezTo>
                    <a:cubicBezTo>
                      <a:pt x="128764" y="10372"/>
                      <a:pt x="128764" y="10372"/>
                      <a:pt x="128764" y="10372"/>
                    </a:cubicBezTo>
                    <a:cubicBezTo>
                      <a:pt x="128482" y="9949"/>
                      <a:pt x="128199" y="9596"/>
                      <a:pt x="127988" y="9173"/>
                    </a:cubicBezTo>
                    <a:cubicBezTo>
                      <a:pt x="127988" y="9173"/>
                      <a:pt x="127988" y="9102"/>
                      <a:pt x="127917" y="9102"/>
                    </a:cubicBezTo>
                    <a:cubicBezTo>
                      <a:pt x="127706" y="8679"/>
                      <a:pt x="127423" y="8255"/>
                      <a:pt x="127282" y="7761"/>
                    </a:cubicBezTo>
                    <a:cubicBezTo>
                      <a:pt x="127282" y="7761"/>
                      <a:pt x="127282" y="7761"/>
                      <a:pt x="127282" y="7761"/>
                    </a:cubicBezTo>
                    <a:cubicBezTo>
                      <a:pt x="127071" y="7338"/>
                      <a:pt x="126929" y="6844"/>
                      <a:pt x="126788" y="6350"/>
                    </a:cubicBezTo>
                    <a:cubicBezTo>
                      <a:pt x="126788" y="6350"/>
                      <a:pt x="126788" y="6350"/>
                      <a:pt x="126788" y="6350"/>
                    </a:cubicBezTo>
                    <a:cubicBezTo>
                      <a:pt x="126647" y="5856"/>
                      <a:pt x="126506" y="5433"/>
                      <a:pt x="126436" y="4939"/>
                    </a:cubicBezTo>
                    <a:cubicBezTo>
                      <a:pt x="126436" y="4939"/>
                      <a:pt x="126436" y="4939"/>
                      <a:pt x="126436" y="4939"/>
                    </a:cubicBezTo>
                    <a:cubicBezTo>
                      <a:pt x="126436" y="4939"/>
                      <a:pt x="126436" y="4939"/>
                      <a:pt x="126436" y="4939"/>
                    </a:cubicBezTo>
                    <a:cubicBezTo>
                      <a:pt x="126365" y="4445"/>
                      <a:pt x="126294" y="4022"/>
                      <a:pt x="126294" y="3528"/>
                    </a:cubicBezTo>
                    <a:cubicBezTo>
                      <a:pt x="126294" y="3104"/>
                      <a:pt x="126365" y="2681"/>
                      <a:pt x="126436" y="2328"/>
                    </a:cubicBezTo>
                    <a:cubicBezTo>
                      <a:pt x="126436" y="2328"/>
                      <a:pt x="126436" y="2328"/>
                      <a:pt x="126436" y="2328"/>
                    </a:cubicBezTo>
                    <a:cubicBezTo>
                      <a:pt x="126506" y="1976"/>
                      <a:pt x="126647" y="1623"/>
                      <a:pt x="126788" y="1341"/>
                    </a:cubicBezTo>
                    <a:cubicBezTo>
                      <a:pt x="126788" y="1341"/>
                      <a:pt x="126788" y="1341"/>
                      <a:pt x="126788" y="1341"/>
                    </a:cubicBezTo>
                    <a:cubicBezTo>
                      <a:pt x="126859" y="1129"/>
                      <a:pt x="127000" y="988"/>
                      <a:pt x="127141" y="847"/>
                    </a:cubicBezTo>
                    <a:cubicBezTo>
                      <a:pt x="127353" y="494"/>
                      <a:pt x="127635" y="212"/>
                      <a:pt x="127988" y="0"/>
                    </a:cubicBezTo>
                    <a:lnTo>
                      <a:pt x="1552" y="73519"/>
                    </a:lnTo>
                    <a:cubicBezTo>
                      <a:pt x="1199" y="73731"/>
                      <a:pt x="917" y="74013"/>
                      <a:pt x="706" y="74366"/>
                    </a:cubicBezTo>
                    <a:cubicBezTo>
                      <a:pt x="706" y="74436"/>
                      <a:pt x="635" y="74436"/>
                      <a:pt x="564" y="74507"/>
                    </a:cubicBezTo>
                    <a:cubicBezTo>
                      <a:pt x="494" y="74648"/>
                      <a:pt x="423" y="74789"/>
                      <a:pt x="353" y="74930"/>
                    </a:cubicBezTo>
                    <a:cubicBezTo>
                      <a:pt x="353" y="74930"/>
                      <a:pt x="353" y="74930"/>
                      <a:pt x="353" y="74930"/>
                    </a:cubicBezTo>
                    <a:cubicBezTo>
                      <a:pt x="353" y="74930"/>
                      <a:pt x="353" y="74930"/>
                      <a:pt x="353" y="74930"/>
                    </a:cubicBezTo>
                    <a:cubicBezTo>
                      <a:pt x="282" y="75001"/>
                      <a:pt x="282" y="75142"/>
                      <a:pt x="212" y="75212"/>
                    </a:cubicBezTo>
                    <a:cubicBezTo>
                      <a:pt x="141" y="75283"/>
                      <a:pt x="141" y="75424"/>
                      <a:pt x="141" y="75495"/>
                    </a:cubicBezTo>
                    <a:cubicBezTo>
                      <a:pt x="141" y="75565"/>
                      <a:pt x="71" y="75706"/>
                      <a:pt x="71" y="75777"/>
                    </a:cubicBezTo>
                    <a:cubicBezTo>
                      <a:pt x="71" y="75847"/>
                      <a:pt x="71" y="75847"/>
                      <a:pt x="71" y="75918"/>
                    </a:cubicBezTo>
                    <a:cubicBezTo>
                      <a:pt x="71" y="75918"/>
                      <a:pt x="71" y="75918"/>
                      <a:pt x="71" y="75918"/>
                    </a:cubicBezTo>
                    <a:cubicBezTo>
                      <a:pt x="71" y="75988"/>
                      <a:pt x="71" y="75988"/>
                      <a:pt x="71" y="76059"/>
                    </a:cubicBezTo>
                    <a:cubicBezTo>
                      <a:pt x="71" y="76130"/>
                      <a:pt x="71" y="76271"/>
                      <a:pt x="0" y="76341"/>
                    </a:cubicBezTo>
                    <a:cubicBezTo>
                      <a:pt x="0" y="76412"/>
                      <a:pt x="0" y="76553"/>
                      <a:pt x="0" y="76624"/>
                    </a:cubicBezTo>
                    <a:cubicBezTo>
                      <a:pt x="0" y="76694"/>
                      <a:pt x="0" y="76835"/>
                      <a:pt x="0" y="76906"/>
                    </a:cubicBezTo>
                    <a:cubicBezTo>
                      <a:pt x="0" y="76976"/>
                      <a:pt x="0" y="77118"/>
                      <a:pt x="0" y="77188"/>
                    </a:cubicBezTo>
                    <a:cubicBezTo>
                      <a:pt x="0" y="77188"/>
                      <a:pt x="0" y="77188"/>
                      <a:pt x="0" y="77188"/>
                    </a:cubicBezTo>
                    <a:cubicBezTo>
                      <a:pt x="0" y="77258"/>
                      <a:pt x="0" y="77329"/>
                      <a:pt x="0" y="77470"/>
                    </a:cubicBezTo>
                    <a:cubicBezTo>
                      <a:pt x="0" y="77541"/>
                      <a:pt x="0" y="77682"/>
                      <a:pt x="0" y="77752"/>
                    </a:cubicBezTo>
                    <a:cubicBezTo>
                      <a:pt x="0" y="77823"/>
                      <a:pt x="0" y="77964"/>
                      <a:pt x="0" y="78034"/>
                    </a:cubicBezTo>
                    <a:cubicBezTo>
                      <a:pt x="0" y="78105"/>
                      <a:pt x="0" y="78246"/>
                      <a:pt x="0" y="78317"/>
                    </a:cubicBezTo>
                    <a:cubicBezTo>
                      <a:pt x="0" y="78388"/>
                      <a:pt x="0" y="78528"/>
                      <a:pt x="71" y="78599"/>
                    </a:cubicBezTo>
                    <a:cubicBezTo>
                      <a:pt x="71" y="78670"/>
                      <a:pt x="71" y="78811"/>
                      <a:pt x="141" y="78881"/>
                    </a:cubicBezTo>
                    <a:cubicBezTo>
                      <a:pt x="141" y="78952"/>
                      <a:pt x="212" y="79093"/>
                      <a:pt x="212" y="79164"/>
                    </a:cubicBezTo>
                    <a:cubicBezTo>
                      <a:pt x="212" y="79234"/>
                      <a:pt x="282" y="79375"/>
                      <a:pt x="282" y="79446"/>
                    </a:cubicBezTo>
                    <a:cubicBezTo>
                      <a:pt x="282" y="79516"/>
                      <a:pt x="353" y="79658"/>
                      <a:pt x="353" y="79728"/>
                    </a:cubicBezTo>
                    <a:cubicBezTo>
                      <a:pt x="353" y="79798"/>
                      <a:pt x="423" y="79869"/>
                      <a:pt x="423" y="79940"/>
                    </a:cubicBezTo>
                    <a:cubicBezTo>
                      <a:pt x="423" y="79940"/>
                      <a:pt x="423" y="79940"/>
                      <a:pt x="423" y="79940"/>
                    </a:cubicBezTo>
                    <a:cubicBezTo>
                      <a:pt x="423" y="79940"/>
                      <a:pt x="423" y="80010"/>
                      <a:pt x="423" y="80010"/>
                    </a:cubicBezTo>
                    <a:cubicBezTo>
                      <a:pt x="423" y="80081"/>
                      <a:pt x="494" y="80222"/>
                      <a:pt x="494" y="80292"/>
                    </a:cubicBezTo>
                    <a:cubicBezTo>
                      <a:pt x="494" y="80363"/>
                      <a:pt x="564" y="80504"/>
                      <a:pt x="564" y="80575"/>
                    </a:cubicBezTo>
                    <a:cubicBezTo>
                      <a:pt x="564" y="80645"/>
                      <a:pt x="635" y="80786"/>
                      <a:pt x="635" y="80857"/>
                    </a:cubicBezTo>
                    <a:cubicBezTo>
                      <a:pt x="706" y="80927"/>
                      <a:pt x="706" y="81069"/>
                      <a:pt x="776" y="81139"/>
                    </a:cubicBezTo>
                    <a:cubicBezTo>
                      <a:pt x="776" y="81210"/>
                      <a:pt x="847" y="81280"/>
                      <a:pt x="847" y="81351"/>
                    </a:cubicBezTo>
                    <a:cubicBezTo>
                      <a:pt x="847" y="81351"/>
                      <a:pt x="847" y="81351"/>
                      <a:pt x="847" y="81351"/>
                    </a:cubicBezTo>
                    <a:cubicBezTo>
                      <a:pt x="847" y="81351"/>
                      <a:pt x="847" y="81421"/>
                      <a:pt x="847" y="81421"/>
                    </a:cubicBezTo>
                    <a:cubicBezTo>
                      <a:pt x="917" y="81492"/>
                      <a:pt x="917" y="81633"/>
                      <a:pt x="988" y="81703"/>
                    </a:cubicBezTo>
                    <a:cubicBezTo>
                      <a:pt x="1058" y="81774"/>
                      <a:pt x="1058" y="81915"/>
                      <a:pt x="1129" y="81986"/>
                    </a:cubicBezTo>
                    <a:cubicBezTo>
                      <a:pt x="1199" y="82127"/>
                      <a:pt x="1270" y="82197"/>
                      <a:pt x="1341" y="82339"/>
                    </a:cubicBezTo>
                    <a:cubicBezTo>
                      <a:pt x="1411" y="82479"/>
                      <a:pt x="1482" y="82550"/>
                      <a:pt x="1552" y="82691"/>
                    </a:cubicBezTo>
                    <a:cubicBezTo>
                      <a:pt x="1552" y="82691"/>
                      <a:pt x="1552" y="82762"/>
                      <a:pt x="1623" y="82762"/>
                    </a:cubicBezTo>
                    <a:cubicBezTo>
                      <a:pt x="1623" y="82762"/>
                      <a:pt x="1693" y="82833"/>
                      <a:pt x="1693" y="82833"/>
                    </a:cubicBezTo>
                    <a:cubicBezTo>
                      <a:pt x="1834" y="83044"/>
                      <a:pt x="1976" y="83256"/>
                      <a:pt x="2117" y="83467"/>
                    </a:cubicBezTo>
                    <a:cubicBezTo>
                      <a:pt x="2258" y="83609"/>
                      <a:pt x="2328" y="83820"/>
                      <a:pt x="2469" y="83961"/>
                    </a:cubicBezTo>
                    <a:cubicBezTo>
                      <a:pt x="2469" y="83961"/>
                      <a:pt x="2469" y="83961"/>
                      <a:pt x="2469" y="83961"/>
                    </a:cubicBezTo>
                    <a:cubicBezTo>
                      <a:pt x="2469" y="83961"/>
                      <a:pt x="2469" y="83961"/>
                      <a:pt x="2469" y="83961"/>
                    </a:cubicBezTo>
                    <a:cubicBezTo>
                      <a:pt x="2540" y="84103"/>
                      <a:pt x="2611" y="84173"/>
                      <a:pt x="2752" y="84314"/>
                    </a:cubicBezTo>
                    <a:cubicBezTo>
                      <a:pt x="2822" y="84385"/>
                      <a:pt x="2893" y="84526"/>
                      <a:pt x="2963" y="84596"/>
                    </a:cubicBezTo>
                    <a:cubicBezTo>
                      <a:pt x="3034" y="84667"/>
                      <a:pt x="3104" y="84737"/>
                      <a:pt x="3175" y="84879"/>
                    </a:cubicBezTo>
                    <a:cubicBezTo>
                      <a:pt x="3246" y="84949"/>
                      <a:pt x="3316" y="85020"/>
                      <a:pt x="3387" y="85090"/>
                    </a:cubicBezTo>
                    <a:cubicBezTo>
                      <a:pt x="3387" y="85090"/>
                      <a:pt x="3387" y="85090"/>
                      <a:pt x="3457" y="85161"/>
                    </a:cubicBezTo>
                    <a:cubicBezTo>
                      <a:pt x="3457" y="85161"/>
                      <a:pt x="3457" y="85161"/>
                      <a:pt x="3457" y="85161"/>
                    </a:cubicBezTo>
                    <a:cubicBezTo>
                      <a:pt x="3528" y="85231"/>
                      <a:pt x="3598" y="85302"/>
                      <a:pt x="3598" y="85372"/>
                    </a:cubicBezTo>
                    <a:cubicBezTo>
                      <a:pt x="3669" y="85443"/>
                      <a:pt x="3739" y="85514"/>
                      <a:pt x="3810" y="85584"/>
                    </a:cubicBezTo>
                    <a:cubicBezTo>
                      <a:pt x="3881" y="85655"/>
                      <a:pt x="3951" y="85725"/>
                      <a:pt x="4092" y="85796"/>
                    </a:cubicBezTo>
                    <a:cubicBezTo>
                      <a:pt x="4163" y="85866"/>
                      <a:pt x="4233" y="85937"/>
                      <a:pt x="4374" y="86007"/>
                    </a:cubicBezTo>
                    <a:cubicBezTo>
                      <a:pt x="4445" y="86078"/>
                      <a:pt x="4445" y="86078"/>
                      <a:pt x="4516" y="86078"/>
                    </a:cubicBezTo>
                    <a:cubicBezTo>
                      <a:pt x="4516" y="86078"/>
                      <a:pt x="4516" y="86078"/>
                      <a:pt x="4516" y="86078"/>
                    </a:cubicBezTo>
                    <a:cubicBezTo>
                      <a:pt x="4516" y="86078"/>
                      <a:pt x="4586" y="86148"/>
                      <a:pt x="4586" y="86148"/>
                    </a:cubicBezTo>
                    <a:cubicBezTo>
                      <a:pt x="4657" y="86219"/>
                      <a:pt x="4727" y="86290"/>
                      <a:pt x="4868" y="86360"/>
                    </a:cubicBezTo>
                    <a:cubicBezTo>
                      <a:pt x="4939" y="86431"/>
                      <a:pt x="5009" y="86501"/>
                      <a:pt x="5080" y="86501"/>
                    </a:cubicBezTo>
                    <a:cubicBezTo>
                      <a:pt x="5151" y="86572"/>
                      <a:pt x="5221" y="86642"/>
                      <a:pt x="5292" y="86642"/>
                    </a:cubicBezTo>
                    <a:cubicBezTo>
                      <a:pt x="5362" y="86713"/>
                      <a:pt x="5433" y="86713"/>
                      <a:pt x="5503" y="86784"/>
                    </a:cubicBezTo>
                    <a:cubicBezTo>
                      <a:pt x="5503" y="86784"/>
                      <a:pt x="5574" y="86784"/>
                      <a:pt x="5574" y="86784"/>
                    </a:cubicBezTo>
                    <a:lnTo>
                      <a:pt x="97649" y="139912"/>
                    </a:lnTo>
                    <a:cubicBezTo>
                      <a:pt x="97719" y="139912"/>
                      <a:pt x="97790" y="139982"/>
                      <a:pt x="97790" y="139982"/>
                    </a:cubicBezTo>
                    <a:cubicBezTo>
                      <a:pt x="97861" y="140053"/>
                      <a:pt x="97931" y="140053"/>
                      <a:pt x="98002" y="140124"/>
                    </a:cubicBezTo>
                    <a:cubicBezTo>
                      <a:pt x="98072" y="140194"/>
                      <a:pt x="98143" y="140194"/>
                      <a:pt x="98213" y="140264"/>
                    </a:cubicBezTo>
                    <a:cubicBezTo>
                      <a:pt x="98284" y="140264"/>
                      <a:pt x="98354" y="140335"/>
                      <a:pt x="98425" y="140335"/>
                    </a:cubicBezTo>
                    <a:cubicBezTo>
                      <a:pt x="98496" y="140335"/>
                      <a:pt x="98566" y="140406"/>
                      <a:pt x="98637" y="140406"/>
                    </a:cubicBezTo>
                    <a:cubicBezTo>
                      <a:pt x="98637" y="140406"/>
                      <a:pt x="98707" y="140406"/>
                      <a:pt x="98707" y="140406"/>
                    </a:cubicBezTo>
                    <a:cubicBezTo>
                      <a:pt x="98707" y="140406"/>
                      <a:pt x="98707" y="140406"/>
                      <a:pt x="98707" y="140406"/>
                    </a:cubicBezTo>
                    <a:cubicBezTo>
                      <a:pt x="98778" y="140406"/>
                      <a:pt x="98778" y="140406"/>
                      <a:pt x="98848" y="140476"/>
                    </a:cubicBezTo>
                    <a:cubicBezTo>
                      <a:pt x="98919" y="140476"/>
                      <a:pt x="98989" y="140547"/>
                      <a:pt x="99060" y="140547"/>
                    </a:cubicBezTo>
                    <a:cubicBezTo>
                      <a:pt x="99131" y="140547"/>
                      <a:pt x="99201" y="140618"/>
                      <a:pt x="99272" y="140618"/>
                    </a:cubicBezTo>
                    <a:cubicBezTo>
                      <a:pt x="99342" y="140618"/>
                      <a:pt x="99413" y="140618"/>
                      <a:pt x="99554" y="140688"/>
                    </a:cubicBezTo>
                    <a:cubicBezTo>
                      <a:pt x="99624" y="140688"/>
                      <a:pt x="99695" y="140688"/>
                      <a:pt x="99766" y="140688"/>
                    </a:cubicBezTo>
                    <a:cubicBezTo>
                      <a:pt x="99766" y="140688"/>
                      <a:pt x="99766" y="140688"/>
                      <a:pt x="99766" y="140688"/>
                    </a:cubicBezTo>
                    <a:cubicBezTo>
                      <a:pt x="99766" y="140688"/>
                      <a:pt x="99766" y="140688"/>
                      <a:pt x="99836" y="140688"/>
                    </a:cubicBezTo>
                    <a:cubicBezTo>
                      <a:pt x="99907" y="140688"/>
                      <a:pt x="100048" y="140688"/>
                      <a:pt x="100118" y="140688"/>
                    </a:cubicBezTo>
                    <a:cubicBezTo>
                      <a:pt x="100189" y="140688"/>
                      <a:pt x="100330" y="140688"/>
                      <a:pt x="100401" y="140688"/>
                    </a:cubicBezTo>
                    <a:cubicBezTo>
                      <a:pt x="100542" y="140688"/>
                      <a:pt x="100612" y="140688"/>
                      <a:pt x="100753" y="140618"/>
                    </a:cubicBezTo>
                    <a:cubicBezTo>
                      <a:pt x="100753" y="140618"/>
                      <a:pt x="100753" y="140618"/>
                      <a:pt x="100753" y="140618"/>
                    </a:cubicBezTo>
                    <a:cubicBezTo>
                      <a:pt x="100753" y="140618"/>
                      <a:pt x="100753" y="140618"/>
                      <a:pt x="100753" y="140618"/>
                    </a:cubicBezTo>
                    <a:cubicBezTo>
                      <a:pt x="100894" y="140618"/>
                      <a:pt x="101036" y="140547"/>
                      <a:pt x="101106" y="140547"/>
                    </a:cubicBezTo>
                    <a:cubicBezTo>
                      <a:pt x="101247" y="140476"/>
                      <a:pt x="101388" y="140406"/>
                      <a:pt x="101600" y="140335"/>
                    </a:cubicBezTo>
                    <a:lnTo>
                      <a:pt x="228036" y="66816"/>
                    </a:lnTo>
                    <a:cubicBezTo>
                      <a:pt x="227683" y="66816"/>
                      <a:pt x="227401" y="66958"/>
                      <a:pt x="227118" y="67028"/>
                    </a:cubicBezTo>
                    <a:close/>
                  </a:path>
                </a:pathLst>
              </a:custGeom>
              <a:solidFill>
                <a:srgbClr val="FFFFFF"/>
              </a:solidFill>
              <a:ln w="7047" cap="flat">
                <a:noFill/>
                <a:prstDash val="solid"/>
                <a:miter/>
              </a:ln>
            </p:spPr>
            <p:txBody>
              <a:bodyPr rtlCol="0" anchor="ctr"/>
              <a:lstStyle/>
              <a:p>
                <a:pPr algn="r" rtl="1"/>
                <a:endParaRPr lang="en-ID">
                  <a:cs typeface="B Nazanin" panose="00000400000000000000" pitchFamily="2" charset="-78"/>
                </a:endParaRPr>
              </a:p>
            </p:txBody>
          </p:sp>
          <p:sp>
            <p:nvSpPr>
              <p:cNvPr id="71" name="Freeform: Shape 70">
                <a:extLst>
                  <a:ext uri="{FF2B5EF4-FFF2-40B4-BE49-F238E27FC236}">
                    <a16:creationId xmlns:a16="http://schemas.microsoft.com/office/drawing/2014/main" id="{B6F9FE99-2654-4F4A-84B2-08CAC106597B}"/>
                  </a:ext>
                </a:extLst>
              </p:cNvPr>
              <p:cNvSpPr/>
              <p:nvPr/>
            </p:nvSpPr>
            <p:spPr>
              <a:xfrm>
                <a:off x="3111641" y="6266603"/>
                <a:ext cx="119944" cy="211667"/>
              </a:xfrm>
              <a:custGeom>
                <a:avLst/>
                <a:gdLst>
                  <a:gd name="connsiteX0" fmla="*/ 353 w 119944"/>
                  <a:gd name="connsiteY0" fmla="*/ 73519 h 211666"/>
                  <a:gd name="connsiteX1" fmla="*/ 0 w 119944"/>
                  <a:gd name="connsiteY1" fmla="*/ 213501 h 211666"/>
                  <a:gd name="connsiteX2" fmla="*/ 126436 w 119944"/>
                  <a:gd name="connsiteY2" fmla="*/ 140053 h 211666"/>
                  <a:gd name="connsiteX3" fmla="*/ 126859 w 119944"/>
                  <a:gd name="connsiteY3" fmla="*/ 0 h 211666"/>
                </a:gdLst>
                <a:ahLst/>
                <a:cxnLst>
                  <a:cxn ang="0">
                    <a:pos x="connsiteX0" y="connsiteY0"/>
                  </a:cxn>
                  <a:cxn ang="0">
                    <a:pos x="connsiteX1" y="connsiteY1"/>
                  </a:cxn>
                  <a:cxn ang="0">
                    <a:pos x="connsiteX2" y="connsiteY2"/>
                  </a:cxn>
                  <a:cxn ang="0">
                    <a:pos x="connsiteX3" y="connsiteY3"/>
                  </a:cxn>
                </a:cxnLst>
                <a:rect l="l" t="t" r="r" b="b"/>
                <a:pathLst>
                  <a:path w="119944" h="211666">
                    <a:moveTo>
                      <a:pt x="353" y="73519"/>
                    </a:moveTo>
                    <a:lnTo>
                      <a:pt x="0" y="213501"/>
                    </a:lnTo>
                    <a:lnTo>
                      <a:pt x="126436" y="140053"/>
                    </a:lnTo>
                    <a:lnTo>
                      <a:pt x="126859" y="0"/>
                    </a:lnTo>
                    <a:close/>
                  </a:path>
                </a:pathLst>
              </a:custGeom>
              <a:solidFill>
                <a:schemeClr val="accent1">
                  <a:lumMod val="75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72" name="Freeform: Shape 71">
                <a:extLst>
                  <a:ext uri="{FF2B5EF4-FFF2-40B4-BE49-F238E27FC236}">
                    <a16:creationId xmlns:a16="http://schemas.microsoft.com/office/drawing/2014/main" id="{E61572ED-DF36-43E0-A8AC-15A0E66E4CBB}"/>
                  </a:ext>
                </a:extLst>
              </p:cNvPr>
              <p:cNvSpPr/>
              <p:nvPr/>
            </p:nvSpPr>
            <p:spPr>
              <a:xfrm>
                <a:off x="2951974" y="6143907"/>
                <a:ext cx="282222" cy="190500"/>
              </a:xfrm>
              <a:custGeom>
                <a:avLst/>
                <a:gdLst>
                  <a:gd name="connsiteX0" fmla="*/ 138994 w 282222"/>
                  <a:gd name="connsiteY0" fmla="*/ 154305 h 190500"/>
                  <a:gd name="connsiteX1" fmla="*/ 139277 w 282222"/>
                  <a:gd name="connsiteY1" fmla="*/ 154517 h 190500"/>
                  <a:gd name="connsiteX2" fmla="*/ 141534 w 282222"/>
                  <a:gd name="connsiteY2" fmla="*/ 156492 h 190500"/>
                  <a:gd name="connsiteX3" fmla="*/ 141817 w 282222"/>
                  <a:gd name="connsiteY3" fmla="*/ 156704 h 190500"/>
                  <a:gd name="connsiteX4" fmla="*/ 144004 w 282222"/>
                  <a:gd name="connsiteY4" fmla="*/ 158891 h 190500"/>
                  <a:gd name="connsiteX5" fmla="*/ 144145 w 282222"/>
                  <a:gd name="connsiteY5" fmla="*/ 159103 h 190500"/>
                  <a:gd name="connsiteX6" fmla="*/ 146403 w 282222"/>
                  <a:gd name="connsiteY6" fmla="*/ 161643 h 190500"/>
                  <a:gd name="connsiteX7" fmla="*/ 146473 w 282222"/>
                  <a:gd name="connsiteY7" fmla="*/ 161714 h 190500"/>
                  <a:gd name="connsiteX8" fmla="*/ 148590 w 282222"/>
                  <a:gd name="connsiteY8" fmla="*/ 164465 h 190500"/>
                  <a:gd name="connsiteX9" fmla="*/ 148661 w 282222"/>
                  <a:gd name="connsiteY9" fmla="*/ 164606 h 190500"/>
                  <a:gd name="connsiteX10" fmla="*/ 150424 w 282222"/>
                  <a:gd name="connsiteY10" fmla="*/ 167076 h 190500"/>
                  <a:gd name="connsiteX11" fmla="*/ 151483 w 282222"/>
                  <a:gd name="connsiteY11" fmla="*/ 168769 h 190500"/>
                  <a:gd name="connsiteX12" fmla="*/ 152329 w 282222"/>
                  <a:gd name="connsiteY12" fmla="*/ 170180 h 190500"/>
                  <a:gd name="connsiteX13" fmla="*/ 152753 w 282222"/>
                  <a:gd name="connsiteY13" fmla="*/ 170886 h 190500"/>
                  <a:gd name="connsiteX14" fmla="*/ 154093 w 282222"/>
                  <a:gd name="connsiteY14" fmla="*/ 173355 h 190500"/>
                  <a:gd name="connsiteX15" fmla="*/ 154234 w 282222"/>
                  <a:gd name="connsiteY15" fmla="*/ 173638 h 190500"/>
                  <a:gd name="connsiteX16" fmla="*/ 155646 w 282222"/>
                  <a:gd name="connsiteY16" fmla="*/ 176671 h 190500"/>
                  <a:gd name="connsiteX17" fmla="*/ 155716 w 282222"/>
                  <a:gd name="connsiteY17" fmla="*/ 176812 h 190500"/>
                  <a:gd name="connsiteX18" fmla="*/ 156916 w 282222"/>
                  <a:gd name="connsiteY18" fmla="*/ 179846 h 190500"/>
                  <a:gd name="connsiteX19" fmla="*/ 156986 w 282222"/>
                  <a:gd name="connsiteY19" fmla="*/ 180058 h 190500"/>
                  <a:gd name="connsiteX20" fmla="*/ 158044 w 282222"/>
                  <a:gd name="connsiteY20" fmla="*/ 183162 h 190500"/>
                  <a:gd name="connsiteX21" fmla="*/ 158115 w 282222"/>
                  <a:gd name="connsiteY21" fmla="*/ 183374 h 190500"/>
                  <a:gd name="connsiteX22" fmla="*/ 158891 w 282222"/>
                  <a:gd name="connsiteY22" fmla="*/ 186408 h 190500"/>
                  <a:gd name="connsiteX23" fmla="*/ 158962 w 282222"/>
                  <a:gd name="connsiteY23" fmla="*/ 186690 h 190500"/>
                  <a:gd name="connsiteX24" fmla="*/ 159597 w 282222"/>
                  <a:gd name="connsiteY24" fmla="*/ 189795 h 190500"/>
                  <a:gd name="connsiteX25" fmla="*/ 159597 w 282222"/>
                  <a:gd name="connsiteY25" fmla="*/ 189865 h 190500"/>
                  <a:gd name="connsiteX26" fmla="*/ 159949 w 282222"/>
                  <a:gd name="connsiteY26" fmla="*/ 192970 h 190500"/>
                  <a:gd name="connsiteX27" fmla="*/ 159949 w 282222"/>
                  <a:gd name="connsiteY27" fmla="*/ 193252 h 190500"/>
                  <a:gd name="connsiteX28" fmla="*/ 160091 w 282222"/>
                  <a:gd name="connsiteY28" fmla="*/ 196286 h 190500"/>
                  <a:gd name="connsiteX29" fmla="*/ 286526 w 282222"/>
                  <a:gd name="connsiteY29" fmla="*/ 122767 h 190500"/>
                  <a:gd name="connsiteX30" fmla="*/ 286526 w 282222"/>
                  <a:gd name="connsiteY30" fmla="*/ 121568 h 190500"/>
                  <a:gd name="connsiteX31" fmla="*/ 286456 w 282222"/>
                  <a:gd name="connsiteY31" fmla="*/ 120298 h 190500"/>
                  <a:gd name="connsiteX32" fmla="*/ 286385 w 282222"/>
                  <a:gd name="connsiteY32" fmla="*/ 119733 h 190500"/>
                  <a:gd name="connsiteX33" fmla="*/ 286385 w 282222"/>
                  <a:gd name="connsiteY33" fmla="*/ 119451 h 190500"/>
                  <a:gd name="connsiteX34" fmla="*/ 286385 w 282222"/>
                  <a:gd name="connsiteY34" fmla="*/ 119027 h 190500"/>
                  <a:gd name="connsiteX35" fmla="*/ 286244 w 282222"/>
                  <a:gd name="connsiteY35" fmla="*/ 117757 h 190500"/>
                  <a:gd name="connsiteX36" fmla="*/ 286032 w 282222"/>
                  <a:gd name="connsiteY36" fmla="*/ 116417 h 190500"/>
                  <a:gd name="connsiteX37" fmla="*/ 286032 w 282222"/>
                  <a:gd name="connsiteY37" fmla="*/ 116346 h 190500"/>
                  <a:gd name="connsiteX38" fmla="*/ 286032 w 282222"/>
                  <a:gd name="connsiteY38" fmla="*/ 116276 h 190500"/>
                  <a:gd name="connsiteX39" fmla="*/ 285821 w 282222"/>
                  <a:gd name="connsiteY39" fmla="*/ 115076 h 190500"/>
                  <a:gd name="connsiteX40" fmla="*/ 285538 w 282222"/>
                  <a:gd name="connsiteY40" fmla="*/ 113736 h 190500"/>
                  <a:gd name="connsiteX41" fmla="*/ 285397 w 282222"/>
                  <a:gd name="connsiteY41" fmla="*/ 113242 h 190500"/>
                  <a:gd name="connsiteX42" fmla="*/ 285327 w 282222"/>
                  <a:gd name="connsiteY42" fmla="*/ 112960 h 190500"/>
                  <a:gd name="connsiteX43" fmla="*/ 285186 w 282222"/>
                  <a:gd name="connsiteY43" fmla="*/ 112395 h 190500"/>
                  <a:gd name="connsiteX44" fmla="*/ 284833 w 282222"/>
                  <a:gd name="connsiteY44" fmla="*/ 110984 h 190500"/>
                  <a:gd name="connsiteX45" fmla="*/ 284551 w 282222"/>
                  <a:gd name="connsiteY45" fmla="*/ 109926 h 190500"/>
                  <a:gd name="connsiteX46" fmla="*/ 284480 w 282222"/>
                  <a:gd name="connsiteY46" fmla="*/ 109714 h 190500"/>
                  <a:gd name="connsiteX47" fmla="*/ 284409 w 282222"/>
                  <a:gd name="connsiteY47" fmla="*/ 109502 h 190500"/>
                  <a:gd name="connsiteX48" fmla="*/ 283986 w 282222"/>
                  <a:gd name="connsiteY48" fmla="*/ 108162 h 190500"/>
                  <a:gd name="connsiteX49" fmla="*/ 283492 w 282222"/>
                  <a:gd name="connsiteY49" fmla="*/ 106821 h 190500"/>
                  <a:gd name="connsiteX50" fmla="*/ 283422 w 282222"/>
                  <a:gd name="connsiteY50" fmla="*/ 106610 h 190500"/>
                  <a:gd name="connsiteX51" fmla="*/ 283351 w 282222"/>
                  <a:gd name="connsiteY51" fmla="*/ 106398 h 190500"/>
                  <a:gd name="connsiteX52" fmla="*/ 283069 w 282222"/>
                  <a:gd name="connsiteY52" fmla="*/ 105551 h 190500"/>
                  <a:gd name="connsiteX53" fmla="*/ 282575 w 282222"/>
                  <a:gd name="connsiteY53" fmla="*/ 104281 h 190500"/>
                  <a:gd name="connsiteX54" fmla="*/ 282152 w 282222"/>
                  <a:gd name="connsiteY54" fmla="*/ 103364 h 190500"/>
                  <a:gd name="connsiteX55" fmla="*/ 282081 w 282222"/>
                  <a:gd name="connsiteY55" fmla="*/ 103223 h 190500"/>
                  <a:gd name="connsiteX56" fmla="*/ 282011 w 282222"/>
                  <a:gd name="connsiteY56" fmla="*/ 103011 h 190500"/>
                  <a:gd name="connsiteX57" fmla="*/ 281446 w 282222"/>
                  <a:gd name="connsiteY57" fmla="*/ 101741 h 190500"/>
                  <a:gd name="connsiteX58" fmla="*/ 280811 w 282222"/>
                  <a:gd name="connsiteY58" fmla="*/ 100330 h 190500"/>
                  <a:gd name="connsiteX59" fmla="*/ 280741 w 282222"/>
                  <a:gd name="connsiteY59" fmla="*/ 100118 h 190500"/>
                  <a:gd name="connsiteX60" fmla="*/ 280599 w 282222"/>
                  <a:gd name="connsiteY60" fmla="*/ 99836 h 190500"/>
                  <a:gd name="connsiteX61" fmla="*/ 280035 w 282222"/>
                  <a:gd name="connsiteY61" fmla="*/ 98708 h 190500"/>
                  <a:gd name="connsiteX62" fmla="*/ 279259 w 282222"/>
                  <a:gd name="connsiteY62" fmla="*/ 97367 h 190500"/>
                  <a:gd name="connsiteX63" fmla="*/ 278836 w 282222"/>
                  <a:gd name="connsiteY63" fmla="*/ 96661 h 190500"/>
                  <a:gd name="connsiteX64" fmla="*/ 278694 w 282222"/>
                  <a:gd name="connsiteY64" fmla="*/ 96379 h 190500"/>
                  <a:gd name="connsiteX65" fmla="*/ 277989 w 282222"/>
                  <a:gd name="connsiteY65" fmla="*/ 95250 h 190500"/>
                  <a:gd name="connsiteX66" fmla="*/ 276931 w 282222"/>
                  <a:gd name="connsiteY66" fmla="*/ 93557 h 190500"/>
                  <a:gd name="connsiteX67" fmla="*/ 276719 w 282222"/>
                  <a:gd name="connsiteY67" fmla="*/ 93275 h 190500"/>
                  <a:gd name="connsiteX68" fmla="*/ 275167 w 282222"/>
                  <a:gd name="connsiteY68" fmla="*/ 91017 h 190500"/>
                  <a:gd name="connsiteX69" fmla="*/ 275096 w 282222"/>
                  <a:gd name="connsiteY69" fmla="*/ 90876 h 190500"/>
                  <a:gd name="connsiteX70" fmla="*/ 275096 w 282222"/>
                  <a:gd name="connsiteY70" fmla="*/ 90876 h 190500"/>
                  <a:gd name="connsiteX71" fmla="*/ 273897 w 282222"/>
                  <a:gd name="connsiteY71" fmla="*/ 89324 h 190500"/>
                  <a:gd name="connsiteX72" fmla="*/ 272909 w 282222"/>
                  <a:gd name="connsiteY72" fmla="*/ 88124 h 190500"/>
                  <a:gd name="connsiteX73" fmla="*/ 272838 w 282222"/>
                  <a:gd name="connsiteY73" fmla="*/ 88054 h 190500"/>
                  <a:gd name="connsiteX74" fmla="*/ 272838 w 282222"/>
                  <a:gd name="connsiteY74" fmla="*/ 88054 h 190500"/>
                  <a:gd name="connsiteX75" fmla="*/ 271851 w 282222"/>
                  <a:gd name="connsiteY75" fmla="*/ 86854 h 190500"/>
                  <a:gd name="connsiteX76" fmla="*/ 270792 w 282222"/>
                  <a:gd name="connsiteY76" fmla="*/ 85725 h 190500"/>
                  <a:gd name="connsiteX77" fmla="*/ 270651 w 282222"/>
                  <a:gd name="connsiteY77" fmla="*/ 85584 h 190500"/>
                  <a:gd name="connsiteX78" fmla="*/ 270439 w 282222"/>
                  <a:gd name="connsiteY78" fmla="*/ 85372 h 190500"/>
                  <a:gd name="connsiteX79" fmla="*/ 269734 w 282222"/>
                  <a:gd name="connsiteY79" fmla="*/ 84596 h 190500"/>
                  <a:gd name="connsiteX80" fmla="*/ 268605 w 282222"/>
                  <a:gd name="connsiteY80" fmla="*/ 83467 h 190500"/>
                  <a:gd name="connsiteX81" fmla="*/ 268252 w 282222"/>
                  <a:gd name="connsiteY81" fmla="*/ 83185 h 190500"/>
                  <a:gd name="connsiteX82" fmla="*/ 267970 w 282222"/>
                  <a:gd name="connsiteY82" fmla="*/ 82973 h 190500"/>
                  <a:gd name="connsiteX83" fmla="*/ 267406 w 282222"/>
                  <a:gd name="connsiteY83" fmla="*/ 82479 h 190500"/>
                  <a:gd name="connsiteX84" fmla="*/ 266206 w 282222"/>
                  <a:gd name="connsiteY84" fmla="*/ 81492 h 190500"/>
                  <a:gd name="connsiteX85" fmla="*/ 265712 w 282222"/>
                  <a:gd name="connsiteY85" fmla="*/ 81069 h 190500"/>
                  <a:gd name="connsiteX86" fmla="*/ 265430 w 282222"/>
                  <a:gd name="connsiteY86" fmla="*/ 80857 h 190500"/>
                  <a:gd name="connsiteX87" fmla="*/ 265007 w 282222"/>
                  <a:gd name="connsiteY87" fmla="*/ 80504 h 190500"/>
                  <a:gd name="connsiteX88" fmla="*/ 263878 w 282222"/>
                  <a:gd name="connsiteY88" fmla="*/ 79658 h 190500"/>
                  <a:gd name="connsiteX89" fmla="*/ 263031 w 282222"/>
                  <a:gd name="connsiteY89" fmla="*/ 79093 h 190500"/>
                  <a:gd name="connsiteX90" fmla="*/ 262890 w 282222"/>
                  <a:gd name="connsiteY90" fmla="*/ 78952 h 190500"/>
                  <a:gd name="connsiteX91" fmla="*/ 262749 w 282222"/>
                  <a:gd name="connsiteY91" fmla="*/ 78811 h 190500"/>
                  <a:gd name="connsiteX92" fmla="*/ 261620 w 282222"/>
                  <a:gd name="connsiteY92" fmla="*/ 78105 h 190500"/>
                  <a:gd name="connsiteX93" fmla="*/ 260491 w 282222"/>
                  <a:gd name="connsiteY93" fmla="*/ 77400 h 190500"/>
                  <a:gd name="connsiteX94" fmla="*/ 260209 w 282222"/>
                  <a:gd name="connsiteY94" fmla="*/ 77258 h 190500"/>
                  <a:gd name="connsiteX95" fmla="*/ 126436 w 282222"/>
                  <a:gd name="connsiteY95" fmla="*/ 0 h 190500"/>
                  <a:gd name="connsiteX96" fmla="*/ 0 w 282222"/>
                  <a:gd name="connsiteY96" fmla="*/ 73449 h 190500"/>
                  <a:gd name="connsiteX97" fmla="*/ 133773 w 282222"/>
                  <a:gd name="connsiteY97" fmla="*/ 150707 h 190500"/>
                  <a:gd name="connsiteX98" fmla="*/ 136384 w 282222"/>
                  <a:gd name="connsiteY98" fmla="*/ 152400 h 190500"/>
                  <a:gd name="connsiteX99" fmla="*/ 136525 w 282222"/>
                  <a:gd name="connsiteY99" fmla="*/ 152541 h 190500"/>
                  <a:gd name="connsiteX100" fmla="*/ 138994 w 282222"/>
                  <a:gd name="connsiteY100" fmla="*/ 154305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282222" h="190500">
                    <a:moveTo>
                      <a:pt x="138994" y="154305"/>
                    </a:moveTo>
                    <a:cubicBezTo>
                      <a:pt x="139065" y="154376"/>
                      <a:pt x="139136" y="154446"/>
                      <a:pt x="139277" y="154517"/>
                    </a:cubicBezTo>
                    <a:cubicBezTo>
                      <a:pt x="140053" y="155152"/>
                      <a:pt x="140758" y="155787"/>
                      <a:pt x="141534" y="156492"/>
                    </a:cubicBezTo>
                    <a:cubicBezTo>
                      <a:pt x="141605" y="156563"/>
                      <a:pt x="141676" y="156633"/>
                      <a:pt x="141817" y="156704"/>
                    </a:cubicBezTo>
                    <a:cubicBezTo>
                      <a:pt x="142593" y="157409"/>
                      <a:pt x="143298" y="158115"/>
                      <a:pt x="144004" y="158891"/>
                    </a:cubicBezTo>
                    <a:cubicBezTo>
                      <a:pt x="144074" y="158962"/>
                      <a:pt x="144145" y="159033"/>
                      <a:pt x="144145" y="159103"/>
                    </a:cubicBezTo>
                    <a:cubicBezTo>
                      <a:pt x="144921" y="159950"/>
                      <a:pt x="145627" y="160726"/>
                      <a:pt x="146403" y="161643"/>
                    </a:cubicBezTo>
                    <a:cubicBezTo>
                      <a:pt x="146403" y="161643"/>
                      <a:pt x="146403" y="161643"/>
                      <a:pt x="146473" y="161714"/>
                    </a:cubicBezTo>
                    <a:cubicBezTo>
                      <a:pt x="147179" y="162631"/>
                      <a:pt x="147884" y="163478"/>
                      <a:pt x="148590" y="164465"/>
                    </a:cubicBezTo>
                    <a:cubicBezTo>
                      <a:pt x="148590" y="164536"/>
                      <a:pt x="148661" y="164536"/>
                      <a:pt x="148661" y="164606"/>
                    </a:cubicBezTo>
                    <a:cubicBezTo>
                      <a:pt x="149225" y="165453"/>
                      <a:pt x="149860" y="166229"/>
                      <a:pt x="150424" y="167076"/>
                    </a:cubicBezTo>
                    <a:cubicBezTo>
                      <a:pt x="150777" y="167640"/>
                      <a:pt x="151130" y="168205"/>
                      <a:pt x="151483" y="168769"/>
                    </a:cubicBezTo>
                    <a:cubicBezTo>
                      <a:pt x="151765" y="169263"/>
                      <a:pt x="152047" y="169686"/>
                      <a:pt x="152329" y="170180"/>
                    </a:cubicBezTo>
                    <a:cubicBezTo>
                      <a:pt x="152471" y="170392"/>
                      <a:pt x="152612" y="170674"/>
                      <a:pt x="152753" y="170886"/>
                    </a:cubicBezTo>
                    <a:cubicBezTo>
                      <a:pt x="153176" y="171662"/>
                      <a:pt x="153670" y="172508"/>
                      <a:pt x="154093" y="173355"/>
                    </a:cubicBezTo>
                    <a:cubicBezTo>
                      <a:pt x="154164" y="173426"/>
                      <a:pt x="154164" y="173567"/>
                      <a:pt x="154234" y="173638"/>
                    </a:cubicBezTo>
                    <a:cubicBezTo>
                      <a:pt x="154728" y="174625"/>
                      <a:pt x="155222" y="175684"/>
                      <a:pt x="155646" y="176671"/>
                    </a:cubicBezTo>
                    <a:cubicBezTo>
                      <a:pt x="155646" y="176742"/>
                      <a:pt x="155716" y="176812"/>
                      <a:pt x="155716" y="176812"/>
                    </a:cubicBezTo>
                    <a:cubicBezTo>
                      <a:pt x="156139" y="177800"/>
                      <a:pt x="156563" y="178859"/>
                      <a:pt x="156916" y="179846"/>
                    </a:cubicBezTo>
                    <a:cubicBezTo>
                      <a:pt x="156916" y="179917"/>
                      <a:pt x="156986" y="179987"/>
                      <a:pt x="156986" y="180058"/>
                    </a:cubicBezTo>
                    <a:cubicBezTo>
                      <a:pt x="157339" y="181116"/>
                      <a:pt x="157692" y="182175"/>
                      <a:pt x="158044" y="183162"/>
                    </a:cubicBezTo>
                    <a:cubicBezTo>
                      <a:pt x="158044" y="183233"/>
                      <a:pt x="158115" y="183304"/>
                      <a:pt x="158115" y="183374"/>
                    </a:cubicBezTo>
                    <a:cubicBezTo>
                      <a:pt x="158397" y="184362"/>
                      <a:pt x="158679" y="185420"/>
                      <a:pt x="158891" y="186408"/>
                    </a:cubicBezTo>
                    <a:cubicBezTo>
                      <a:pt x="158891" y="186478"/>
                      <a:pt x="158962" y="186620"/>
                      <a:pt x="158962" y="186690"/>
                    </a:cubicBezTo>
                    <a:cubicBezTo>
                      <a:pt x="159173" y="187749"/>
                      <a:pt x="159385" y="188736"/>
                      <a:pt x="159597" y="189795"/>
                    </a:cubicBezTo>
                    <a:cubicBezTo>
                      <a:pt x="159597" y="189795"/>
                      <a:pt x="159597" y="189795"/>
                      <a:pt x="159597" y="189865"/>
                    </a:cubicBezTo>
                    <a:cubicBezTo>
                      <a:pt x="159738" y="190923"/>
                      <a:pt x="159879" y="191911"/>
                      <a:pt x="159949" y="192970"/>
                    </a:cubicBezTo>
                    <a:cubicBezTo>
                      <a:pt x="159949" y="193040"/>
                      <a:pt x="159949" y="193111"/>
                      <a:pt x="159949" y="193252"/>
                    </a:cubicBezTo>
                    <a:cubicBezTo>
                      <a:pt x="160020" y="194310"/>
                      <a:pt x="160091" y="195298"/>
                      <a:pt x="160091" y="196286"/>
                    </a:cubicBezTo>
                    <a:lnTo>
                      <a:pt x="286526" y="122767"/>
                    </a:lnTo>
                    <a:cubicBezTo>
                      <a:pt x="286526" y="122344"/>
                      <a:pt x="286526" y="121991"/>
                      <a:pt x="286526" y="121568"/>
                    </a:cubicBezTo>
                    <a:cubicBezTo>
                      <a:pt x="286526" y="121144"/>
                      <a:pt x="286526" y="120721"/>
                      <a:pt x="286456" y="120298"/>
                    </a:cubicBezTo>
                    <a:cubicBezTo>
                      <a:pt x="286456" y="120086"/>
                      <a:pt x="286456" y="119944"/>
                      <a:pt x="286385" y="119733"/>
                    </a:cubicBezTo>
                    <a:cubicBezTo>
                      <a:pt x="286385" y="119662"/>
                      <a:pt x="286385" y="119592"/>
                      <a:pt x="286385" y="119451"/>
                    </a:cubicBezTo>
                    <a:cubicBezTo>
                      <a:pt x="286385" y="119310"/>
                      <a:pt x="286385" y="119168"/>
                      <a:pt x="286385" y="119027"/>
                    </a:cubicBezTo>
                    <a:cubicBezTo>
                      <a:pt x="286314" y="118604"/>
                      <a:pt x="286314" y="118181"/>
                      <a:pt x="286244" y="117757"/>
                    </a:cubicBezTo>
                    <a:cubicBezTo>
                      <a:pt x="286173" y="117334"/>
                      <a:pt x="286103" y="116911"/>
                      <a:pt x="286032" y="116417"/>
                    </a:cubicBezTo>
                    <a:cubicBezTo>
                      <a:pt x="286032" y="116417"/>
                      <a:pt x="286032" y="116417"/>
                      <a:pt x="286032" y="116346"/>
                    </a:cubicBezTo>
                    <a:cubicBezTo>
                      <a:pt x="286032" y="116346"/>
                      <a:pt x="286032" y="116276"/>
                      <a:pt x="286032" y="116276"/>
                    </a:cubicBezTo>
                    <a:cubicBezTo>
                      <a:pt x="285962" y="115853"/>
                      <a:pt x="285891" y="115429"/>
                      <a:pt x="285821" y="115076"/>
                    </a:cubicBezTo>
                    <a:cubicBezTo>
                      <a:pt x="285750" y="114653"/>
                      <a:pt x="285609" y="114159"/>
                      <a:pt x="285538" y="113736"/>
                    </a:cubicBezTo>
                    <a:cubicBezTo>
                      <a:pt x="285468" y="113595"/>
                      <a:pt x="285468" y="113383"/>
                      <a:pt x="285397" y="113242"/>
                    </a:cubicBezTo>
                    <a:cubicBezTo>
                      <a:pt x="285397" y="113171"/>
                      <a:pt x="285327" y="113030"/>
                      <a:pt x="285327" y="112960"/>
                    </a:cubicBezTo>
                    <a:cubicBezTo>
                      <a:pt x="285256" y="112748"/>
                      <a:pt x="285256" y="112536"/>
                      <a:pt x="285186" y="112395"/>
                    </a:cubicBezTo>
                    <a:cubicBezTo>
                      <a:pt x="285044" y="111901"/>
                      <a:pt x="284974" y="111478"/>
                      <a:pt x="284833" y="110984"/>
                    </a:cubicBezTo>
                    <a:cubicBezTo>
                      <a:pt x="284762" y="110631"/>
                      <a:pt x="284621" y="110278"/>
                      <a:pt x="284551" y="109926"/>
                    </a:cubicBezTo>
                    <a:cubicBezTo>
                      <a:pt x="284551" y="109855"/>
                      <a:pt x="284480" y="109784"/>
                      <a:pt x="284480" y="109714"/>
                    </a:cubicBezTo>
                    <a:cubicBezTo>
                      <a:pt x="284480" y="109644"/>
                      <a:pt x="284480" y="109573"/>
                      <a:pt x="284409" y="109502"/>
                    </a:cubicBezTo>
                    <a:cubicBezTo>
                      <a:pt x="284268" y="109079"/>
                      <a:pt x="284127" y="108585"/>
                      <a:pt x="283986" y="108162"/>
                    </a:cubicBezTo>
                    <a:cubicBezTo>
                      <a:pt x="283845" y="107738"/>
                      <a:pt x="283704" y="107245"/>
                      <a:pt x="283492" y="106821"/>
                    </a:cubicBezTo>
                    <a:cubicBezTo>
                      <a:pt x="283492" y="106751"/>
                      <a:pt x="283422" y="106680"/>
                      <a:pt x="283422" y="106610"/>
                    </a:cubicBezTo>
                    <a:cubicBezTo>
                      <a:pt x="283422" y="106539"/>
                      <a:pt x="283351" y="106469"/>
                      <a:pt x="283351" y="106398"/>
                    </a:cubicBezTo>
                    <a:cubicBezTo>
                      <a:pt x="283281" y="106116"/>
                      <a:pt x="283139" y="105833"/>
                      <a:pt x="283069" y="105551"/>
                    </a:cubicBezTo>
                    <a:cubicBezTo>
                      <a:pt x="282928" y="105128"/>
                      <a:pt x="282716" y="104705"/>
                      <a:pt x="282575" y="104281"/>
                    </a:cubicBezTo>
                    <a:cubicBezTo>
                      <a:pt x="282434" y="103999"/>
                      <a:pt x="282293" y="103646"/>
                      <a:pt x="282152" y="103364"/>
                    </a:cubicBezTo>
                    <a:cubicBezTo>
                      <a:pt x="282152" y="103293"/>
                      <a:pt x="282081" y="103223"/>
                      <a:pt x="282081" y="103223"/>
                    </a:cubicBezTo>
                    <a:cubicBezTo>
                      <a:pt x="282081" y="103152"/>
                      <a:pt x="282011" y="103082"/>
                      <a:pt x="282011" y="103011"/>
                    </a:cubicBezTo>
                    <a:cubicBezTo>
                      <a:pt x="281799" y="102588"/>
                      <a:pt x="281658" y="102165"/>
                      <a:pt x="281446" y="101741"/>
                    </a:cubicBezTo>
                    <a:cubicBezTo>
                      <a:pt x="281234" y="101247"/>
                      <a:pt x="281023" y="100824"/>
                      <a:pt x="280811" y="100330"/>
                    </a:cubicBezTo>
                    <a:cubicBezTo>
                      <a:pt x="280811" y="100260"/>
                      <a:pt x="280741" y="100189"/>
                      <a:pt x="280741" y="100118"/>
                    </a:cubicBezTo>
                    <a:cubicBezTo>
                      <a:pt x="280670" y="100048"/>
                      <a:pt x="280670" y="99907"/>
                      <a:pt x="280599" y="99836"/>
                    </a:cubicBezTo>
                    <a:cubicBezTo>
                      <a:pt x="280388" y="99484"/>
                      <a:pt x="280247" y="99131"/>
                      <a:pt x="280035" y="98708"/>
                    </a:cubicBezTo>
                    <a:cubicBezTo>
                      <a:pt x="279823" y="98284"/>
                      <a:pt x="279541" y="97790"/>
                      <a:pt x="279259" y="97367"/>
                    </a:cubicBezTo>
                    <a:cubicBezTo>
                      <a:pt x="279118" y="97155"/>
                      <a:pt x="278977" y="96873"/>
                      <a:pt x="278836" y="96661"/>
                    </a:cubicBezTo>
                    <a:cubicBezTo>
                      <a:pt x="278765" y="96591"/>
                      <a:pt x="278765" y="96450"/>
                      <a:pt x="278694" y="96379"/>
                    </a:cubicBezTo>
                    <a:cubicBezTo>
                      <a:pt x="278483" y="96026"/>
                      <a:pt x="278201" y="95603"/>
                      <a:pt x="277989" y="95250"/>
                    </a:cubicBezTo>
                    <a:cubicBezTo>
                      <a:pt x="277636" y="94686"/>
                      <a:pt x="277283" y="94121"/>
                      <a:pt x="276931" y="93557"/>
                    </a:cubicBezTo>
                    <a:cubicBezTo>
                      <a:pt x="276860" y="93486"/>
                      <a:pt x="276789" y="93345"/>
                      <a:pt x="276719" y="93275"/>
                    </a:cubicBezTo>
                    <a:cubicBezTo>
                      <a:pt x="276225" y="92499"/>
                      <a:pt x="275661" y="91793"/>
                      <a:pt x="275167" y="91017"/>
                    </a:cubicBezTo>
                    <a:cubicBezTo>
                      <a:pt x="275167" y="90946"/>
                      <a:pt x="275096" y="90946"/>
                      <a:pt x="275096" y="90876"/>
                    </a:cubicBezTo>
                    <a:cubicBezTo>
                      <a:pt x="275096" y="90876"/>
                      <a:pt x="275096" y="90876"/>
                      <a:pt x="275096" y="90876"/>
                    </a:cubicBezTo>
                    <a:cubicBezTo>
                      <a:pt x="274743" y="90382"/>
                      <a:pt x="274320" y="89818"/>
                      <a:pt x="273897" y="89324"/>
                    </a:cubicBezTo>
                    <a:cubicBezTo>
                      <a:pt x="273614" y="88900"/>
                      <a:pt x="273262" y="88548"/>
                      <a:pt x="272909" y="88124"/>
                    </a:cubicBezTo>
                    <a:cubicBezTo>
                      <a:pt x="272909" y="88124"/>
                      <a:pt x="272909" y="88124"/>
                      <a:pt x="272838" y="88054"/>
                    </a:cubicBezTo>
                    <a:cubicBezTo>
                      <a:pt x="272838" y="88054"/>
                      <a:pt x="272838" y="88054"/>
                      <a:pt x="272838" y="88054"/>
                    </a:cubicBezTo>
                    <a:cubicBezTo>
                      <a:pt x="272486" y="87630"/>
                      <a:pt x="272133" y="87277"/>
                      <a:pt x="271851" y="86854"/>
                    </a:cubicBezTo>
                    <a:cubicBezTo>
                      <a:pt x="271498" y="86501"/>
                      <a:pt x="271145" y="86078"/>
                      <a:pt x="270792" y="85725"/>
                    </a:cubicBezTo>
                    <a:cubicBezTo>
                      <a:pt x="270722" y="85655"/>
                      <a:pt x="270651" y="85584"/>
                      <a:pt x="270651" y="85584"/>
                    </a:cubicBezTo>
                    <a:cubicBezTo>
                      <a:pt x="270581" y="85513"/>
                      <a:pt x="270510" y="85443"/>
                      <a:pt x="270439" y="85372"/>
                    </a:cubicBezTo>
                    <a:cubicBezTo>
                      <a:pt x="270228" y="85090"/>
                      <a:pt x="269946" y="84879"/>
                      <a:pt x="269734" y="84596"/>
                    </a:cubicBezTo>
                    <a:cubicBezTo>
                      <a:pt x="269381" y="84243"/>
                      <a:pt x="269028" y="83891"/>
                      <a:pt x="268605" y="83467"/>
                    </a:cubicBezTo>
                    <a:cubicBezTo>
                      <a:pt x="268464" y="83326"/>
                      <a:pt x="268393" y="83256"/>
                      <a:pt x="268252" y="83185"/>
                    </a:cubicBezTo>
                    <a:cubicBezTo>
                      <a:pt x="268182" y="83115"/>
                      <a:pt x="268111" y="83044"/>
                      <a:pt x="267970" y="82973"/>
                    </a:cubicBezTo>
                    <a:cubicBezTo>
                      <a:pt x="267758" y="82833"/>
                      <a:pt x="267617" y="82621"/>
                      <a:pt x="267406" y="82479"/>
                    </a:cubicBezTo>
                    <a:cubicBezTo>
                      <a:pt x="267053" y="82127"/>
                      <a:pt x="266629" y="81774"/>
                      <a:pt x="266206" y="81492"/>
                    </a:cubicBezTo>
                    <a:cubicBezTo>
                      <a:pt x="266065" y="81351"/>
                      <a:pt x="265853" y="81210"/>
                      <a:pt x="265712" y="81069"/>
                    </a:cubicBezTo>
                    <a:cubicBezTo>
                      <a:pt x="265642" y="80998"/>
                      <a:pt x="265571" y="80927"/>
                      <a:pt x="265430" y="80857"/>
                    </a:cubicBezTo>
                    <a:cubicBezTo>
                      <a:pt x="265289" y="80716"/>
                      <a:pt x="265148" y="80645"/>
                      <a:pt x="265007" y="80504"/>
                    </a:cubicBezTo>
                    <a:cubicBezTo>
                      <a:pt x="264654" y="80222"/>
                      <a:pt x="264231" y="79940"/>
                      <a:pt x="263878" y="79658"/>
                    </a:cubicBezTo>
                    <a:cubicBezTo>
                      <a:pt x="263596" y="79446"/>
                      <a:pt x="263313" y="79234"/>
                      <a:pt x="263031" y="79093"/>
                    </a:cubicBezTo>
                    <a:cubicBezTo>
                      <a:pt x="262961" y="79022"/>
                      <a:pt x="262961" y="79022"/>
                      <a:pt x="262890" y="78952"/>
                    </a:cubicBezTo>
                    <a:cubicBezTo>
                      <a:pt x="262819" y="78952"/>
                      <a:pt x="262819" y="78881"/>
                      <a:pt x="262749" y="78811"/>
                    </a:cubicBezTo>
                    <a:cubicBezTo>
                      <a:pt x="262396" y="78528"/>
                      <a:pt x="261973" y="78317"/>
                      <a:pt x="261620" y="78105"/>
                    </a:cubicBezTo>
                    <a:cubicBezTo>
                      <a:pt x="261267" y="77894"/>
                      <a:pt x="260914" y="77611"/>
                      <a:pt x="260491" y="77400"/>
                    </a:cubicBezTo>
                    <a:cubicBezTo>
                      <a:pt x="260421" y="77329"/>
                      <a:pt x="260350" y="77329"/>
                      <a:pt x="260209" y="77258"/>
                    </a:cubicBezTo>
                    <a:lnTo>
                      <a:pt x="126436" y="0"/>
                    </a:lnTo>
                    <a:lnTo>
                      <a:pt x="0" y="73449"/>
                    </a:lnTo>
                    <a:lnTo>
                      <a:pt x="133773" y="150707"/>
                    </a:lnTo>
                    <a:cubicBezTo>
                      <a:pt x="134691" y="151201"/>
                      <a:pt x="135537" y="151765"/>
                      <a:pt x="136384" y="152400"/>
                    </a:cubicBezTo>
                    <a:cubicBezTo>
                      <a:pt x="136454" y="152471"/>
                      <a:pt x="136454" y="152471"/>
                      <a:pt x="136525" y="152541"/>
                    </a:cubicBezTo>
                    <a:cubicBezTo>
                      <a:pt x="137372" y="153035"/>
                      <a:pt x="138148" y="153670"/>
                      <a:pt x="138994" y="154305"/>
                    </a:cubicBezTo>
                    <a:close/>
                  </a:path>
                </a:pathLst>
              </a:custGeom>
              <a:solidFill>
                <a:schemeClr val="accent1">
                  <a:lumMod val="40000"/>
                  <a:lumOff val="60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73" name="Freeform: Shape 72">
                <a:extLst>
                  <a:ext uri="{FF2B5EF4-FFF2-40B4-BE49-F238E27FC236}">
                    <a16:creationId xmlns:a16="http://schemas.microsoft.com/office/drawing/2014/main" id="{5CB0F1FE-0391-48AA-AF60-9CE873E99BA7}"/>
                  </a:ext>
                </a:extLst>
              </p:cNvPr>
              <p:cNvSpPr/>
              <p:nvPr/>
            </p:nvSpPr>
            <p:spPr>
              <a:xfrm>
                <a:off x="2951410" y="6217356"/>
                <a:ext cx="155222" cy="261056"/>
              </a:xfrm>
              <a:custGeom>
                <a:avLst/>
                <a:gdLst>
                  <a:gd name="connsiteX0" fmla="*/ 134338 w 155222"/>
                  <a:gd name="connsiteY0" fmla="*/ 77258 h 261055"/>
                  <a:gd name="connsiteX1" fmla="*/ 160584 w 155222"/>
                  <a:gd name="connsiteY1" fmla="*/ 122766 h 261055"/>
                  <a:gd name="connsiteX2" fmla="*/ 160161 w 155222"/>
                  <a:gd name="connsiteY2" fmla="*/ 262819 h 261055"/>
                  <a:gd name="connsiteX3" fmla="*/ 0 w 155222"/>
                  <a:gd name="connsiteY3" fmla="*/ 170321 h 261055"/>
                  <a:gd name="connsiteX4" fmla="*/ 494 w 155222"/>
                  <a:gd name="connsiteY4" fmla="*/ 0 h 261055"/>
                  <a:gd name="connsiteX5" fmla="*/ 134338 w 155222"/>
                  <a:gd name="connsiteY5" fmla="*/ 77258 h 261055"/>
                  <a:gd name="connsiteX6" fmla="*/ 126506 w 155222"/>
                  <a:gd name="connsiteY6" fmla="*/ 165946 h 261055"/>
                  <a:gd name="connsiteX7" fmla="*/ 132151 w 155222"/>
                  <a:gd name="connsiteY7" fmla="*/ 162701 h 261055"/>
                  <a:gd name="connsiteX8" fmla="*/ 126506 w 155222"/>
                  <a:gd name="connsiteY8" fmla="*/ 152894 h 261055"/>
                  <a:gd name="connsiteX9" fmla="*/ 34431 w 155222"/>
                  <a:gd name="connsiteY9" fmla="*/ 99766 h 261055"/>
                  <a:gd name="connsiteX10" fmla="*/ 28787 w 155222"/>
                  <a:gd name="connsiteY10" fmla="*/ 103011 h 261055"/>
                  <a:gd name="connsiteX11" fmla="*/ 34431 w 155222"/>
                  <a:gd name="connsiteY11" fmla="*/ 112818 h 261055"/>
                  <a:gd name="connsiteX12" fmla="*/ 126506 w 155222"/>
                  <a:gd name="connsiteY12" fmla="*/ 165946 h 261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5222" h="261055">
                    <a:moveTo>
                      <a:pt x="134338" y="77258"/>
                    </a:moveTo>
                    <a:cubicBezTo>
                      <a:pt x="148872" y="85655"/>
                      <a:pt x="160655" y="106045"/>
                      <a:pt x="160584" y="122766"/>
                    </a:cubicBezTo>
                    <a:lnTo>
                      <a:pt x="160161" y="262819"/>
                    </a:lnTo>
                    <a:lnTo>
                      <a:pt x="0" y="170321"/>
                    </a:lnTo>
                    <a:lnTo>
                      <a:pt x="494" y="0"/>
                    </a:lnTo>
                    <a:lnTo>
                      <a:pt x="134338" y="77258"/>
                    </a:lnTo>
                    <a:close/>
                    <a:moveTo>
                      <a:pt x="126506" y="165946"/>
                    </a:moveTo>
                    <a:cubicBezTo>
                      <a:pt x="129611" y="167710"/>
                      <a:pt x="132151" y="166300"/>
                      <a:pt x="132151" y="162701"/>
                    </a:cubicBezTo>
                    <a:cubicBezTo>
                      <a:pt x="132151" y="159103"/>
                      <a:pt x="129611" y="154658"/>
                      <a:pt x="126506" y="152894"/>
                    </a:cubicBezTo>
                    <a:lnTo>
                      <a:pt x="34431" y="99766"/>
                    </a:lnTo>
                    <a:cubicBezTo>
                      <a:pt x="31327" y="97931"/>
                      <a:pt x="28787" y="99413"/>
                      <a:pt x="28787" y="103011"/>
                    </a:cubicBezTo>
                    <a:cubicBezTo>
                      <a:pt x="28787" y="106609"/>
                      <a:pt x="31256" y="110984"/>
                      <a:pt x="34431" y="112818"/>
                    </a:cubicBezTo>
                    <a:lnTo>
                      <a:pt x="126506" y="165946"/>
                    </a:lnTo>
                  </a:path>
                </a:pathLst>
              </a:custGeom>
              <a:solidFill>
                <a:schemeClr val="accent1"/>
              </a:solidFill>
              <a:ln w="7047" cap="flat">
                <a:noFill/>
                <a:prstDash val="solid"/>
                <a:miter/>
              </a:ln>
            </p:spPr>
            <p:txBody>
              <a:bodyPr rtlCol="0" anchor="ctr"/>
              <a:lstStyle/>
              <a:p>
                <a:pPr algn="r" rtl="1"/>
                <a:endParaRPr lang="en-ID">
                  <a:cs typeface="B Nazanin" panose="00000400000000000000" pitchFamily="2" charset="-78"/>
                </a:endParaRPr>
              </a:p>
            </p:txBody>
          </p:sp>
        </p:grpSp>
      </p:grpSp>
      <p:sp>
        <p:nvSpPr>
          <p:cNvPr id="7" name="Slide Number Placeholder 6">
            <a:extLst>
              <a:ext uri="{FF2B5EF4-FFF2-40B4-BE49-F238E27FC236}">
                <a16:creationId xmlns:a16="http://schemas.microsoft.com/office/drawing/2014/main" id="{32EE3018-0B57-4952-B3DE-C7964275655F}"/>
              </a:ext>
            </a:extLst>
          </p:cNvPr>
          <p:cNvSpPr>
            <a:spLocks noGrp="1"/>
          </p:cNvSpPr>
          <p:nvPr>
            <p:ph type="sldNum" sz="quarter" idx="12"/>
          </p:nvPr>
        </p:nvSpPr>
        <p:spPr/>
        <p:txBody>
          <a:bodyPr/>
          <a:lstStyle/>
          <a:p>
            <a:pPr rtl="1"/>
            <a:fld id="{E3813BF9-5145-4417-B95D-FA8627973885}" type="slidenum">
              <a:rPr lang="en-US" smtClean="0">
                <a:cs typeface="B Nazanin" panose="00000400000000000000" pitchFamily="2" charset="-78"/>
              </a:rPr>
              <a:pPr rtl="1"/>
              <a:t>2</a:t>
            </a:fld>
            <a:endParaRPr lang="en-US">
              <a:cs typeface="B Nazanin" panose="00000400000000000000" pitchFamily="2" charset="-78"/>
            </a:endParaRPr>
          </a:p>
        </p:txBody>
      </p:sp>
      <p:sp>
        <p:nvSpPr>
          <p:cNvPr id="15" name="Title 14">
            <a:extLst>
              <a:ext uri="{FF2B5EF4-FFF2-40B4-BE49-F238E27FC236}">
                <a16:creationId xmlns:a16="http://schemas.microsoft.com/office/drawing/2014/main" id="{072D82C0-95C0-4E5C-AB55-C42DD3D5C813}"/>
              </a:ext>
            </a:extLst>
          </p:cNvPr>
          <p:cNvSpPr>
            <a:spLocks noGrp="1"/>
          </p:cNvSpPr>
          <p:nvPr>
            <p:ph type="ctrTitle"/>
          </p:nvPr>
        </p:nvSpPr>
        <p:spPr>
          <a:xfrm>
            <a:off x="-265827" y="1097223"/>
            <a:ext cx="6860276" cy="1926532"/>
          </a:xfrm>
        </p:spPr>
        <p:txBody>
          <a:bodyPr/>
          <a:lstStyle/>
          <a:p>
            <a:pPr algn="r" rtl="1"/>
            <a:r>
              <a:rPr lang="fa-IR" dirty="0">
                <a:cs typeface="B Nazanin" panose="00000400000000000000" pitchFamily="2" charset="-78"/>
              </a:rPr>
              <a:t>سلام بچه ها و خوش آمدید</a:t>
            </a:r>
            <a:endParaRPr lang="en-ID" dirty="0">
              <a:cs typeface="B Nazanin" panose="00000400000000000000" pitchFamily="2" charset="-78"/>
            </a:endParaRPr>
          </a:p>
        </p:txBody>
      </p:sp>
      <p:sp>
        <p:nvSpPr>
          <p:cNvPr id="145" name="Rectangle 144">
            <a:extLst>
              <a:ext uri="{FF2B5EF4-FFF2-40B4-BE49-F238E27FC236}">
                <a16:creationId xmlns:a16="http://schemas.microsoft.com/office/drawing/2014/main" id="{CD91E988-7A18-4398-B6F1-77F363DEF83B}"/>
              </a:ext>
            </a:extLst>
          </p:cNvPr>
          <p:cNvSpPr/>
          <p:nvPr/>
        </p:nvSpPr>
        <p:spPr>
          <a:xfrm>
            <a:off x="2037793" y="2817630"/>
            <a:ext cx="3799438" cy="1077218"/>
          </a:xfrm>
          <a:prstGeom prst="rect">
            <a:avLst/>
          </a:prstGeom>
        </p:spPr>
        <p:txBody>
          <a:bodyPr wrap="none">
            <a:spAutoFit/>
          </a:bodyPr>
          <a:lstStyle/>
          <a:p>
            <a:pPr algn="r" rtl="1"/>
            <a:r>
              <a:rPr lang="fa-IR" sz="3200" b="1" dirty="0">
                <a:solidFill>
                  <a:schemeClr val="accent1"/>
                </a:solidFill>
                <a:latin typeface="+mj-lt"/>
                <a:cs typeface="B Nazanin" panose="00000400000000000000" pitchFamily="2" charset="-78"/>
              </a:rPr>
              <a:t>سرمایه گذاری در دانش</a:t>
            </a:r>
          </a:p>
          <a:p>
            <a:pPr algn="r" rtl="1"/>
            <a:r>
              <a:rPr lang="fa-IR" sz="3200" b="1" dirty="0">
                <a:solidFill>
                  <a:schemeClr val="accent1"/>
                </a:solidFill>
                <a:latin typeface="+mj-lt"/>
                <a:cs typeface="B Nazanin" panose="00000400000000000000" pitchFamily="2" charset="-78"/>
              </a:rPr>
              <a:t>بهترین بهره را می پردازد.</a:t>
            </a:r>
            <a:endParaRPr lang="en-ID" sz="3200" b="1" dirty="0">
              <a:solidFill>
                <a:schemeClr val="accent1"/>
              </a:solidFill>
              <a:latin typeface="+mj-lt"/>
              <a:cs typeface="B Nazanin" panose="00000400000000000000" pitchFamily="2" charset="-78"/>
            </a:endParaRPr>
          </a:p>
        </p:txBody>
      </p:sp>
      <p:sp>
        <p:nvSpPr>
          <p:cNvPr id="152" name="Rectangle 151">
            <a:extLst>
              <a:ext uri="{FF2B5EF4-FFF2-40B4-BE49-F238E27FC236}">
                <a16:creationId xmlns:a16="http://schemas.microsoft.com/office/drawing/2014/main" id="{FE43F11A-34E8-4E0F-8AD4-F87DBB74D073}"/>
              </a:ext>
            </a:extLst>
          </p:cNvPr>
          <p:cNvSpPr/>
          <p:nvPr/>
        </p:nvSpPr>
        <p:spPr>
          <a:xfrm>
            <a:off x="834886" y="4079194"/>
            <a:ext cx="5001690" cy="1349793"/>
          </a:xfrm>
          <a:prstGeom prst="rect">
            <a:avLst/>
          </a:prstGeom>
        </p:spPr>
        <p:txBody>
          <a:bodyPr wrap="square">
            <a:spAutoFit/>
          </a:bodyPr>
          <a:lstStyle/>
          <a:p>
            <a:pPr algn="r" rtl="1">
              <a:lnSpc>
                <a:spcPct val="150000"/>
              </a:lnSpc>
            </a:pPr>
            <a:r>
              <a:rPr lang="fa-IR" sz="1400" dirty="0">
                <a:ea typeface="Times New Roman" panose="02020603050405020304" pitchFamily="18" charset="0"/>
                <a:cs typeface="B Nazanin" panose="00000400000000000000" pitchFamily="2" charset="-78"/>
              </a:rPr>
              <a:t>قالب پاورپوینت حرفه ای ویرایش پذیر، ابزاری است بسیار کاربردی برای دانشجویان، محققان و اساتید که به دنبال ارائه یک پروژه، پایان نامه، تز، پروپوزال یا سمینار هستند. این قالب با طراحی شده است که به صورت حرفه ای و جذاب برای مخاطبان شما باشد و بتوانید مفاهیم خود را به شکل بهتری ارائه دهید.</a:t>
            </a:r>
            <a:endParaRPr lang="en-ID" sz="1400" dirty="0">
              <a:cs typeface="B Nazanin" panose="00000400000000000000" pitchFamily="2" charset="-78"/>
            </a:endParaRPr>
          </a:p>
        </p:txBody>
      </p:sp>
      <p:grpSp>
        <p:nvGrpSpPr>
          <p:cNvPr id="289" name="Graphic 3">
            <a:extLst>
              <a:ext uri="{FF2B5EF4-FFF2-40B4-BE49-F238E27FC236}">
                <a16:creationId xmlns:a16="http://schemas.microsoft.com/office/drawing/2014/main" id="{1312E61D-696D-45A5-BF01-346CF985D69B}"/>
              </a:ext>
            </a:extLst>
          </p:cNvPr>
          <p:cNvGrpSpPr/>
          <p:nvPr/>
        </p:nvGrpSpPr>
        <p:grpSpPr>
          <a:xfrm flipH="1">
            <a:off x="7509316" y="3796446"/>
            <a:ext cx="1733158" cy="1702382"/>
            <a:chOff x="2774174" y="1465298"/>
            <a:chExt cx="552238" cy="542431"/>
          </a:xfrm>
          <a:solidFill>
            <a:schemeClr val="accent1"/>
          </a:solidFill>
        </p:grpSpPr>
        <p:grpSp>
          <p:nvGrpSpPr>
            <p:cNvPr id="290" name="Graphic 3">
              <a:extLst>
                <a:ext uri="{FF2B5EF4-FFF2-40B4-BE49-F238E27FC236}">
                  <a16:creationId xmlns:a16="http://schemas.microsoft.com/office/drawing/2014/main" id="{54D79466-CF6B-4234-A40D-85E468C5984A}"/>
                </a:ext>
              </a:extLst>
            </p:cNvPr>
            <p:cNvGrpSpPr/>
            <p:nvPr/>
          </p:nvGrpSpPr>
          <p:grpSpPr>
            <a:xfrm>
              <a:off x="3129421" y="1790841"/>
              <a:ext cx="84667" cy="91722"/>
              <a:chOff x="3129421" y="1790841"/>
              <a:chExt cx="84667" cy="91722"/>
            </a:xfrm>
            <a:solidFill>
              <a:schemeClr val="accent1"/>
            </a:solidFill>
          </p:grpSpPr>
          <p:sp>
            <p:nvSpPr>
              <p:cNvPr id="386" name="Freeform: Shape 385">
                <a:extLst>
                  <a:ext uri="{FF2B5EF4-FFF2-40B4-BE49-F238E27FC236}">
                    <a16:creationId xmlns:a16="http://schemas.microsoft.com/office/drawing/2014/main" id="{0F7BD6B8-F455-4B21-86E6-75D3862B41E8}"/>
                  </a:ext>
                </a:extLst>
              </p:cNvPr>
              <p:cNvSpPr/>
              <p:nvPr/>
            </p:nvSpPr>
            <p:spPr>
              <a:xfrm>
                <a:off x="3129421" y="1790841"/>
                <a:ext cx="70556" cy="77611"/>
              </a:xfrm>
              <a:custGeom>
                <a:avLst/>
                <a:gdLst>
                  <a:gd name="connsiteX0" fmla="*/ 26247 w 70555"/>
                  <a:gd name="connsiteY0" fmla="*/ 59055 h 77611"/>
                  <a:gd name="connsiteX1" fmla="*/ 26599 w 70555"/>
                  <a:gd name="connsiteY1" fmla="*/ 56938 h 77611"/>
                  <a:gd name="connsiteX2" fmla="*/ 26882 w 70555"/>
                  <a:gd name="connsiteY2" fmla="*/ 55457 h 77611"/>
                  <a:gd name="connsiteX3" fmla="*/ 27234 w 70555"/>
                  <a:gd name="connsiteY3" fmla="*/ 54116 h 77611"/>
                  <a:gd name="connsiteX4" fmla="*/ 27728 w 70555"/>
                  <a:gd name="connsiteY4" fmla="*/ 52211 h 77611"/>
                  <a:gd name="connsiteX5" fmla="*/ 28081 w 70555"/>
                  <a:gd name="connsiteY5" fmla="*/ 51082 h 77611"/>
                  <a:gd name="connsiteX6" fmla="*/ 28787 w 70555"/>
                  <a:gd name="connsiteY6" fmla="*/ 48966 h 77611"/>
                  <a:gd name="connsiteX7" fmla="*/ 29069 w 70555"/>
                  <a:gd name="connsiteY7" fmla="*/ 48048 h 77611"/>
                  <a:gd name="connsiteX8" fmla="*/ 30268 w 70555"/>
                  <a:gd name="connsiteY8" fmla="*/ 45085 h 77611"/>
                  <a:gd name="connsiteX9" fmla="*/ 30409 w 70555"/>
                  <a:gd name="connsiteY9" fmla="*/ 44732 h 77611"/>
                  <a:gd name="connsiteX10" fmla="*/ 31609 w 70555"/>
                  <a:gd name="connsiteY10" fmla="*/ 42122 h 77611"/>
                  <a:gd name="connsiteX11" fmla="*/ 32032 w 70555"/>
                  <a:gd name="connsiteY11" fmla="*/ 41345 h 77611"/>
                  <a:gd name="connsiteX12" fmla="*/ 33302 w 70555"/>
                  <a:gd name="connsiteY12" fmla="*/ 38947 h 77611"/>
                  <a:gd name="connsiteX13" fmla="*/ 33584 w 70555"/>
                  <a:gd name="connsiteY13" fmla="*/ 38453 h 77611"/>
                  <a:gd name="connsiteX14" fmla="*/ 35278 w 70555"/>
                  <a:gd name="connsiteY14" fmla="*/ 35701 h 77611"/>
                  <a:gd name="connsiteX15" fmla="*/ 35772 w 70555"/>
                  <a:gd name="connsiteY15" fmla="*/ 34925 h 77611"/>
                  <a:gd name="connsiteX16" fmla="*/ 37112 w 70555"/>
                  <a:gd name="connsiteY16" fmla="*/ 33020 h 77611"/>
                  <a:gd name="connsiteX17" fmla="*/ 37888 w 70555"/>
                  <a:gd name="connsiteY17" fmla="*/ 32032 h 77611"/>
                  <a:gd name="connsiteX18" fmla="*/ 39088 w 70555"/>
                  <a:gd name="connsiteY18" fmla="*/ 30480 h 77611"/>
                  <a:gd name="connsiteX19" fmla="*/ 40146 w 70555"/>
                  <a:gd name="connsiteY19" fmla="*/ 29210 h 77611"/>
                  <a:gd name="connsiteX20" fmla="*/ 41134 w 70555"/>
                  <a:gd name="connsiteY20" fmla="*/ 28081 h 77611"/>
                  <a:gd name="connsiteX21" fmla="*/ 42898 w 70555"/>
                  <a:gd name="connsiteY21" fmla="*/ 26176 h 77611"/>
                  <a:gd name="connsiteX22" fmla="*/ 43815 w 70555"/>
                  <a:gd name="connsiteY22" fmla="*/ 25259 h 77611"/>
                  <a:gd name="connsiteX23" fmla="*/ 47554 w 70555"/>
                  <a:gd name="connsiteY23" fmla="*/ 21943 h 77611"/>
                  <a:gd name="connsiteX24" fmla="*/ 48260 w 70555"/>
                  <a:gd name="connsiteY24" fmla="*/ 21449 h 77611"/>
                  <a:gd name="connsiteX25" fmla="*/ 52423 w 70555"/>
                  <a:gd name="connsiteY25" fmla="*/ 18627 h 77611"/>
                  <a:gd name="connsiteX26" fmla="*/ 55809 w 70555"/>
                  <a:gd name="connsiteY26" fmla="*/ 16933 h 77611"/>
                  <a:gd name="connsiteX27" fmla="*/ 56868 w 70555"/>
                  <a:gd name="connsiteY27" fmla="*/ 16510 h 77611"/>
                  <a:gd name="connsiteX28" fmla="*/ 58773 w 70555"/>
                  <a:gd name="connsiteY28" fmla="*/ 15875 h 77611"/>
                  <a:gd name="connsiteX29" fmla="*/ 59972 w 70555"/>
                  <a:gd name="connsiteY29" fmla="*/ 15522 h 77611"/>
                  <a:gd name="connsiteX30" fmla="*/ 61031 w 70555"/>
                  <a:gd name="connsiteY30" fmla="*/ 15311 h 77611"/>
                  <a:gd name="connsiteX31" fmla="*/ 62442 w 70555"/>
                  <a:gd name="connsiteY31" fmla="*/ 15099 h 77611"/>
                  <a:gd name="connsiteX32" fmla="*/ 63218 w 70555"/>
                  <a:gd name="connsiteY32" fmla="*/ 15028 h 77611"/>
                  <a:gd name="connsiteX33" fmla="*/ 64911 w 70555"/>
                  <a:gd name="connsiteY33" fmla="*/ 15028 h 77611"/>
                  <a:gd name="connsiteX34" fmla="*/ 65334 w 70555"/>
                  <a:gd name="connsiteY34" fmla="*/ 15028 h 77611"/>
                  <a:gd name="connsiteX35" fmla="*/ 67310 w 70555"/>
                  <a:gd name="connsiteY35" fmla="*/ 15311 h 77611"/>
                  <a:gd name="connsiteX36" fmla="*/ 67804 w 70555"/>
                  <a:gd name="connsiteY36" fmla="*/ 15452 h 77611"/>
                  <a:gd name="connsiteX37" fmla="*/ 69286 w 70555"/>
                  <a:gd name="connsiteY37" fmla="*/ 15875 h 77611"/>
                  <a:gd name="connsiteX38" fmla="*/ 69709 w 70555"/>
                  <a:gd name="connsiteY38" fmla="*/ 16016 h 77611"/>
                  <a:gd name="connsiteX39" fmla="*/ 71473 w 70555"/>
                  <a:gd name="connsiteY39" fmla="*/ 16863 h 77611"/>
                  <a:gd name="connsiteX40" fmla="*/ 45508 w 70555"/>
                  <a:gd name="connsiteY40" fmla="*/ 1764 h 77611"/>
                  <a:gd name="connsiteX41" fmla="*/ 45367 w 70555"/>
                  <a:gd name="connsiteY41" fmla="*/ 1693 h 77611"/>
                  <a:gd name="connsiteX42" fmla="*/ 44027 w 70555"/>
                  <a:gd name="connsiteY42" fmla="*/ 1058 h 77611"/>
                  <a:gd name="connsiteX43" fmla="*/ 43744 w 70555"/>
                  <a:gd name="connsiteY43" fmla="*/ 988 h 77611"/>
                  <a:gd name="connsiteX44" fmla="*/ 43321 w 70555"/>
                  <a:gd name="connsiteY44" fmla="*/ 847 h 77611"/>
                  <a:gd name="connsiteX45" fmla="*/ 42616 w 70555"/>
                  <a:gd name="connsiteY45" fmla="*/ 635 h 77611"/>
                  <a:gd name="connsiteX46" fmla="*/ 41839 w 70555"/>
                  <a:gd name="connsiteY46" fmla="*/ 423 h 77611"/>
                  <a:gd name="connsiteX47" fmla="*/ 41346 w 70555"/>
                  <a:gd name="connsiteY47" fmla="*/ 282 h 77611"/>
                  <a:gd name="connsiteX48" fmla="*/ 41063 w 70555"/>
                  <a:gd name="connsiteY48" fmla="*/ 212 h 77611"/>
                  <a:gd name="connsiteX49" fmla="*/ 39441 w 70555"/>
                  <a:gd name="connsiteY49" fmla="*/ 0 h 77611"/>
                  <a:gd name="connsiteX50" fmla="*/ 39370 w 70555"/>
                  <a:gd name="connsiteY50" fmla="*/ 0 h 77611"/>
                  <a:gd name="connsiteX51" fmla="*/ 38947 w 70555"/>
                  <a:gd name="connsiteY51" fmla="*/ 0 h 77611"/>
                  <a:gd name="connsiteX52" fmla="*/ 37677 w 70555"/>
                  <a:gd name="connsiteY52" fmla="*/ 0 h 77611"/>
                  <a:gd name="connsiteX53" fmla="*/ 37253 w 70555"/>
                  <a:gd name="connsiteY53" fmla="*/ 71 h 77611"/>
                  <a:gd name="connsiteX54" fmla="*/ 36477 w 70555"/>
                  <a:gd name="connsiteY54" fmla="*/ 141 h 77611"/>
                  <a:gd name="connsiteX55" fmla="*/ 35701 w 70555"/>
                  <a:gd name="connsiteY55" fmla="*/ 212 h 77611"/>
                  <a:gd name="connsiteX56" fmla="*/ 35066 w 70555"/>
                  <a:gd name="connsiteY56" fmla="*/ 353 h 77611"/>
                  <a:gd name="connsiteX57" fmla="*/ 34008 w 70555"/>
                  <a:gd name="connsiteY57" fmla="*/ 564 h 77611"/>
                  <a:gd name="connsiteX58" fmla="*/ 33443 w 70555"/>
                  <a:gd name="connsiteY58" fmla="*/ 705 h 77611"/>
                  <a:gd name="connsiteX59" fmla="*/ 32808 w 70555"/>
                  <a:gd name="connsiteY59" fmla="*/ 917 h 77611"/>
                  <a:gd name="connsiteX60" fmla="*/ 30903 w 70555"/>
                  <a:gd name="connsiteY60" fmla="*/ 1552 h 77611"/>
                  <a:gd name="connsiteX61" fmla="*/ 30268 w 70555"/>
                  <a:gd name="connsiteY61" fmla="*/ 1764 h 77611"/>
                  <a:gd name="connsiteX62" fmla="*/ 29916 w 70555"/>
                  <a:gd name="connsiteY62" fmla="*/ 1976 h 77611"/>
                  <a:gd name="connsiteX63" fmla="*/ 26529 w 70555"/>
                  <a:gd name="connsiteY63" fmla="*/ 3669 h 77611"/>
                  <a:gd name="connsiteX64" fmla="*/ 22366 w 70555"/>
                  <a:gd name="connsiteY64" fmla="*/ 6491 h 77611"/>
                  <a:gd name="connsiteX65" fmla="*/ 21661 w 70555"/>
                  <a:gd name="connsiteY65" fmla="*/ 6985 h 77611"/>
                  <a:gd name="connsiteX66" fmla="*/ 17921 w 70555"/>
                  <a:gd name="connsiteY66" fmla="*/ 10301 h 77611"/>
                  <a:gd name="connsiteX67" fmla="*/ 17639 w 70555"/>
                  <a:gd name="connsiteY67" fmla="*/ 10583 h 77611"/>
                  <a:gd name="connsiteX68" fmla="*/ 17074 w 70555"/>
                  <a:gd name="connsiteY68" fmla="*/ 11218 h 77611"/>
                  <a:gd name="connsiteX69" fmla="*/ 15311 w 70555"/>
                  <a:gd name="connsiteY69" fmla="*/ 13123 h 77611"/>
                  <a:gd name="connsiteX70" fmla="*/ 14746 w 70555"/>
                  <a:gd name="connsiteY70" fmla="*/ 13758 h 77611"/>
                  <a:gd name="connsiteX71" fmla="*/ 14323 w 70555"/>
                  <a:gd name="connsiteY71" fmla="*/ 14323 h 77611"/>
                  <a:gd name="connsiteX72" fmla="*/ 13264 w 70555"/>
                  <a:gd name="connsiteY72" fmla="*/ 15593 h 77611"/>
                  <a:gd name="connsiteX73" fmla="*/ 12559 w 70555"/>
                  <a:gd name="connsiteY73" fmla="*/ 16439 h 77611"/>
                  <a:gd name="connsiteX74" fmla="*/ 12065 w 70555"/>
                  <a:gd name="connsiteY74" fmla="*/ 17145 h 77611"/>
                  <a:gd name="connsiteX75" fmla="*/ 11289 w 70555"/>
                  <a:gd name="connsiteY75" fmla="*/ 18133 h 77611"/>
                  <a:gd name="connsiteX76" fmla="*/ 10795 w 70555"/>
                  <a:gd name="connsiteY76" fmla="*/ 18838 h 77611"/>
                  <a:gd name="connsiteX77" fmla="*/ 10019 w 70555"/>
                  <a:gd name="connsiteY77" fmla="*/ 20038 h 77611"/>
                  <a:gd name="connsiteX78" fmla="*/ 9525 w 70555"/>
                  <a:gd name="connsiteY78" fmla="*/ 20814 h 77611"/>
                  <a:gd name="connsiteX79" fmla="*/ 9313 w 70555"/>
                  <a:gd name="connsiteY79" fmla="*/ 21167 h 77611"/>
                  <a:gd name="connsiteX80" fmla="*/ 7902 w 70555"/>
                  <a:gd name="connsiteY80" fmla="*/ 23424 h 77611"/>
                  <a:gd name="connsiteX81" fmla="*/ 7832 w 70555"/>
                  <a:gd name="connsiteY81" fmla="*/ 23566 h 77611"/>
                  <a:gd name="connsiteX82" fmla="*/ 7549 w 70555"/>
                  <a:gd name="connsiteY82" fmla="*/ 23989 h 77611"/>
                  <a:gd name="connsiteX83" fmla="*/ 6632 w 70555"/>
                  <a:gd name="connsiteY83" fmla="*/ 25612 h 77611"/>
                  <a:gd name="connsiteX84" fmla="*/ 6209 w 70555"/>
                  <a:gd name="connsiteY84" fmla="*/ 26388 h 77611"/>
                  <a:gd name="connsiteX85" fmla="*/ 5786 w 70555"/>
                  <a:gd name="connsiteY85" fmla="*/ 27164 h 77611"/>
                  <a:gd name="connsiteX86" fmla="*/ 5433 w 70555"/>
                  <a:gd name="connsiteY86" fmla="*/ 27869 h 77611"/>
                  <a:gd name="connsiteX87" fmla="*/ 4586 w 70555"/>
                  <a:gd name="connsiteY87" fmla="*/ 29774 h 77611"/>
                  <a:gd name="connsiteX88" fmla="*/ 4445 w 70555"/>
                  <a:gd name="connsiteY88" fmla="*/ 30127 h 77611"/>
                  <a:gd name="connsiteX89" fmla="*/ 4374 w 70555"/>
                  <a:gd name="connsiteY89" fmla="*/ 30198 h 77611"/>
                  <a:gd name="connsiteX90" fmla="*/ 3387 w 70555"/>
                  <a:gd name="connsiteY90" fmla="*/ 32597 h 77611"/>
                  <a:gd name="connsiteX91" fmla="*/ 3246 w 70555"/>
                  <a:gd name="connsiteY91" fmla="*/ 33020 h 77611"/>
                  <a:gd name="connsiteX92" fmla="*/ 2963 w 70555"/>
                  <a:gd name="connsiteY92" fmla="*/ 33937 h 77611"/>
                  <a:gd name="connsiteX93" fmla="*/ 2540 w 70555"/>
                  <a:gd name="connsiteY93" fmla="*/ 35137 h 77611"/>
                  <a:gd name="connsiteX94" fmla="*/ 2258 w 70555"/>
                  <a:gd name="connsiteY94" fmla="*/ 36054 h 77611"/>
                  <a:gd name="connsiteX95" fmla="*/ 1905 w 70555"/>
                  <a:gd name="connsiteY95" fmla="*/ 37183 h 77611"/>
                  <a:gd name="connsiteX96" fmla="*/ 1693 w 70555"/>
                  <a:gd name="connsiteY96" fmla="*/ 37888 h 77611"/>
                  <a:gd name="connsiteX97" fmla="*/ 1411 w 70555"/>
                  <a:gd name="connsiteY97" fmla="*/ 39088 h 77611"/>
                  <a:gd name="connsiteX98" fmla="*/ 1058 w 70555"/>
                  <a:gd name="connsiteY98" fmla="*/ 40428 h 77611"/>
                  <a:gd name="connsiteX99" fmla="*/ 917 w 70555"/>
                  <a:gd name="connsiteY99" fmla="*/ 40922 h 77611"/>
                  <a:gd name="connsiteX100" fmla="*/ 776 w 70555"/>
                  <a:gd name="connsiteY100" fmla="*/ 41910 h 77611"/>
                  <a:gd name="connsiteX101" fmla="*/ 423 w 70555"/>
                  <a:gd name="connsiteY101" fmla="*/ 44027 h 77611"/>
                  <a:gd name="connsiteX102" fmla="*/ 353 w 70555"/>
                  <a:gd name="connsiteY102" fmla="*/ 44591 h 77611"/>
                  <a:gd name="connsiteX103" fmla="*/ 282 w 70555"/>
                  <a:gd name="connsiteY103" fmla="*/ 45156 h 77611"/>
                  <a:gd name="connsiteX104" fmla="*/ 0 w 70555"/>
                  <a:gd name="connsiteY104" fmla="*/ 49812 h 77611"/>
                  <a:gd name="connsiteX105" fmla="*/ 7832 w 70555"/>
                  <a:gd name="connsiteY105" fmla="*/ 66957 h 77611"/>
                  <a:gd name="connsiteX106" fmla="*/ 33796 w 70555"/>
                  <a:gd name="connsiteY106" fmla="*/ 82056 h 77611"/>
                  <a:gd name="connsiteX107" fmla="*/ 25964 w 70555"/>
                  <a:gd name="connsiteY107" fmla="*/ 64911 h 77611"/>
                  <a:gd name="connsiteX108" fmla="*/ 26247 w 70555"/>
                  <a:gd name="connsiteY108" fmla="*/ 60254 h 77611"/>
                  <a:gd name="connsiteX109" fmla="*/ 26247 w 70555"/>
                  <a:gd name="connsiteY109" fmla="*/ 59055 h 77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Lst>
                <a:rect l="l" t="t" r="r" b="b"/>
                <a:pathLst>
                  <a:path w="70555" h="77611">
                    <a:moveTo>
                      <a:pt x="26247" y="59055"/>
                    </a:moveTo>
                    <a:cubicBezTo>
                      <a:pt x="26317" y="58349"/>
                      <a:pt x="26458" y="57644"/>
                      <a:pt x="26599" y="56938"/>
                    </a:cubicBezTo>
                    <a:cubicBezTo>
                      <a:pt x="26670" y="56444"/>
                      <a:pt x="26811" y="55951"/>
                      <a:pt x="26882" y="55457"/>
                    </a:cubicBezTo>
                    <a:cubicBezTo>
                      <a:pt x="26952" y="55033"/>
                      <a:pt x="27093" y="54539"/>
                      <a:pt x="27234" y="54116"/>
                    </a:cubicBezTo>
                    <a:cubicBezTo>
                      <a:pt x="27376" y="53481"/>
                      <a:pt x="27587" y="52846"/>
                      <a:pt x="27728" y="52211"/>
                    </a:cubicBezTo>
                    <a:cubicBezTo>
                      <a:pt x="27869" y="51858"/>
                      <a:pt x="27940" y="51505"/>
                      <a:pt x="28081" y="51082"/>
                    </a:cubicBezTo>
                    <a:cubicBezTo>
                      <a:pt x="28293" y="50377"/>
                      <a:pt x="28575" y="49671"/>
                      <a:pt x="28787" y="48966"/>
                    </a:cubicBezTo>
                    <a:cubicBezTo>
                      <a:pt x="28857" y="48683"/>
                      <a:pt x="28998" y="48401"/>
                      <a:pt x="29069" y="48048"/>
                    </a:cubicBezTo>
                    <a:cubicBezTo>
                      <a:pt x="29422" y="47060"/>
                      <a:pt x="29845" y="46073"/>
                      <a:pt x="30268" y="45085"/>
                    </a:cubicBezTo>
                    <a:cubicBezTo>
                      <a:pt x="30339" y="44944"/>
                      <a:pt x="30409" y="44873"/>
                      <a:pt x="30409" y="44732"/>
                    </a:cubicBezTo>
                    <a:cubicBezTo>
                      <a:pt x="30762" y="43886"/>
                      <a:pt x="31186" y="43039"/>
                      <a:pt x="31609" y="42122"/>
                    </a:cubicBezTo>
                    <a:cubicBezTo>
                      <a:pt x="31750" y="41839"/>
                      <a:pt x="31891" y="41557"/>
                      <a:pt x="32032" y="41345"/>
                    </a:cubicBezTo>
                    <a:cubicBezTo>
                      <a:pt x="32456" y="40569"/>
                      <a:pt x="32879" y="39723"/>
                      <a:pt x="33302" y="38947"/>
                    </a:cubicBezTo>
                    <a:cubicBezTo>
                      <a:pt x="33373" y="38806"/>
                      <a:pt x="33443" y="38664"/>
                      <a:pt x="33584" y="38453"/>
                    </a:cubicBezTo>
                    <a:cubicBezTo>
                      <a:pt x="34149" y="37536"/>
                      <a:pt x="34713" y="36618"/>
                      <a:pt x="35278" y="35701"/>
                    </a:cubicBezTo>
                    <a:cubicBezTo>
                      <a:pt x="35419" y="35419"/>
                      <a:pt x="35631" y="35207"/>
                      <a:pt x="35772" y="34925"/>
                    </a:cubicBezTo>
                    <a:cubicBezTo>
                      <a:pt x="36195" y="34290"/>
                      <a:pt x="36618" y="33655"/>
                      <a:pt x="37112" y="33020"/>
                    </a:cubicBezTo>
                    <a:cubicBezTo>
                      <a:pt x="37324" y="32667"/>
                      <a:pt x="37606" y="32314"/>
                      <a:pt x="37888" y="32032"/>
                    </a:cubicBezTo>
                    <a:cubicBezTo>
                      <a:pt x="38312" y="31538"/>
                      <a:pt x="38664" y="30974"/>
                      <a:pt x="39088" y="30480"/>
                    </a:cubicBezTo>
                    <a:cubicBezTo>
                      <a:pt x="39441" y="30057"/>
                      <a:pt x="39793" y="29633"/>
                      <a:pt x="40146" y="29210"/>
                    </a:cubicBezTo>
                    <a:cubicBezTo>
                      <a:pt x="40499" y="28787"/>
                      <a:pt x="40852" y="28434"/>
                      <a:pt x="41134" y="28081"/>
                    </a:cubicBezTo>
                    <a:cubicBezTo>
                      <a:pt x="41698" y="27446"/>
                      <a:pt x="42333" y="26811"/>
                      <a:pt x="42898" y="26176"/>
                    </a:cubicBezTo>
                    <a:cubicBezTo>
                      <a:pt x="43180" y="25894"/>
                      <a:pt x="43462" y="25612"/>
                      <a:pt x="43815" y="25259"/>
                    </a:cubicBezTo>
                    <a:cubicBezTo>
                      <a:pt x="45014" y="24059"/>
                      <a:pt x="46284" y="23001"/>
                      <a:pt x="47554" y="21943"/>
                    </a:cubicBezTo>
                    <a:cubicBezTo>
                      <a:pt x="47766" y="21731"/>
                      <a:pt x="48048" y="21590"/>
                      <a:pt x="48260" y="21449"/>
                    </a:cubicBezTo>
                    <a:cubicBezTo>
                      <a:pt x="49601" y="20390"/>
                      <a:pt x="51012" y="19473"/>
                      <a:pt x="52423" y="18627"/>
                    </a:cubicBezTo>
                    <a:cubicBezTo>
                      <a:pt x="53552" y="17992"/>
                      <a:pt x="54681" y="17427"/>
                      <a:pt x="55809" y="16933"/>
                    </a:cubicBezTo>
                    <a:cubicBezTo>
                      <a:pt x="56162" y="16792"/>
                      <a:pt x="56515" y="16651"/>
                      <a:pt x="56868" y="16510"/>
                    </a:cubicBezTo>
                    <a:cubicBezTo>
                      <a:pt x="57503" y="16298"/>
                      <a:pt x="58138" y="16016"/>
                      <a:pt x="58773" y="15875"/>
                    </a:cubicBezTo>
                    <a:cubicBezTo>
                      <a:pt x="59196" y="15734"/>
                      <a:pt x="59549" y="15663"/>
                      <a:pt x="59972" y="15522"/>
                    </a:cubicBezTo>
                    <a:cubicBezTo>
                      <a:pt x="60325" y="15452"/>
                      <a:pt x="60678" y="15381"/>
                      <a:pt x="61031" y="15311"/>
                    </a:cubicBezTo>
                    <a:cubicBezTo>
                      <a:pt x="61524" y="15240"/>
                      <a:pt x="62018" y="15169"/>
                      <a:pt x="62442" y="15099"/>
                    </a:cubicBezTo>
                    <a:cubicBezTo>
                      <a:pt x="62724" y="15099"/>
                      <a:pt x="63006" y="15028"/>
                      <a:pt x="63218" y="15028"/>
                    </a:cubicBezTo>
                    <a:cubicBezTo>
                      <a:pt x="63782" y="14958"/>
                      <a:pt x="64347" y="14958"/>
                      <a:pt x="64911" y="15028"/>
                    </a:cubicBezTo>
                    <a:cubicBezTo>
                      <a:pt x="65052" y="15028"/>
                      <a:pt x="65193" y="15028"/>
                      <a:pt x="65334" y="15028"/>
                    </a:cubicBezTo>
                    <a:cubicBezTo>
                      <a:pt x="66040" y="15099"/>
                      <a:pt x="66675" y="15169"/>
                      <a:pt x="67310" y="15311"/>
                    </a:cubicBezTo>
                    <a:cubicBezTo>
                      <a:pt x="67451" y="15311"/>
                      <a:pt x="67592" y="15381"/>
                      <a:pt x="67804" y="15452"/>
                    </a:cubicBezTo>
                    <a:cubicBezTo>
                      <a:pt x="68298" y="15593"/>
                      <a:pt x="68792" y="15734"/>
                      <a:pt x="69286" y="15875"/>
                    </a:cubicBezTo>
                    <a:cubicBezTo>
                      <a:pt x="69427" y="15945"/>
                      <a:pt x="69568" y="15945"/>
                      <a:pt x="69709" y="16016"/>
                    </a:cubicBezTo>
                    <a:cubicBezTo>
                      <a:pt x="70344" y="16228"/>
                      <a:pt x="70908" y="16510"/>
                      <a:pt x="71473" y="16863"/>
                    </a:cubicBezTo>
                    <a:lnTo>
                      <a:pt x="45508" y="1764"/>
                    </a:lnTo>
                    <a:cubicBezTo>
                      <a:pt x="45438" y="1764"/>
                      <a:pt x="45438" y="1693"/>
                      <a:pt x="45367" y="1693"/>
                    </a:cubicBezTo>
                    <a:cubicBezTo>
                      <a:pt x="44944" y="1482"/>
                      <a:pt x="44521" y="1199"/>
                      <a:pt x="44027" y="1058"/>
                    </a:cubicBezTo>
                    <a:cubicBezTo>
                      <a:pt x="43956" y="988"/>
                      <a:pt x="43815" y="988"/>
                      <a:pt x="43744" y="988"/>
                    </a:cubicBezTo>
                    <a:cubicBezTo>
                      <a:pt x="43603" y="917"/>
                      <a:pt x="43462" y="847"/>
                      <a:pt x="43321" y="847"/>
                    </a:cubicBezTo>
                    <a:cubicBezTo>
                      <a:pt x="43109" y="776"/>
                      <a:pt x="42898" y="705"/>
                      <a:pt x="42616" y="635"/>
                    </a:cubicBezTo>
                    <a:cubicBezTo>
                      <a:pt x="42333" y="564"/>
                      <a:pt x="42122" y="494"/>
                      <a:pt x="41839" y="423"/>
                    </a:cubicBezTo>
                    <a:cubicBezTo>
                      <a:pt x="41698" y="353"/>
                      <a:pt x="41557" y="353"/>
                      <a:pt x="41346" y="282"/>
                    </a:cubicBezTo>
                    <a:cubicBezTo>
                      <a:pt x="41275" y="282"/>
                      <a:pt x="41204" y="212"/>
                      <a:pt x="41063" y="212"/>
                    </a:cubicBezTo>
                    <a:cubicBezTo>
                      <a:pt x="40569" y="141"/>
                      <a:pt x="40005" y="71"/>
                      <a:pt x="39441" y="0"/>
                    </a:cubicBezTo>
                    <a:cubicBezTo>
                      <a:pt x="39441" y="0"/>
                      <a:pt x="39370" y="0"/>
                      <a:pt x="39370" y="0"/>
                    </a:cubicBezTo>
                    <a:cubicBezTo>
                      <a:pt x="39229" y="0"/>
                      <a:pt x="39088" y="0"/>
                      <a:pt x="38947" y="0"/>
                    </a:cubicBezTo>
                    <a:cubicBezTo>
                      <a:pt x="38523" y="0"/>
                      <a:pt x="38100" y="0"/>
                      <a:pt x="37677" y="0"/>
                    </a:cubicBezTo>
                    <a:cubicBezTo>
                      <a:pt x="37536" y="0"/>
                      <a:pt x="37394" y="0"/>
                      <a:pt x="37253" y="71"/>
                    </a:cubicBezTo>
                    <a:cubicBezTo>
                      <a:pt x="36971" y="71"/>
                      <a:pt x="36689" y="141"/>
                      <a:pt x="36477" y="141"/>
                    </a:cubicBezTo>
                    <a:cubicBezTo>
                      <a:pt x="36195" y="141"/>
                      <a:pt x="35983" y="212"/>
                      <a:pt x="35701" y="212"/>
                    </a:cubicBezTo>
                    <a:cubicBezTo>
                      <a:pt x="35489" y="212"/>
                      <a:pt x="35278" y="282"/>
                      <a:pt x="35066" y="353"/>
                    </a:cubicBezTo>
                    <a:cubicBezTo>
                      <a:pt x="34713" y="423"/>
                      <a:pt x="34361" y="494"/>
                      <a:pt x="34008" y="564"/>
                    </a:cubicBezTo>
                    <a:cubicBezTo>
                      <a:pt x="33796" y="635"/>
                      <a:pt x="33584" y="635"/>
                      <a:pt x="33443" y="705"/>
                    </a:cubicBezTo>
                    <a:cubicBezTo>
                      <a:pt x="33232" y="776"/>
                      <a:pt x="33020" y="847"/>
                      <a:pt x="32808" y="917"/>
                    </a:cubicBezTo>
                    <a:cubicBezTo>
                      <a:pt x="32173" y="1129"/>
                      <a:pt x="31538" y="1340"/>
                      <a:pt x="30903" y="1552"/>
                    </a:cubicBezTo>
                    <a:cubicBezTo>
                      <a:pt x="30692" y="1623"/>
                      <a:pt x="30480" y="1693"/>
                      <a:pt x="30268" y="1764"/>
                    </a:cubicBezTo>
                    <a:cubicBezTo>
                      <a:pt x="30127" y="1834"/>
                      <a:pt x="29986" y="1905"/>
                      <a:pt x="29916" y="1976"/>
                    </a:cubicBezTo>
                    <a:cubicBezTo>
                      <a:pt x="28787" y="2469"/>
                      <a:pt x="27728" y="2963"/>
                      <a:pt x="26529" y="3669"/>
                    </a:cubicBezTo>
                    <a:cubicBezTo>
                      <a:pt x="25118" y="4516"/>
                      <a:pt x="23707" y="5433"/>
                      <a:pt x="22366" y="6491"/>
                    </a:cubicBezTo>
                    <a:cubicBezTo>
                      <a:pt x="22154" y="6632"/>
                      <a:pt x="21872" y="6844"/>
                      <a:pt x="21661" y="6985"/>
                    </a:cubicBezTo>
                    <a:cubicBezTo>
                      <a:pt x="20391" y="7973"/>
                      <a:pt x="19121" y="9102"/>
                      <a:pt x="17921" y="10301"/>
                    </a:cubicBezTo>
                    <a:cubicBezTo>
                      <a:pt x="17851" y="10372"/>
                      <a:pt x="17709" y="10513"/>
                      <a:pt x="17639" y="10583"/>
                    </a:cubicBezTo>
                    <a:cubicBezTo>
                      <a:pt x="17427" y="10795"/>
                      <a:pt x="17286" y="11007"/>
                      <a:pt x="17074" y="11218"/>
                    </a:cubicBezTo>
                    <a:cubicBezTo>
                      <a:pt x="16439" y="11853"/>
                      <a:pt x="15875" y="12488"/>
                      <a:pt x="15311" y="13123"/>
                    </a:cubicBezTo>
                    <a:cubicBezTo>
                      <a:pt x="15099" y="13335"/>
                      <a:pt x="14958" y="13547"/>
                      <a:pt x="14746" y="13758"/>
                    </a:cubicBezTo>
                    <a:cubicBezTo>
                      <a:pt x="14605" y="13970"/>
                      <a:pt x="14464" y="14111"/>
                      <a:pt x="14323" y="14323"/>
                    </a:cubicBezTo>
                    <a:cubicBezTo>
                      <a:pt x="13970" y="14746"/>
                      <a:pt x="13617" y="15169"/>
                      <a:pt x="13264" y="15593"/>
                    </a:cubicBezTo>
                    <a:cubicBezTo>
                      <a:pt x="13053" y="15875"/>
                      <a:pt x="12771" y="16157"/>
                      <a:pt x="12559" y="16439"/>
                    </a:cubicBezTo>
                    <a:cubicBezTo>
                      <a:pt x="12347" y="16651"/>
                      <a:pt x="12206" y="16933"/>
                      <a:pt x="12065" y="17145"/>
                    </a:cubicBezTo>
                    <a:cubicBezTo>
                      <a:pt x="11783" y="17498"/>
                      <a:pt x="11571" y="17851"/>
                      <a:pt x="11289" y="18133"/>
                    </a:cubicBezTo>
                    <a:cubicBezTo>
                      <a:pt x="11148" y="18344"/>
                      <a:pt x="10936" y="18556"/>
                      <a:pt x="10795" y="18838"/>
                    </a:cubicBezTo>
                    <a:cubicBezTo>
                      <a:pt x="10513" y="19262"/>
                      <a:pt x="10231" y="19614"/>
                      <a:pt x="10019" y="20038"/>
                    </a:cubicBezTo>
                    <a:cubicBezTo>
                      <a:pt x="9878" y="20320"/>
                      <a:pt x="9666" y="20532"/>
                      <a:pt x="9525" y="20814"/>
                    </a:cubicBezTo>
                    <a:cubicBezTo>
                      <a:pt x="9454" y="20955"/>
                      <a:pt x="9384" y="21025"/>
                      <a:pt x="9313" y="21167"/>
                    </a:cubicBezTo>
                    <a:cubicBezTo>
                      <a:pt x="8819" y="21943"/>
                      <a:pt x="8396" y="22648"/>
                      <a:pt x="7902" y="23424"/>
                    </a:cubicBezTo>
                    <a:cubicBezTo>
                      <a:pt x="7902" y="23495"/>
                      <a:pt x="7832" y="23495"/>
                      <a:pt x="7832" y="23566"/>
                    </a:cubicBezTo>
                    <a:cubicBezTo>
                      <a:pt x="7761" y="23707"/>
                      <a:pt x="7691" y="23848"/>
                      <a:pt x="7549" y="23989"/>
                    </a:cubicBezTo>
                    <a:cubicBezTo>
                      <a:pt x="7267" y="24553"/>
                      <a:pt x="6914" y="25047"/>
                      <a:pt x="6632" y="25612"/>
                    </a:cubicBezTo>
                    <a:cubicBezTo>
                      <a:pt x="6491" y="25894"/>
                      <a:pt x="6350" y="26105"/>
                      <a:pt x="6209" y="26388"/>
                    </a:cubicBezTo>
                    <a:cubicBezTo>
                      <a:pt x="6068" y="26670"/>
                      <a:pt x="5927" y="26952"/>
                      <a:pt x="5786" y="27164"/>
                    </a:cubicBezTo>
                    <a:cubicBezTo>
                      <a:pt x="5644" y="27376"/>
                      <a:pt x="5574" y="27658"/>
                      <a:pt x="5433" y="27869"/>
                    </a:cubicBezTo>
                    <a:cubicBezTo>
                      <a:pt x="5151" y="28504"/>
                      <a:pt x="4868" y="29139"/>
                      <a:pt x="4586" y="29774"/>
                    </a:cubicBezTo>
                    <a:cubicBezTo>
                      <a:pt x="4516" y="29915"/>
                      <a:pt x="4445" y="29986"/>
                      <a:pt x="4445" y="30127"/>
                    </a:cubicBezTo>
                    <a:cubicBezTo>
                      <a:pt x="4445" y="30127"/>
                      <a:pt x="4445" y="30198"/>
                      <a:pt x="4374" y="30198"/>
                    </a:cubicBezTo>
                    <a:cubicBezTo>
                      <a:pt x="4022" y="30974"/>
                      <a:pt x="3669" y="31820"/>
                      <a:pt x="3387" y="32597"/>
                    </a:cubicBezTo>
                    <a:cubicBezTo>
                      <a:pt x="3316" y="32738"/>
                      <a:pt x="3316" y="32879"/>
                      <a:pt x="3246" y="33020"/>
                    </a:cubicBezTo>
                    <a:cubicBezTo>
                      <a:pt x="3104" y="33302"/>
                      <a:pt x="3034" y="33584"/>
                      <a:pt x="2963" y="33937"/>
                    </a:cubicBezTo>
                    <a:cubicBezTo>
                      <a:pt x="2822" y="34361"/>
                      <a:pt x="2681" y="34713"/>
                      <a:pt x="2540" y="35137"/>
                    </a:cubicBezTo>
                    <a:cubicBezTo>
                      <a:pt x="2469" y="35419"/>
                      <a:pt x="2328" y="35772"/>
                      <a:pt x="2258" y="36054"/>
                    </a:cubicBezTo>
                    <a:cubicBezTo>
                      <a:pt x="2117" y="36407"/>
                      <a:pt x="2046" y="36759"/>
                      <a:pt x="1905" y="37183"/>
                    </a:cubicBezTo>
                    <a:cubicBezTo>
                      <a:pt x="1834" y="37394"/>
                      <a:pt x="1764" y="37606"/>
                      <a:pt x="1693" y="37888"/>
                    </a:cubicBezTo>
                    <a:cubicBezTo>
                      <a:pt x="1552" y="38312"/>
                      <a:pt x="1482" y="38735"/>
                      <a:pt x="1411" y="39088"/>
                    </a:cubicBezTo>
                    <a:cubicBezTo>
                      <a:pt x="1270" y="39511"/>
                      <a:pt x="1199" y="40005"/>
                      <a:pt x="1058" y="40428"/>
                    </a:cubicBezTo>
                    <a:cubicBezTo>
                      <a:pt x="988" y="40569"/>
                      <a:pt x="988" y="40710"/>
                      <a:pt x="917" y="40922"/>
                    </a:cubicBezTo>
                    <a:cubicBezTo>
                      <a:pt x="847" y="41275"/>
                      <a:pt x="847" y="41557"/>
                      <a:pt x="776" y="41910"/>
                    </a:cubicBezTo>
                    <a:cubicBezTo>
                      <a:pt x="635" y="42615"/>
                      <a:pt x="494" y="43321"/>
                      <a:pt x="423" y="44027"/>
                    </a:cubicBezTo>
                    <a:cubicBezTo>
                      <a:pt x="423" y="44238"/>
                      <a:pt x="353" y="44450"/>
                      <a:pt x="353" y="44591"/>
                    </a:cubicBezTo>
                    <a:cubicBezTo>
                      <a:pt x="353" y="44803"/>
                      <a:pt x="353" y="44944"/>
                      <a:pt x="282" y="45156"/>
                    </a:cubicBezTo>
                    <a:cubicBezTo>
                      <a:pt x="71" y="46708"/>
                      <a:pt x="0" y="48331"/>
                      <a:pt x="0" y="49812"/>
                    </a:cubicBezTo>
                    <a:cubicBezTo>
                      <a:pt x="0" y="58208"/>
                      <a:pt x="3034" y="64206"/>
                      <a:pt x="7832" y="66957"/>
                    </a:cubicBezTo>
                    <a:lnTo>
                      <a:pt x="33796" y="82056"/>
                    </a:lnTo>
                    <a:cubicBezTo>
                      <a:pt x="28998" y="79234"/>
                      <a:pt x="26035" y="73307"/>
                      <a:pt x="25964" y="64911"/>
                    </a:cubicBezTo>
                    <a:cubicBezTo>
                      <a:pt x="25964" y="63359"/>
                      <a:pt x="26106" y="61807"/>
                      <a:pt x="26247" y="60254"/>
                    </a:cubicBezTo>
                    <a:cubicBezTo>
                      <a:pt x="26106" y="59831"/>
                      <a:pt x="26176" y="59478"/>
                      <a:pt x="26247" y="59055"/>
                    </a:cubicBezTo>
                    <a:close/>
                  </a:path>
                </a:pathLst>
              </a:custGeom>
              <a:solidFill>
                <a:schemeClr val="accent1">
                  <a:lumMod val="60000"/>
                  <a:lumOff val="40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387" name="Freeform: Shape 386">
                <a:extLst>
                  <a:ext uri="{FF2B5EF4-FFF2-40B4-BE49-F238E27FC236}">
                    <a16:creationId xmlns:a16="http://schemas.microsoft.com/office/drawing/2014/main" id="{ED238337-3E74-472A-A4AF-6DF20832A9FF}"/>
                  </a:ext>
                </a:extLst>
              </p:cNvPr>
              <p:cNvSpPr/>
              <p:nvPr/>
            </p:nvSpPr>
            <p:spPr>
              <a:xfrm>
                <a:off x="3144106" y="1796706"/>
                <a:ext cx="70556" cy="84667"/>
              </a:xfrm>
              <a:custGeom>
                <a:avLst/>
                <a:gdLst>
                  <a:gd name="connsiteX0" fmla="*/ 56707 w 70555"/>
                  <a:gd name="connsiteY0" fmla="*/ 10953 h 84666"/>
                  <a:gd name="connsiteX1" fmla="*/ 56628 w 70555"/>
                  <a:gd name="connsiteY1" fmla="*/ 54481 h 84666"/>
                  <a:gd name="connsiteX2" fmla="*/ 18850 w 70555"/>
                  <a:gd name="connsiteY2" fmla="*/ 76104 h 84666"/>
                  <a:gd name="connsiteX3" fmla="*/ 18929 w 70555"/>
                  <a:gd name="connsiteY3" fmla="*/ 32575 h 84666"/>
                  <a:gd name="connsiteX4" fmla="*/ 56707 w 70555"/>
                  <a:gd name="connsiteY4" fmla="*/ 10953 h 846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555" h="84666">
                    <a:moveTo>
                      <a:pt x="56707" y="10953"/>
                    </a:moveTo>
                    <a:cubicBezTo>
                      <a:pt x="67118" y="17002"/>
                      <a:pt x="67082" y="36491"/>
                      <a:pt x="56628" y="54481"/>
                    </a:cubicBezTo>
                    <a:cubicBezTo>
                      <a:pt x="46174" y="72472"/>
                      <a:pt x="29260" y="82153"/>
                      <a:pt x="18850" y="76104"/>
                    </a:cubicBezTo>
                    <a:cubicBezTo>
                      <a:pt x="8439" y="70054"/>
                      <a:pt x="8475" y="50566"/>
                      <a:pt x="18929" y="32575"/>
                    </a:cubicBezTo>
                    <a:cubicBezTo>
                      <a:pt x="29383" y="14584"/>
                      <a:pt x="46297" y="4904"/>
                      <a:pt x="56707" y="10953"/>
                    </a:cubicBezTo>
                    <a:close/>
                  </a:path>
                </a:pathLst>
              </a:custGeom>
              <a:solidFill>
                <a:schemeClr val="accent1"/>
              </a:solidFill>
              <a:ln w="7047" cap="flat">
                <a:noFill/>
                <a:prstDash val="solid"/>
                <a:miter/>
              </a:ln>
            </p:spPr>
            <p:txBody>
              <a:bodyPr rtlCol="0" anchor="ctr"/>
              <a:lstStyle/>
              <a:p>
                <a:pPr algn="r" rtl="1"/>
                <a:endParaRPr lang="en-ID">
                  <a:cs typeface="B Nazanin" panose="00000400000000000000" pitchFamily="2" charset="-78"/>
                </a:endParaRPr>
              </a:p>
            </p:txBody>
          </p:sp>
        </p:grpSp>
        <p:sp>
          <p:nvSpPr>
            <p:cNvPr id="291" name="Freeform: Shape 290">
              <a:extLst>
                <a:ext uri="{FF2B5EF4-FFF2-40B4-BE49-F238E27FC236}">
                  <a16:creationId xmlns:a16="http://schemas.microsoft.com/office/drawing/2014/main" id="{7BE6E09C-D528-462B-BD9F-B42ED5768207}"/>
                </a:ext>
              </a:extLst>
            </p:cNvPr>
            <p:cNvSpPr/>
            <p:nvPr/>
          </p:nvSpPr>
          <p:spPr>
            <a:xfrm>
              <a:off x="3166392" y="1821453"/>
              <a:ext cx="28222" cy="35278"/>
            </a:xfrm>
            <a:custGeom>
              <a:avLst/>
              <a:gdLst>
                <a:gd name="connsiteX0" fmla="*/ 15522 w 28222"/>
                <a:gd name="connsiteY0" fmla="*/ 2126 h 35277"/>
                <a:gd name="connsiteX1" fmla="*/ 0 w 28222"/>
                <a:gd name="connsiteY1" fmla="*/ 29008 h 35277"/>
                <a:gd name="connsiteX2" fmla="*/ 15593 w 28222"/>
                <a:gd name="connsiteY2" fmla="*/ 37898 h 35277"/>
                <a:gd name="connsiteX3" fmla="*/ 31115 w 28222"/>
                <a:gd name="connsiteY3" fmla="*/ 11016 h 35277"/>
                <a:gd name="connsiteX4" fmla="*/ 15522 w 28222"/>
                <a:gd name="connsiteY4" fmla="*/ 2126 h 352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222" h="35277">
                  <a:moveTo>
                    <a:pt x="15522" y="2126"/>
                  </a:moveTo>
                  <a:cubicBezTo>
                    <a:pt x="6914" y="7065"/>
                    <a:pt x="0" y="19130"/>
                    <a:pt x="0" y="29008"/>
                  </a:cubicBezTo>
                  <a:cubicBezTo>
                    <a:pt x="0" y="38886"/>
                    <a:pt x="6985" y="42837"/>
                    <a:pt x="15593" y="37898"/>
                  </a:cubicBezTo>
                  <a:cubicBezTo>
                    <a:pt x="24201" y="32959"/>
                    <a:pt x="31115" y="20894"/>
                    <a:pt x="31115" y="11016"/>
                  </a:cubicBezTo>
                  <a:cubicBezTo>
                    <a:pt x="31115" y="1139"/>
                    <a:pt x="24059" y="-2813"/>
                    <a:pt x="15522" y="2126"/>
                  </a:cubicBezTo>
                </a:path>
              </a:pathLst>
            </a:custGeom>
            <a:solidFill>
              <a:schemeClr val="accent2"/>
            </a:solidFill>
            <a:ln w="7047" cap="flat">
              <a:noFill/>
              <a:prstDash val="solid"/>
              <a:miter/>
            </a:ln>
          </p:spPr>
          <p:txBody>
            <a:bodyPr rtlCol="0" anchor="ctr"/>
            <a:lstStyle/>
            <a:p>
              <a:pPr algn="r" rtl="1"/>
              <a:endParaRPr lang="en-ID">
                <a:cs typeface="B Nazanin" panose="00000400000000000000" pitchFamily="2" charset="-78"/>
              </a:endParaRPr>
            </a:p>
          </p:txBody>
        </p:sp>
        <p:grpSp>
          <p:nvGrpSpPr>
            <p:cNvPr id="292" name="Graphic 3">
              <a:extLst>
                <a:ext uri="{FF2B5EF4-FFF2-40B4-BE49-F238E27FC236}">
                  <a16:creationId xmlns:a16="http://schemas.microsoft.com/office/drawing/2014/main" id="{BD01BF4F-7D28-4B3C-BE9F-36D7219364D5}"/>
                </a:ext>
              </a:extLst>
            </p:cNvPr>
            <p:cNvGrpSpPr/>
            <p:nvPr/>
          </p:nvGrpSpPr>
          <p:grpSpPr>
            <a:xfrm>
              <a:off x="3201035" y="1744980"/>
              <a:ext cx="84667" cy="91722"/>
              <a:chOff x="3201035" y="1744980"/>
              <a:chExt cx="84667" cy="91722"/>
            </a:xfrm>
            <a:solidFill>
              <a:schemeClr val="accent1"/>
            </a:solidFill>
          </p:grpSpPr>
          <p:sp>
            <p:nvSpPr>
              <p:cNvPr id="384" name="Freeform: Shape 383">
                <a:extLst>
                  <a:ext uri="{FF2B5EF4-FFF2-40B4-BE49-F238E27FC236}">
                    <a16:creationId xmlns:a16="http://schemas.microsoft.com/office/drawing/2014/main" id="{D0728765-B86C-4528-9D5B-CBCA1D82DC50}"/>
                  </a:ext>
                </a:extLst>
              </p:cNvPr>
              <p:cNvSpPr/>
              <p:nvPr/>
            </p:nvSpPr>
            <p:spPr>
              <a:xfrm>
                <a:off x="3201035" y="1744980"/>
                <a:ext cx="70556" cy="77611"/>
              </a:xfrm>
              <a:custGeom>
                <a:avLst/>
                <a:gdLst>
                  <a:gd name="connsiteX0" fmla="*/ 26247 w 70555"/>
                  <a:gd name="connsiteY0" fmla="*/ 59055 h 77611"/>
                  <a:gd name="connsiteX1" fmla="*/ 26599 w 70555"/>
                  <a:gd name="connsiteY1" fmla="*/ 56938 h 77611"/>
                  <a:gd name="connsiteX2" fmla="*/ 26882 w 70555"/>
                  <a:gd name="connsiteY2" fmla="*/ 55457 h 77611"/>
                  <a:gd name="connsiteX3" fmla="*/ 27234 w 70555"/>
                  <a:gd name="connsiteY3" fmla="*/ 54116 h 77611"/>
                  <a:gd name="connsiteX4" fmla="*/ 27728 w 70555"/>
                  <a:gd name="connsiteY4" fmla="*/ 52211 h 77611"/>
                  <a:gd name="connsiteX5" fmla="*/ 28081 w 70555"/>
                  <a:gd name="connsiteY5" fmla="*/ 51082 h 77611"/>
                  <a:gd name="connsiteX6" fmla="*/ 28787 w 70555"/>
                  <a:gd name="connsiteY6" fmla="*/ 48965 h 77611"/>
                  <a:gd name="connsiteX7" fmla="*/ 29069 w 70555"/>
                  <a:gd name="connsiteY7" fmla="*/ 48048 h 77611"/>
                  <a:gd name="connsiteX8" fmla="*/ 30268 w 70555"/>
                  <a:gd name="connsiteY8" fmla="*/ 45085 h 77611"/>
                  <a:gd name="connsiteX9" fmla="*/ 30409 w 70555"/>
                  <a:gd name="connsiteY9" fmla="*/ 44732 h 77611"/>
                  <a:gd name="connsiteX10" fmla="*/ 31609 w 70555"/>
                  <a:gd name="connsiteY10" fmla="*/ 42122 h 77611"/>
                  <a:gd name="connsiteX11" fmla="*/ 32032 w 70555"/>
                  <a:gd name="connsiteY11" fmla="*/ 41345 h 77611"/>
                  <a:gd name="connsiteX12" fmla="*/ 33302 w 70555"/>
                  <a:gd name="connsiteY12" fmla="*/ 38947 h 77611"/>
                  <a:gd name="connsiteX13" fmla="*/ 33584 w 70555"/>
                  <a:gd name="connsiteY13" fmla="*/ 38453 h 77611"/>
                  <a:gd name="connsiteX14" fmla="*/ 35278 w 70555"/>
                  <a:gd name="connsiteY14" fmla="*/ 35701 h 77611"/>
                  <a:gd name="connsiteX15" fmla="*/ 35772 w 70555"/>
                  <a:gd name="connsiteY15" fmla="*/ 34925 h 77611"/>
                  <a:gd name="connsiteX16" fmla="*/ 37112 w 70555"/>
                  <a:gd name="connsiteY16" fmla="*/ 33020 h 77611"/>
                  <a:gd name="connsiteX17" fmla="*/ 37888 w 70555"/>
                  <a:gd name="connsiteY17" fmla="*/ 32032 h 77611"/>
                  <a:gd name="connsiteX18" fmla="*/ 39088 w 70555"/>
                  <a:gd name="connsiteY18" fmla="*/ 30480 h 77611"/>
                  <a:gd name="connsiteX19" fmla="*/ 40146 w 70555"/>
                  <a:gd name="connsiteY19" fmla="*/ 29210 h 77611"/>
                  <a:gd name="connsiteX20" fmla="*/ 41134 w 70555"/>
                  <a:gd name="connsiteY20" fmla="*/ 28081 h 77611"/>
                  <a:gd name="connsiteX21" fmla="*/ 42898 w 70555"/>
                  <a:gd name="connsiteY21" fmla="*/ 26176 h 77611"/>
                  <a:gd name="connsiteX22" fmla="*/ 43815 w 70555"/>
                  <a:gd name="connsiteY22" fmla="*/ 25259 h 77611"/>
                  <a:gd name="connsiteX23" fmla="*/ 47554 w 70555"/>
                  <a:gd name="connsiteY23" fmla="*/ 21943 h 77611"/>
                  <a:gd name="connsiteX24" fmla="*/ 48260 w 70555"/>
                  <a:gd name="connsiteY24" fmla="*/ 21449 h 77611"/>
                  <a:gd name="connsiteX25" fmla="*/ 52423 w 70555"/>
                  <a:gd name="connsiteY25" fmla="*/ 18627 h 77611"/>
                  <a:gd name="connsiteX26" fmla="*/ 55809 w 70555"/>
                  <a:gd name="connsiteY26" fmla="*/ 16933 h 77611"/>
                  <a:gd name="connsiteX27" fmla="*/ 56868 w 70555"/>
                  <a:gd name="connsiteY27" fmla="*/ 16510 h 77611"/>
                  <a:gd name="connsiteX28" fmla="*/ 58773 w 70555"/>
                  <a:gd name="connsiteY28" fmla="*/ 15875 h 77611"/>
                  <a:gd name="connsiteX29" fmla="*/ 59972 w 70555"/>
                  <a:gd name="connsiteY29" fmla="*/ 15522 h 77611"/>
                  <a:gd name="connsiteX30" fmla="*/ 61031 w 70555"/>
                  <a:gd name="connsiteY30" fmla="*/ 15311 h 77611"/>
                  <a:gd name="connsiteX31" fmla="*/ 62442 w 70555"/>
                  <a:gd name="connsiteY31" fmla="*/ 15099 h 77611"/>
                  <a:gd name="connsiteX32" fmla="*/ 63218 w 70555"/>
                  <a:gd name="connsiteY32" fmla="*/ 15028 h 77611"/>
                  <a:gd name="connsiteX33" fmla="*/ 64911 w 70555"/>
                  <a:gd name="connsiteY33" fmla="*/ 15028 h 77611"/>
                  <a:gd name="connsiteX34" fmla="*/ 65334 w 70555"/>
                  <a:gd name="connsiteY34" fmla="*/ 15028 h 77611"/>
                  <a:gd name="connsiteX35" fmla="*/ 67310 w 70555"/>
                  <a:gd name="connsiteY35" fmla="*/ 15311 h 77611"/>
                  <a:gd name="connsiteX36" fmla="*/ 67804 w 70555"/>
                  <a:gd name="connsiteY36" fmla="*/ 15452 h 77611"/>
                  <a:gd name="connsiteX37" fmla="*/ 69286 w 70555"/>
                  <a:gd name="connsiteY37" fmla="*/ 15875 h 77611"/>
                  <a:gd name="connsiteX38" fmla="*/ 69709 w 70555"/>
                  <a:gd name="connsiteY38" fmla="*/ 16016 h 77611"/>
                  <a:gd name="connsiteX39" fmla="*/ 71473 w 70555"/>
                  <a:gd name="connsiteY39" fmla="*/ 16863 h 77611"/>
                  <a:gd name="connsiteX40" fmla="*/ 45508 w 70555"/>
                  <a:gd name="connsiteY40" fmla="*/ 1764 h 77611"/>
                  <a:gd name="connsiteX41" fmla="*/ 45367 w 70555"/>
                  <a:gd name="connsiteY41" fmla="*/ 1693 h 77611"/>
                  <a:gd name="connsiteX42" fmla="*/ 44027 w 70555"/>
                  <a:gd name="connsiteY42" fmla="*/ 1058 h 77611"/>
                  <a:gd name="connsiteX43" fmla="*/ 43744 w 70555"/>
                  <a:gd name="connsiteY43" fmla="*/ 988 h 77611"/>
                  <a:gd name="connsiteX44" fmla="*/ 43321 w 70555"/>
                  <a:gd name="connsiteY44" fmla="*/ 847 h 77611"/>
                  <a:gd name="connsiteX45" fmla="*/ 42616 w 70555"/>
                  <a:gd name="connsiteY45" fmla="*/ 635 h 77611"/>
                  <a:gd name="connsiteX46" fmla="*/ 41839 w 70555"/>
                  <a:gd name="connsiteY46" fmla="*/ 423 h 77611"/>
                  <a:gd name="connsiteX47" fmla="*/ 41346 w 70555"/>
                  <a:gd name="connsiteY47" fmla="*/ 282 h 77611"/>
                  <a:gd name="connsiteX48" fmla="*/ 41063 w 70555"/>
                  <a:gd name="connsiteY48" fmla="*/ 212 h 77611"/>
                  <a:gd name="connsiteX49" fmla="*/ 39441 w 70555"/>
                  <a:gd name="connsiteY49" fmla="*/ 0 h 77611"/>
                  <a:gd name="connsiteX50" fmla="*/ 39370 w 70555"/>
                  <a:gd name="connsiteY50" fmla="*/ 0 h 77611"/>
                  <a:gd name="connsiteX51" fmla="*/ 38947 w 70555"/>
                  <a:gd name="connsiteY51" fmla="*/ 0 h 77611"/>
                  <a:gd name="connsiteX52" fmla="*/ 37677 w 70555"/>
                  <a:gd name="connsiteY52" fmla="*/ 0 h 77611"/>
                  <a:gd name="connsiteX53" fmla="*/ 37253 w 70555"/>
                  <a:gd name="connsiteY53" fmla="*/ 71 h 77611"/>
                  <a:gd name="connsiteX54" fmla="*/ 36477 w 70555"/>
                  <a:gd name="connsiteY54" fmla="*/ 141 h 77611"/>
                  <a:gd name="connsiteX55" fmla="*/ 35701 w 70555"/>
                  <a:gd name="connsiteY55" fmla="*/ 212 h 77611"/>
                  <a:gd name="connsiteX56" fmla="*/ 35066 w 70555"/>
                  <a:gd name="connsiteY56" fmla="*/ 353 h 77611"/>
                  <a:gd name="connsiteX57" fmla="*/ 34008 w 70555"/>
                  <a:gd name="connsiteY57" fmla="*/ 564 h 77611"/>
                  <a:gd name="connsiteX58" fmla="*/ 33443 w 70555"/>
                  <a:gd name="connsiteY58" fmla="*/ 705 h 77611"/>
                  <a:gd name="connsiteX59" fmla="*/ 32808 w 70555"/>
                  <a:gd name="connsiteY59" fmla="*/ 917 h 77611"/>
                  <a:gd name="connsiteX60" fmla="*/ 30903 w 70555"/>
                  <a:gd name="connsiteY60" fmla="*/ 1552 h 77611"/>
                  <a:gd name="connsiteX61" fmla="*/ 30268 w 70555"/>
                  <a:gd name="connsiteY61" fmla="*/ 1764 h 77611"/>
                  <a:gd name="connsiteX62" fmla="*/ 29916 w 70555"/>
                  <a:gd name="connsiteY62" fmla="*/ 1976 h 77611"/>
                  <a:gd name="connsiteX63" fmla="*/ 26529 w 70555"/>
                  <a:gd name="connsiteY63" fmla="*/ 3669 h 77611"/>
                  <a:gd name="connsiteX64" fmla="*/ 22366 w 70555"/>
                  <a:gd name="connsiteY64" fmla="*/ 6491 h 77611"/>
                  <a:gd name="connsiteX65" fmla="*/ 21661 w 70555"/>
                  <a:gd name="connsiteY65" fmla="*/ 6985 h 77611"/>
                  <a:gd name="connsiteX66" fmla="*/ 17921 w 70555"/>
                  <a:gd name="connsiteY66" fmla="*/ 10301 h 77611"/>
                  <a:gd name="connsiteX67" fmla="*/ 17639 w 70555"/>
                  <a:gd name="connsiteY67" fmla="*/ 10583 h 77611"/>
                  <a:gd name="connsiteX68" fmla="*/ 17074 w 70555"/>
                  <a:gd name="connsiteY68" fmla="*/ 11218 h 77611"/>
                  <a:gd name="connsiteX69" fmla="*/ 15311 w 70555"/>
                  <a:gd name="connsiteY69" fmla="*/ 13123 h 77611"/>
                  <a:gd name="connsiteX70" fmla="*/ 14746 w 70555"/>
                  <a:gd name="connsiteY70" fmla="*/ 13758 h 77611"/>
                  <a:gd name="connsiteX71" fmla="*/ 14323 w 70555"/>
                  <a:gd name="connsiteY71" fmla="*/ 14323 h 77611"/>
                  <a:gd name="connsiteX72" fmla="*/ 13264 w 70555"/>
                  <a:gd name="connsiteY72" fmla="*/ 15593 h 77611"/>
                  <a:gd name="connsiteX73" fmla="*/ 12559 w 70555"/>
                  <a:gd name="connsiteY73" fmla="*/ 16439 h 77611"/>
                  <a:gd name="connsiteX74" fmla="*/ 12065 w 70555"/>
                  <a:gd name="connsiteY74" fmla="*/ 17145 h 77611"/>
                  <a:gd name="connsiteX75" fmla="*/ 11289 w 70555"/>
                  <a:gd name="connsiteY75" fmla="*/ 18133 h 77611"/>
                  <a:gd name="connsiteX76" fmla="*/ 10795 w 70555"/>
                  <a:gd name="connsiteY76" fmla="*/ 18838 h 77611"/>
                  <a:gd name="connsiteX77" fmla="*/ 10019 w 70555"/>
                  <a:gd name="connsiteY77" fmla="*/ 20038 h 77611"/>
                  <a:gd name="connsiteX78" fmla="*/ 9525 w 70555"/>
                  <a:gd name="connsiteY78" fmla="*/ 20814 h 77611"/>
                  <a:gd name="connsiteX79" fmla="*/ 9313 w 70555"/>
                  <a:gd name="connsiteY79" fmla="*/ 21167 h 77611"/>
                  <a:gd name="connsiteX80" fmla="*/ 7902 w 70555"/>
                  <a:gd name="connsiteY80" fmla="*/ 23424 h 77611"/>
                  <a:gd name="connsiteX81" fmla="*/ 7832 w 70555"/>
                  <a:gd name="connsiteY81" fmla="*/ 23566 h 77611"/>
                  <a:gd name="connsiteX82" fmla="*/ 7549 w 70555"/>
                  <a:gd name="connsiteY82" fmla="*/ 23989 h 77611"/>
                  <a:gd name="connsiteX83" fmla="*/ 6632 w 70555"/>
                  <a:gd name="connsiteY83" fmla="*/ 25612 h 77611"/>
                  <a:gd name="connsiteX84" fmla="*/ 6209 w 70555"/>
                  <a:gd name="connsiteY84" fmla="*/ 26388 h 77611"/>
                  <a:gd name="connsiteX85" fmla="*/ 5786 w 70555"/>
                  <a:gd name="connsiteY85" fmla="*/ 27164 h 77611"/>
                  <a:gd name="connsiteX86" fmla="*/ 5433 w 70555"/>
                  <a:gd name="connsiteY86" fmla="*/ 27869 h 77611"/>
                  <a:gd name="connsiteX87" fmla="*/ 4586 w 70555"/>
                  <a:gd name="connsiteY87" fmla="*/ 29774 h 77611"/>
                  <a:gd name="connsiteX88" fmla="*/ 4445 w 70555"/>
                  <a:gd name="connsiteY88" fmla="*/ 30127 h 77611"/>
                  <a:gd name="connsiteX89" fmla="*/ 4374 w 70555"/>
                  <a:gd name="connsiteY89" fmla="*/ 30198 h 77611"/>
                  <a:gd name="connsiteX90" fmla="*/ 3387 w 70555"/>
                  <a:gd name="connsiteY90" fmla="*/ 32597 h 77611"/>
                  <a:gd name="connsiteX91" fmla="*/ 3246 w 70555"/>
                  <a:gd name="connsiteY91" fmla="*/ 33020 h 77611"/>
                  <a:gd name="connsiteX92" fmla="*/ 2963 w 70555"/>
                  <a:gd name="connsiteY92" fmla="*/ 33937 h 77611"/>
                  <a:gd name="connsiteX93" fmla="*/ 2540 w 70555"/>
                  <a:gd name="connsiteY93" fmla="*/ 35137 h 77611"/>
                  <a:gd name="connsiteX94" fmla="*/ 2258 w 70555"/>
                  <a:gd name="connsiteY94" fmla="*/ 36054 h 77611"/>
                  <a:gd name="connsiteX95" fmla="*/ 1905 w 70555"/>
                  <a:gd name="connsiteY95" fmla="*/ 37183 h 77611"/>
                  <a:gd name="connsiteX96" fmla="*/ 1693 w 70555"/>
                  <a:gd name="connsiteY96" fmla="*/ 37888 h 77611"/>
                  <a:gd name="connsiteX97" fmla="*/ 1411 w 70555"/>
                  <a:gd name="connsiteY97" fmla="*/ 39088 h 77611"/>
                  <a:gd name="connsiteX98" fmla="*/ 1058 w 70555"/>
                  <a:gd name="connsiteY98" fmla="*/ 40428 h 77611"/>
                  <a:gd name="connsiteX99" fmla="*/ 917 w 70555"/>
                  <a:gd name="connsiteY99" fmla="*/ 40922 h 77611"/>
                  <a:gd name="connsiteX100" fmla="*/ 776 w 70555"/>
                  <a:gd name="connsiteY100" fmla="*/ 41910 h 77611"/>
                  <a:gd name="connsiteX101" fmla="*/ 423 w 70555"/>
                  <a:gd name="connsiteY101" fmla="*/ 44027 h 77611"/>
                  <a:gd name="connsiteX102" fmla="*/ 353 w 70555"/>
                  <a:gd name="connsiteY102" fmla="*/ 44591 h 77611"/>
                  <a:gd name="connsiteX103" fmla="*/ 282 w 70555"/>
                  <a:gd name="connsiteY103" fmla="*/ 45156 h 77611"/>
                  <a:gd name="connsiteX104" fmla="*/ 0 w 70555"/>
                  <a:gd name="connsiteY104" fmla="*/ 49812 h 77611"/>
                  <a:gd name="connsiteX105" fmla="*/ 7832 w 70555"/>
                  <a:gd name="connsiteY105" fmla="*/ 66957 h 77611"/>
                  <a:gd name="connsiteX106" fmla="*/ 33796 w 70555"/>
                  <a:gd name="connsiteY106" fmla="*/ 82056 h 77611"/>
                  <a:gd name="connsiteX107" fmla="*/ 25964 w 70555"/>
                  <a:gd name="connsiteY107" fmla="*/ 64911 h 77611"/>
                  <a:gd name="connsiteX108" fmla="*/ 26247 w 70555"/>
                  <a:gd name="connsiteY108" fmla="*/ 60254 h 77611"/>
                  <a:gd name="connsiteX109" fmla="*/ 26247 w 70555"/>
                  <a:gd name="connsiteY109" fmla="*/ 59055 h 77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Lst>
                <a:rect l="l" t="t" r="r" b="b"/>
                <a:pathLst>
                  <a:path w="70555" h="77611">
                    <a:moveTo>
                      <a:pt x="26247" y="59055"/>
                    </a:moveTo>
                    <a:cubicBezTo>
                      <a:pt x="26317" y="58349"/>
                      <a:pt x="26458" y="57644"/>
                      <a:pt x="26599" y="56938"/>
                    </a:cubicBezTo>
                    <a:cubicBezTo>
                      <a:pt x="26670" y="56444"/>
                      <a:pt x="26811" y="55951"/>
                      <a:pt x="26882" y="55457"/>
                    </a:cubicBezTo>
                    <a:cubicBezTo>
                      <a:pt x="26952" y="55033"/>
                      <a:pt x="27093" y="54539"/>
                      <a:pt x="27234" y="54116"/>
                    </a:cubicBezTo>
                    <a:cubicBezTo>
                      <a:pt x="27376" y="53481"/>
                      <a:pt x="27587" y="52846"/>
                      <a:pt x="27728" y="52211"/>
                    </a:cubicBezTo>
                    <a:cubicBezTo>
                      <a:pt x="27869" y="51858"/>
                      <a:pt x="27940" y="51505"/>
                      <a:pt x="28081" y="51082"/>
                    </a:cubicBezTo>
                    <a:cubicBezTo>
                      <a:pt x="28293" y="50377"/>
                      <a:pt x="28575" y="49671"/>
                      <a:pt x="28787" y="48965"/>
                    </a:cubicBezTo>
                    <a:cubicBezTo>
                      <a:pt x="28857" y="48683"/>
                      <a:pt x="28998" y="48401"/>
                      <a:pt x="29069" y="48048"/>
                    </a:cubicBezTo>
                    <a:cubicBezTo>
                      <a:pt x="29422" y="47061"/>
                      <a:pt x="29845" y="46073"/>
                      <a:pt x="30268" y="45085"/>
                    </a:cubicBezTo>
                    <a:cubicBezTo>
                      <a:pt x="30339" y="44944"/>
                      <a:pt x="30409" y="44873"/>
                      <a:pt x="30409" y="44732"/>
                    </a:cubicBezTo>
                    <a:cubicBezTo>
                      <a:pt x="30762" y="43885"/>
                      <a:pt x="31186" y="43039"/>
                      <a:pt x="31609" y="42122"/>
                    </a:cubicBezTo>
                    <a:cubicBezTo>
                      <a:pt x="31750" y="41839"/>
                      <a:pt x="31891" y="41557"/>
                      <a:pt x="32032" y="41345"/>
                    </a:cubicBezTo>
                    <a:cubicBezTo>
                      <a:pt x="32456" y="40569"/>
                      <a:pt x="32879" y="39723"/>
                      <a:pt x="33302" y="38947"/>
                    </a:cubicBezTo>
                    <a:cubicBezTo>
                      <a:pt x="33373" y="38806"/>
                      <a:pt x="33443" y="38664"/>
                      <a:pt x="33584" y="38453"/>
                    </a:cubicBezTo>
                    <a:cubicBezTo>
                      <a:pt x="34149" y="37536"/>
                      <a:pt x="34713" y="36618"/>
                      <a:pt x="35278" y="35701"/>
                    </a:cubicBezTo>
                    <a:cubicBezTo>
                      <a:pt x="35419" y="35419"/>
                      <a:pt x="35631" y="35207"/>
                      <a:pt x="35772" y="34925"/>
                    </a:cubicBezTo>
                    <a:cubicBezTo>
                      <a:pt x="36195" y="34290"/>
                      <a:pt x="36618" y="33655"/>
                      <a:pt x="37112" y="33020"/>
                    </a:cubicBezTo>
                    <a:cubicBezTo>
                      <a:pt x="37324" y="32667"/>
                      <a:pt x="37606" y="32314"/>
                      <a:pt x="37888" y="32032"/>
                    </a:cubicBezTo>
                    <a:cubicBezTo>
                      <a:pt x="38312" y="31538"/>
                      <a:pt x="38664" y="30974"/>
                      <a:pt x="39088" y="30480"/>
                    </a:cubicBezTo>
                    <a:cubicBezTo>
                      <a:pt x="39441" y="30057"/>
                      <a:pt x="39793" y="29633"/>
                      <a:pt x="40146" y="29210"/>
                    </a:cubicBezTo>
                    <a:cubicBezTo>
                      <a:pt x="40499" y="28787"/>
                      <a:pt x="40852" y="28434"/>
                      <a:pt x="41134" y="28081"/>
                    </a:cubicBezTo>
                    <a:cubicBezTo>
                      <a:pt x="41698" y="27446"/>
                      <a:pt x="42333" y="26811"/>
                      <a:pt x="42898" y="26176"/>
                    </a:cubicBezTo>
                    <a:cubicBezTo>
                      <a:pt x="43180" y="25894"/>
                      <a:pt x="43462" y="25612"/>
                      <a:pt x="43815" y="25259"/>
                    </a:cubicBezTo>
                    <a:cubicBezTo>
                      <a:pt x="45014" y="24059"/>
                      <a:pt x="46284" y="23001"/>
                      <a:pt x="47554" y="21943"/>
                    </a:cubicBezTo>
                    <a:cubicBezTo>
                      <a:pt x="47766" y="21731"/>
                      <a:pt x="48048" y="21590"/>
                      <a:pt x="48260" y="21449"/>
                    </a:cubicBezTo>
                    <a:cubicBezTo>
                      <a:pt x="49601" y="20391"/>
                      <a:pt x="51012" y="19473"/>
                      <a:pt x="52423" y="18627"/>
                    </a:cubicBezTo>
                    <a:cubicBezTo>
                      <a:pt x="53552" y="17992"/>
                      <a:pt x="54681" y="17427"/>
                      <a:pt x="55809" y="16933"/>
                    </a:cubicBezTo>
                    <a:cubicBezTo>
                      <a:pt x="56162" y="16792"/>
                      <a:pt x="56515" y="16651"/>
                      <a:pt x="56868" y="16510"/>
                    </a:cubicBezTo>
                    <a:cubicBezTo>
                      <a:pt x="57503" y="16298"/>
                      <a:pt x="58138" y="16016"/>
                      <a:pt x="58773" y="15875"/>
                    </a:cubicBezTo>
                    <a:cubicBezTo>
                      <a:pt x="59196" y="15734"/>
                      <a:pt x="59549" y="15663"/>
                      <a:pt x="59972" y="15522"/>
                    </a:cubicBezTo>
                    <a:cubicBezTo>
                      <a:pt x="60325" y="15452"/>
                      <a:pt x="60678" y="15381"/>
                      <a:pt x="61031" y="15311"/>
                    </a:cubicBezTo>
                    <a:cubicBezTo>
                      <a:pt x="61524" y="15240"/>
                      <a:pt x="62018" y="15169"/>
                      <a:pt x="62442" y="15099"/>
                    </a:cubicBezTo>
                    <a:cubicBezTo>
                      <a:pt x="62724" y="15099"/>
                      <a:pt x="63006" y="15028"/>
                      <a:pt x="63218" y="15028"/>
                    </a:cubicBezTo>
                    <a:cubicBezTo>
                      <a:pt x="63782" y="14958"/>
                      <a:pt x="64347" y="14958"/>
                      <a:pt x="64911" y="15028"/>
                    </a:cubicBezTo>
                    <a:cubicBezTo>
                      <a:pt x="65052" y="15028"/>
                      <a:pt x="65193" y="15028"/>
                      <a:pt x="65334" y="15028"/>
                    </a:cubicBezTo>
                    <a:cubicBezTo>
                      <a:pt x="66040" y="15099"/>
                      <a:pt x="66675" y="15169"/>
                      <a:pt x="67310" y="15311"/>
                    </a:cubicBezTo>
                    <a:cubicBezTo>
                      <a:pt x="67451" y="15311"/>
                      <a:pt x="67592" y="15381"/>
                      <a:pt x="67804" y="15452"/>
                    </a:cubicBezTo>
                    <a:cubicBezTo>
                      <a:pt x="68298" y="15593"/>
                      <a:pt x="68792" y="15734"/>
                      <a:pt x="69286" y="15875"/>
                    </a:cubicBezTo>
                    <a:cubicBezTo>
                      <a:pt x="69427" y="15946"/>
                      <a:pt x="69568" y="15946"/>
                      <a:pt x="69709" y="16016"/>
                    </a:cubicBezTo>
                    <a:cubicBezTo>
                      <a:pt x="70344" y="16228"/>
                      <a:pt x="70908" y="16510"/>
                      <a:pt x="71473" y="16863"/>
                    </a:cubicBezTo>
                    <a:lnTo>
                      <a:pt x="45508" y="1764"/>
                    </a:lnTo>
                    <a:cubicBezTo>
                      <a:pt x="45438" y="1764"/>
                      <a:pt x="45438" y="1693"/>
                      <a:pt x="45367" y="1693"/>
                    </a:cubicBezTo>
                    <a:cubicBezTo>
                      <a:pt x="44944" y="1482"/>
                      <a:pt x="44521" y="1199"/>
                      <a:pt x="44027" y="1058"/>
                    </a:cubicBezTo>
                    <a:cubicBezTo>
                      <a:pt x="43956" y="988"/>
                      <a:pt x="43815" y="988"/>
                      <a:pt x="43744" y="988"/>
                    </a:cubicBezTo>
                    <a:cubicBezTo>
                      <a:pt x="43603" y="917"/>
                      <a:pt x="43462" y="847"/>
                      <a:pt x="43321" y="847"/>
                    </a:cubicBezTo>
                    <a:cubicBezTo>
                      <a:pt x="43109" y="776"/>
                      <a:pt x="42898" y="705"/>
                      <a:pt x="42616" y="635"/>
                    </a:cubicBezTo>
                    <a:cubicBezTo>
                      <a:pt x="42333" y="564"/>
                      <a:pt x="42122" y="494"/>
                      <a:pt x="41839" y="423"/>
                    </a:cubicBezTo>
                    <a:cubicBezTo>
                      <a:pt x="41698" y="353"/>
                      <a:pt x="41557" y="353"/>
                      <a:pt x="41346" y="282"/>
                    </a:cubicBezTo>
                    <a:cubicBezTo>
                      <a:pt x="41275" y="282"/>
                      <a:pt x="41204" y="212"/>
                      <a:pt x="41063" y="212"/>
                    </a:cubicBezTo>
                    <a:cubicBezTo>
                      <a:pt x="40569" y="141"/>
                      <a:pt x="40005" y="71"/>
                      <a:pt x="39441" y="0"/>
                    </a:cubicBezTo>
                    <a:cubicBezTo>
                      <a:pt x="39441" y="0"/>
                      <a:pt x="39370" y="0"/>
                      <a:pt x="39370" y="0"/>
                    </a:cubicBezTo>
                    <a:cubicBezTo>
                      <a:pt x="39229" y="0"/>
                      <a:pt x="39088" y="0"/>
                      <a:pt x="38947" y="0"/>
                    </a:cubicBezTo>
                    <a:cubicBezTo>
                      <a:pt x="38523" y="0"/>
                      <a:pt x="38100" y="0"/>
                      <a:pt x="37677" y="0"/>
                    </a:cubicBezTo>
                    <a:cubicBezTo>
                      <a:pt x="37536" y="0"/>
                      <a:pt x="37394" y="0"/>
                      <a:pt x="37253" y="71"/>
                    </a:cubicBezTo>
                    <a:cubicBezTo>
                      <a:pt x="36971" y="71"/>
                      <a:pt x="36689" y="141"/>
                      <a:pt x="36477" y="141"/>
                    </a:cubicBezTo>
                    <a:cubicBezTo>
                      <a:pt x="36195" y="141"/>
                      <a:pt x="35983" y="212"/>
                      <a:pt x="35701" y="212"/>
                    </a:cubicBezTo>
                    <a:cubicBezTo>
                      <a:pt x="35489" y="212"/>
                      <a:pt x="35278" y="282"/>
                      <a:pt x="35066" y="353"/>
                    </a:cubicBezTo>
                    <a:cubicBezTo>
                      <a:pt x="34713" y="423"/>
                      <a:pt x="34361" y="494"/>
                      <a:pt x="34008" y="564"/>
                    </a:cubicBezTo>
                    <a:cubicBezTo>
                      <a:pt x="33796" y="635"/>
                      <a:pt x="33584" y="635"/>
                      <a:pt x="33443" y="705"/>
                    </a:cubicBezTo>
                    <a:cubicBezTo>
                      <a:pt x="33232" y="776"/>
                      <a:pt x="33020" y="847"/>
                      <a:pt x="32808" y="917"/>
                    </a:cubicBezTo>
                    <a:cubicBezTo>
                      <a:pt x="32173" y="1129"/>
                      <a:pt x="31538" y="1340"/>
                      <a:pt x="30903" y="1552"/>
                    </a:cubicBezTo>
                    <a:cubicBezTo>
                      <a:pt x="30692" y="1623"/>
                      <a:pt x="30480" y="1693"/>
                      <a:pt x="30268" y="1764"/>
                    </a:cubicBezTo>
                    <a:cubicBezTo>
                      <a:pt x="30127" y="1834"/>
                      <a:pt x="29986" y="1905"/>
                      <a:pt x="29916" y="1976"/>
                    </a:cubicBezTo>
                    <a:cubicBezTo>
                      <a:pt x="28787" y="2469"/>
                      <a:pt x="27728" y="2963"/>
                      <a:pt x="26529" y="3669"/>
                    </a:cubicBezTo>
                    <a:cubicBezTo>
                      <a:pt x="25118" y="4516"/>
                      <a:pt x="23707" y="5433"/>
                      <a:pt x="22366" y="6491"/>
                    </a:cubicBezTo>
                    <a:cubicBezTo>
                      <a:pt x="22154" y="6632"/>
                      <a:pt x="21872" y="6844"/>
                      <a:pt x="21661" y="6985"/>
                    </a:cubicBezTo>
                    <a:cubicBezTo>
                      <a:pt x="20391" y="7973"/>
                      <a:pt x="19121" y="9102"/>
                      <a:pt x="17921" y="10301"/>
                    </a:cubicBezTo>
                    <a:cubicBezTo>
                      <a:pt x="17851" y="10372"/>
                      <a:pt x="17709" y="10513"/>
                      <a:pt x="17639" y="10583"/>
                    </a:cubicBezTo>
                    <a:cubicBezTo>
                      <a:pt x="17427" y="10795"/>
                      <a:pt x="17286" y="11007"/>
                      <a:pt x="17074" y="11218"/>
                    </a:cubicBezTo>
                    <a:cubicBezTo>
                      <a:pt x="16439" y="11853"/>
                      <a:pt x="15875" y="12488"/>
                      <a:pt x="15311" y="13123"/>
                    </a:cubicBezTo>
                    <a:cubicBezTo>
                      <a:pt x="15099" y="13335"/>
                      <a:pt x="14958" y="13547"/>
                      <a:pt x="14746" y="13758"/>
                    </a:cubicBezTo>
                    <a:cubicBezTo>
                      <a:pt x="14605" y="13970"/>
                      <a:pt x="14464" y="14111"/>
                      <a:pt x="14323" y="14323"/>
                    </a:cubicBezTo>
                    <a:cubicBezTo>
                      <a:pt x="13970" y="14746"/>
                      <a:pt x="13617" y="15169"/>
                      <a:pt x="13264" y="15593"/>
                    </a:cubicBezTo>
                    <a:cubicBezTo>
                      <a:pt x="13053" y="15875"/>
                      <a:pt x="12771" y="16157"/>
                      <a:pt x="12559" y="16439"/>
                    </a:cubicBezTo>
                    <a:cubicBezTo>
                      <a:pt x="12347" y="16651"/>
                      <a:pt x="12206" y="16933"/>
                      <a:pt x="12065" y="17145"/>
                    </a:cubicBezTo>
                    <a:cubicBezTo>
                      <a:pt x="11783" y="17498"/>
                      <a:pt x="11571" y="17851"/>
                      <a:pt x="11289" y="18133"/>
                    </a:cubicBezTo>
                    <a:cubicBezTo>
                      <a:pt x="11148" y="18344"/>
                      <a:pt x="10936" y="18556"/>
                      <a:pt x="10795" y="18838"/>
                    </a:cubicBezTo>
                    <a:cubicBezTo>
                      <a:pt x="10513" y="19262"/>
                      <a:pt x="10231" y="19614"/>
                      <a:pt x="10019" y="20038"/>
                    </a:cubicBezTo>
                    <a:cubicBezTo>
                      <a:pt x="9878" y="20320"/>
                      <a:pt x="9666" y="20532"/>
                      <a:pt x="9525" y="20814"/>
                    </a:cubicBezTo>
                    <a:cubicBezTo>
                      <a:pt x="9454" y="20955"/>
                      <a:pt x="9384" y="21026"/>
                      <a:pt x="9313" y="21167"/>
                    </a:cubicBezTo>
                    <a:cubicBezTo>
                      <a:pt x="8819" y="21943"/>
                      <a:pt x="8396" y="22648"/>
                      <a:pt x="7902" y="23424"/>
                    </a:cubicBezTo>
                    <a:cubicBezTo>
                      <a:pt x="7902" y="23495"/>
                      <a:pt x="7832" y="23495"/>
                      <a:pt x="7832" y="23566"/>
                    </a:cubicBezTo>
                    <a:cubicBezTo>
                      <a:pt x="7761" y="23707"/>
                      <a:pt x="7691" y="23848"/>
                      <a:pt x="7549" y="23989"/>
                    </a:cubicBezTo>
                    <a:cubicBezTo>
                      <a:pt x="7267" y="24553"/>
                      <a:pt x="6914" y="25047"/>
                      <a:pt x="6632" y="25612"/>
                    </a:cubicBezTo>
                    <a:cubicBezTo>
                      <a:pt x="6491" y="25894"/>
                      <a:pt x="6350" y="26106"/>
                      <a:pt x="6209" y="26388"/>
                    </a:cubicBezTo>
                    <a:cubicBezTo>
                      <a:pt x="6068" y="26670"/>
                      <a:pt x="5927" y="26952"/>
                      <a:pt x="5786" y="27164"/>
                    </a:cubicBezTo>
                    <a:cubicBezTo>
                      <a:pt x="5644" y="27375"/>
                      <a:pt x="5574" y="27658"/>
                      <a:pt x="5433" y="27869"/>
                    </a:cubicBezTo>
                    <a:cubicBezTo>
                      <a:pt x="5151" y="28504"/>
                      <a:pt x="4868" y="29139"/>
                      <a:pt x="4586" y="29774"/>
                    </a:cubicBezTo>
                    <a:cubicBezTo>
                      <a:pt x="4516" y="29915"/>
                      <a:pt x="4445" y="29986"/>
                      <a:pt x="4445" y="30127"/>
                    </a:cubicBezTo>
                    <a:cubicBezTo>
                      <a:pt x="4445" y="30127"/>
                      <a:pt x="4445" y="30198"/>
                      <a:pt x="4374" y="30198"/>
                    </a:cubicBezTo>
                    <a:cubicBezTo>
                      <a:pt x="4022" y="30974"/>
                      <a:pt x="3669" y="31821"/>
                      <a:pt x="3387" y="32597"/>
                    </a:cubicBezTo>
                    <a:cubicBezTo>
                      <a:pt x="3316" y="32738"/>
                      <a:pt x="3316" y="32879"/>
                      <a:pt x="3246" y="33020"/>
                    </a:cubicBezTo>
                    <a:cubicBezTo>
                      <a:pt x="3104" y="33302"/>
                      <a:pt x="3034" y="33584"/>
                      <a:pt x="2963" y="33937"/>
                    </a:cubicBezTo>
                    <a:cubicBezTo>
                      <a:pt x="2822" y="34361"/>
                      <a:pt x="2681" y="34713"/>
                      <a:pt x="2540" y="35137"/>
                    </a:cubicBezTo>
                    <a:cubicBezTo>
                      <a:pt x="2469" y="35419"/>
                      <a:pt x="2328" y="35772"/>
                      <a:pt x="2258" y="36054"/>
                    </a:cubicBezTo>
                    <a:cubicBezTo>
                      <a:pt x="2117" y="36407"/>
                      <a:pt x="2046" y="36759"/>
                      <a:pt x="1905" y="37183"/>
                    </a:cubicBezTo>
                    <a:cubicBezTo>
                      <a:pt x="1834" y="37394"/>
                      <a:pt x="1764" y="37606"/>
                      <a:pt x="1693" y="37888"/>
                    </a:cubicBezTo>
                    <a:cubicBezTo>
                      <a:pt x="1552" y="38312"/>
                      <a:pt x="1482" y="38735"/>
                      <a:pt x="1411" y="39088"/>
                    </a:cubicBezTo>
                    <a:cubicBezTo>
                      <a:pt x="1270" y="39511"/>
                      <a:pt x="1199" y="40005"/>
                      <a:pt x="1058" y="40428"/>
                    </a:cubicBezTo>
                    <a:cubicBezTo>
                      <a:pt x="988" y="40569"/>
                      <a:pt x="988" y="40710"/>
                      <a:pt x="917" y="40922"/>
                    </a:cubicBezTo>
                    <a:cubicBezTo>
                      <a:pt x="847" y="41275"/>
                      <a:pt x="847" y="41557"/>
                      <a:pt x="776" y="41910"/>
                    </a:cubicBezTo>
                    <a:cubicBezTo>
                      <a:pt x="635" y="42616"/>
                      <a:pt x="494" y="43321"/>
                      <a:pt x="423" y="44027"/>
                    </a:cubicBezTo>
                    <a:cubicBezTo>
                      <a:pt x="423" y="44238"/>
                      <a:pt x="353" y="44450"/>
                      <a:pt x="353" y="44591"/>
                    </a:cubicBezTo>
                    <a:cubicBezTo>
                      <a:pt x="353" y="44803"/>
                      <a:pt x="353" y="44944"/>
                      <a:pt x="282" y="45156"/>
                    </a:cubicBezTo>
                    <a:cubicBezTo>
                      <a:pt x="71" y="46708"/>
                      <a:pt x="0" y="48330"/>
                      <a:pt x="0" y="49812"/>
                    </a:cubicBezTo>
                    <a:cubicBezTo>
                      <a:pt x="0" y="58208"/>
                      <a:pt x="3034" y="64206"/>
                      <a:pt x="7832" y="66957"/>
                    </a:cubicBezTo>
                    <a:lnTo>
                      <a:pt x="33796" y="82056"/>
                    </a:lnTo>
                    <a:cubicBezTo>
                      <a:pt x="28998" y="79234"/>
                      <a:pt x="26035" y="73307"/>
                      <a:pt x="25964" y="64911"/>
                    </a:cubicBezTo>
                    <a:cubicBezTo>
                      <a:pt x="25964" y="63359"/>
                      <a:pt x="26106" y="61807"/>
                      <a:pt x="26247" y="60254"/>
                    </a:cubicBezTo>
                    <a:cubicBezTo>
                      <a:pt x="26106" y="59831"/>
                      <a:pt x="26176" y="59408"/>
                      <a:pt x="26247" y="59055"/>
                    </a:cubicBezTo>
                    <a:close/>
                  </a:path>
                </a:pathLst>
              </a:custGeom>
              <a:solidFill>
                <a:schemeClr val="accent1">
                  <a:lumMod val="60000"/>
                  <a:lumOff val="40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385" name="Freeform: Shape 384">
                <a:extLst>
                  <a:ext uri="{FF2B5EF4-FFF2-40B4-BE49-F238E27FC236}">
                    <a16:creationId xmlns:a16="http://schemas.microsoft.com/office/drawing/2014/main" id="{436EA49F-111A-479D-BB3E-EE9A8E737582}"/>
                  </a:ext>
                </a:extLst>
              </p:cNvPr>
              <p:cNvSpPr/>
              <p:nvPr/>
            </p:nvSpPr>
            <p:spPr>
              <a:xfrm>
                <a:off x="3215739" y="1750848"/>
                <a:ext cx="70556" cy="84667"/>
              </a:xfrm>
              <a:custGeom>
                <a:avLst/>
                <a:gdLst>
                  <a:gd name="connsiteX0" fmla="*/ 56707 w 70555"/>
                  <a:gd name="connsiteY0" fmla="*/ 10953 h 84666"/>
                  <a:gd name="connsiteX1" fmla="*/ 56628 w 70555"/>
                  <a:gd name="connsiteY1" fmla="*/ 54482 h 84666"/>
                  <a:gd name="connsiteX2" fmla="*/ 18850 w 70555"/>
                  <a:gd name="connsiteY2" fmla="*/ 76104 h 84666"/>
                  <a:gd name="connsiteX3" fmla="*/ 18929 w 70555"/>
                  <a:gd name="connsiteY3" fmla="*/ 32575 h 84666"/>
                  <a:gd name="connsiteX4" fmla="*/ 56707 w 70555"/>
                  <a:gd name="connsiteY4" fmla="*/ 10953 h 846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555" h="84666">
                    <a:moveTo>
                      <a:pt x="56707" y="10953"/>
                    </a:moveTo>
                    <a:cubicBezTo>
                      <a:pt x="67118" y="17002"/>
                      <a:pt x="67082" y="36491"/>
                      <a:pt x="56628" y="54482"/>
                    </a:cubicBezTo>
                    <a:cubicBezTo>
                      <a:pt x="46174" y="72472"/>
                      <a:pt x="29260" y="82153"/>
                      <a:pt x="18850" y="76104"/>
                    </a:cubicBezTo>
                    <a:cubicBezTo>
                      <a:pt x="8439" y="70054"/>
                      <a:pt x="8475" y="50566"/>
                      <a:pt x="18929" y="32575"/>
                    </a:cubicBezTo>
                    <a:cubicBezTo>
                      <a:pt x="29383" y="14584"/>
                      <a:pt x="46297" y="4904"/>
                      <a:pt x="56707" y="10953"/>
                    </a:cubicBezTo>
                    <a:close/>
                  </a:path>
                </a:pathLst>
              </a:custGeom>
              <a:solidFill>
                <a:schemeClr val="accent1"/>
              </a:solidFill>
              <a:ln w="7047" cap="flat">
                <a:noFill/>
                <a:prstDash val="solid"/>
                <a:miter/>
              </a:ln>
            </p:spPr>
            <p:txBody>
              <a:bodyPr rtlCol="0" anchor="ctr"/>
              <a:lstStyle/>
              <a:p>
                <a:pPr algn="r" rtl="1"/>
                <a:endParaRPr lang="en-ID">
                  <a:cs typeface="B Nazanin" panose="00000400000000000000" pitchFamily="2" charset="-78"/>
                </a:endParaRPr>
              </a:p>
            </p:txBody>
          </p:sp>
        </p:grpSp>
        <p:sp>
          <p:nvSpPr>
            <p:cNvPr id="293" name="Freeform: Shape 292">
              <a:extLst>
                <a:ext uri="{FF2B5EF4-FFF2-40B4-BE49-F238E27FC236}">
                  <a16:creationId xmlns:a16="http://schemas.microsoft.com/office/drawing/2014/main" id="{740F2AE2-3C6C-4AB8-8ACB-47FA2DD2E24D}"/>
                </a:ext>
              </a:extLst>
            </p:cNvPr>
            <p:cNvSpPr/>
            <p:nvPr/>
          </p:nvSpPr>
          <p:spPr>
            <a:xfrm>
              <a:off x="3238006" y="1775592"/>
              <a:ext cx="28222" cy="35278"/>
            </a:xfrm>
            <a:custGeom>
              <a:avLst/>
              <a:gdLst>
                <a:gd name="connsiteX0" fmla="*/ 15522 w 28222"/>
                <a:gd name="connsiteY0" fmla="*/ 2126 h 35277"/>
                <a:gd name="connsiteX1" fmla="*/ 0 w 28222"/>
                <a:gd name="connsiteY1" fmla="*/ 29008 h 35277"/>
                <a:gd name="connsiteX2" fmla="*/ 15593 w 28222"/>
                <a:gd name="connsiteY2" fmla="*/ 37898 h 35277"/>
                <a:gd name="connsiteX3" fmla="*/ 31115 w 28222"/>
                <a:gd name="connsiteY3" fmla="*/ 11016 h 35277"/>
                <a:gd name="connsiteX4" fmla="*/ 15522 w 28222"/>
                <a:gd name="connsiteY4" fmla="*/ 2126 h 352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222" h="35277">
                  <a:moveTo>
                    <a:pt x="15522" y="2126"/>
                  </a:moveTo>
                  <a:cubicBezTo>
                    <a:pt x="6914" y="7065"/>
                    <a:pt x="0" y="19130"/>
                    <a:pt x="0" y="29008"/>
                  </a:cubicBezTo>
                  <a:cubicBezTo>
                    <a:pt x="0" y="38886"/>
                    <a:pt x="6985" y="42837"/>
                    <a:pt x="15593" y="37898"/>
                  </a:cubicBezTo>
                  <a:cubicBezTo>
                    <a:pt x="24201" y="32959"/>
                    <a:pt x="31115" y="20894"/>
                    <a:pt x="31115" y="11016"/>
                  </a:cubicBezTo>
                  <a:cubicBezTo>
                    <a:pt x="31115" y="1139"/>
                    <a:pt x="24130" y="-2813"/>
                    <a:pt x="15522" y="2126"/>
                  </a:cubicBezTo>
                </a:path>
              </a:pathLst>
            </a:custGeom>
            <a:solidFill>
              <a:schemeClr val="accent2"/>
            </a:solidFill>
            <a:ln w="7047" cap="flat">
              <a:noFill/>
              <a:prstDash val="solid"/>
              <a:miter/>
            </a:ln>
          </p:spPr>
          <p:txBody>
            <a:bodyPr rtlCol="0" anchor="ctr"/>
            <a:lstStyle/>
            <a:p>
              <a:pPr algn="r" rtl="1"/>
              <a:endParaRPr lang="en-ID">
                <a:cs typeface="B Nazanin" panose="00000400000000000000" pitchFamily="2" charset="-78"/>
              </a:endParaRPr>
            </a:p>
          </p:txBody>
        </p:sp>
        <p:grpSp>
          <p:nvGrpSpPr>
            <p:cNvPr id="294" name="Graphic 3">
              <a:extLst>
                <a:ext uri="{FF2B5EF4-FFF2-40B4-BE49-F238E27FC236}">
                  <a16:creationId xmlns:a16="http://schemas.microsoft.com/office/drawing/2014/main" id="{C808E1AE-C47A-4EC8-9013-33ED2C45AEE2}"/>
                </a:ext>
              </a:extLst>
            </p:cNvPr>
            <p:cNvGrpSpPr/>
            <p:nvPr/>
          </p:nvGrpSpPr>
          <p:grpSpPr>
            <a:xfrm>
              <a:off x="2911193" y="1916007"/>
              <a:ext cx="84667" cy="91722"/>
              <a:chOff x="2911193" y="1916007"/>
              <a:chExt cx="84667" cy="91722"/>
            </a:xfrm>
            <a:solidFill>
              <a:schemeClr val="accent1"/>
            </a:solidFill>
          </p:grpSpPr>
          <p:sp>
            <p:nvSpPr>
              <p:cNvPr id="382" name="Freeform: Shape 381">
                <a:extLst>
                  <a:ext uri="{FF2B5EF4-FFF2-40B4-BE49-F238E27FC236}">
                    <a16:creationId xmlns:a16="http://schemas.microsoft.com/office/drawing/2014/main" id="{C5A5A848-FBCE-4689-92C0-E1612367796E}"/>
                  </a:ext>
                </a:extLst>
              </p:cNvPr>
              <p:cNvSpPr/>
              <p:nvPr/>
            </p:nvSpPr>
            <p:spPr>
              <a:xfrm>
                <a:off x="2911193" y="1916007"/>
                <a:ext cx="70556" cy="77611"/>
              </a:xfrm>
              <a:custGeom>
                <a:avLst/>
                <a:gdLst>
                  <a:gd name="connsiteX0" fmla="*/ 26176 w 70555"/>
                  <a:gd name="connsiteY0" fmla="*/ 59055 h 77611"/>
                  <a:gd name="connsiteX1" fmla="*/ 26529 w 70555"/>
                  <a:gd name="connsiteY1" fmla="*/ 56938 h 77611"/>
                  <a:gd name="connsiteX2" fmla="*/ 26811 w 70555"/>
                  <a:gd name="connsiteY2" fmla="*/ 55457 h 77611"/>
                  <a:gd name="connsiteX3" fmla="*/ 27164 w 70555"/>
                  <a:gd name="connsiteY3" fmla="*/ 54116 h 77611"/>
                  <a:gd name="connsiteX4" fmla="*/ 27658 w 70555"/>
                  <a:gd name="connsiteY4" fmla="*/ 52211 h 77611"/>
                  <a:gd name="connsiteX5" fmla="*/ 28011 w 70555"/>
                  <a:gd name="connsiteY5" fmla="*/ 51082 h 77611"/>
                  <a:gd name="connsiteX6" fmla="*/ 28716 w 70555"/>
                  <a:gd name="connsiteY6" fmla="*/ 48966 h 77611"/>
                  <a:gd name="connsiteX7" fmla="*/ 29069 w 70555"/>
                  <a:gd name="connsiteY7" fmla="*/ 48048 h 77611"/>
                  <a:gd name="connsiteX8" fmla="*/ 30268 w 70555"/>
                  <a:gd name="connsiteY8" fmla="*/ 45085 h 77611"/>
                  <a:gd name="connsiteX9" fmla="*/ 30409 w 70555"/>
                  <a:gd name="connsiteY9" fmla="*/ 44732 h 77611"/>
                  <a:gd name="connsiteX10" fmla="*/ 31609 w 70555"/>
                  <a:gd name="connsiteY10" fmla="*/ 42122 h 77611"/>
                  <a:gd name="connsiteX11" fmla="*/ 32032 w 70555"/>
                  <a:gd name="connsiteY11" fmla="*/ 41346 h 77611"/>
                  <a:gd name="connsiteX12" fmla="*/ 33302 w 70555"/>
                  <a:gd name="connsiteY12" fmla="*/ 38947 h 77611"/>
                  <a:gd name="connsiteX13" fmla="*/ 33584 w 70555"/>
                  <a:gd name="connsiteY13" fmla="*/ 38453 h 77611"/>
                  <a:gd name="connsiteX14" fmla="*/ 35278 w 70555"/>
                  <a:gd name="connsiteY14" fmla="*/ 35701 h 77611"/>
                  <a:gd name="connsiteX15" fmla="*/ 35772 w 70555"/>
                  <a:gd name="connsiteY15" fmla="*/ 34925 h 77611"/>
                  <a:gd name="connsiteX16" fmla="*/ 37112 w 70555"/>
                  <a:gd name="connsiteY16" fmla="*/ 33020 h 77611"/>
                  <a:gd name="connsiteX17" fmla="*/ 37888 w 70555"/>
                  <a:gd name="connsiteY17" fmla="*/ 32032 h 77611"/>
                  <a:gd name="connsiteX18" fmla="*/ 39088 w 70555"/>
                  <a:gd name="connsiteY18" fmla="*/ 30480 h 77611"/>
                  <a:gd name="connsiteX19" fmla="*/ 40146 w 70555"/>
                  <a:gd name="connsiteY19" fmla="*/ 29210 h 77611"/>
                  <a:gd name="connsiteX20" fmla="*/ 41134 w 70555"/>
                  <a:gd name="connsiteY20" fmla="*/ 28081 h 77611"/>
                  <a:gd name="connsiteX21" fmla="*/ 42898 w 70555"/>
                  <a:gd name="connsiteY21" fmla="*/ 26176 h 77611"/>
                  <a:gd name="connsiteX22" fmla="*/ 43815 w 70555"/>
                  <a:gd name="connsiteY22" fmla="*/ 25259 h 77611"/>
                  <a:gd name="connsiteX23" fmla="*/ 47554 w 70555"/>
                  <a:gd name="connsiteY23" fmla="*/ 21943 h 77611"/>
                  <a:gd name="connsiteX24" fmla="*/ 48260 w 70555"/>
                  <a:gd name="connsiteY24" fmla="*/ 21449 h 77611"/>
                  <a:gd name="connsiteX25" fmla="*/ 52423 w 70555"/>
                  <a:gd name="connsiteY25" fmla="*/ 18627 h 77611"/>
                  <a:gd name="connsiteX26" fmla="*/ 55809 w 70555"/>
                  <a:gd name="connsiteY26" fmla="*/ 16933 h 77611"/>
                  <a:gd name="connsiteX27" fmla="*/ 56868 w 70555"/>
                  <a:gd name="connsiteY27" fmla="*/ 16510 h 77611"/>
                  <a:gd name="connsiteX28" fmla="*/ 58773 w 70555"/>
                  <a:gd name="connsiteY28" fmla="*/ 15875 h 77611"/>
                  <a:gd name="connsiteX29" fmla="*/ 59972 w 70555"/>
                  <a:gd name="connsiteY29" fmla="*/ 15522 h 77611"/>
                  <a:gd name="connsiteX30" fmla="*/ 61031 w 70555"/>
                  <a:gd name="connsiteY30" fmla="*/ 15311 h 77611"/>
                  <a:gd name="connsiteX31" fmla="*/ 62442 w 70555"/>
                  <a:gd name="connsiteY31" fmla="*/ 15099 h 77611"/>
                  <a:gd name="connsiteX32" fmla="*/ 63218 w 70555"/>
                  <a:gd name="connsiteY32" fmla="*/ 15028 h 77611"/>
                  <a:gd name="connsiteX33" fmla="*/ 64911 w 70555"/>
                  <a:gd name="connsiteY33" fmla="*/ 15028 h 77611"/>
                  <a:gd name="connsiteX34" fmla="*/ 65334 w 70555"/>
                  <a:gd name="connsiteY34" fmla="*/ 15028 h 77611"/>
                  <a:gd name="connsiteX35" fmla="*/ 67310 w 70555"/>
                  <a:gd name="connsiteY35" fmla="*/ 15311 h 77611"/>
                  <a:gd name="connsiteX36" fmla="*/ 67804 w 70555"/>
                  <a:gd name="connsiteY36" fmla="*/ 15452 h 77611"/>
                  <a:gd name="connsiteX37" fmla="*/ 69286 w 70555"/>
                  <a:gd name="connsiteY37" fmla="*/ 15875 h 77611"/>
                  <a:gd name="connsiteX38" fmla="*/ 69709 w 70555"/>
                  <a:gd name="connsiteY38" fmla="*/ 16016 h 77611"/>
                  <a:gd name="connsiteX39" fmla="*/ 71473 w 70555"/>
                  <a:gd name="connsiteY39" fmla="*/ 16863 h 77611"/>
                  <a:gd name="connsiteX40" fmla="*/ 45508 w 70555"/>
                  <a:gd name="connsiteY40" fmla="*/ 1764 h 77611"/>
                  <a:gd name="connsiteX41" fmla="*/ 45367 w 70555"/>
                  <a:gd name="connsiteY41" fmla="*/ 1693 h 77611"/>
                  <a:gd name="connsiteX42" fmla="*/ 44027 w 70555"/>
                  <a:gd name="connsiteY42" fmla="*/ 1058 h 77611"/>
                  <a:gd name="connsiteX43" fmla="*/ 43744 w 70555"/>
                  <a:gd name="connsiteY43" fmla="*/ 988 h 77611"/>
                  <a:gd name="connsiteX44" fmla="*/ 43321 w 70555"/>
                  <a:gd name="connsiteY44" fmla="*/ 847 h 77611"/>
                  <a:gd name="connsiteX45" fmla="*/ 42616 w 70555"/>
                  <a:gd name="connsiteY45" fmla="*/ 635 h 77611"/>
                  <a:gd name="connsiteX46" fmla="*/ 41839 w 70555"/>
                  <a:gd name="connsiteY46" fmla="*/ 423 h 77611"/>
                  <a:gd name="connsiteX47" fmla="*/ 41346 w 70555"/>
                  <a:gd name="connsiteY47" fmla="*/ 282 h 77611"/>
                  <a:gd name="connsiteX48" fmla="*/ 41063 w 70555"/>
                  <a:gd name="connsiteY48" fmla="*/ 212 h 77611"/>
                  <a:gd name="connsiteX49" fmla="*/ 39441 w 70555"/>
                  <a:gd name="connsiteY49" fmla="*/ 0 h 77611"/>
                  <a:gd name="connsiteX50" fmla="*/ 39370 w 70555"/>
                  <a:gd name="connsiteY50" fmla="*/ 0 h 77611"/>
                  <a:gd name="connsiteX51" fmla="*/ 38947 w 70555"/>
                  <a:gd name="connsiteY51" fmla="*/ 0 h 77611"/>
                  <a:gd name="connsiteX52" fmla="*/ 37677 w 70555"/>
                  <a:gd name="connsiteY52" fmla="*/ 0 h 77611"/>
                  <a:gd name="connsiteX53" fmla="*/ 37253 w 70555"/>
                  <a:gd name="connsiteY53" fmla="*/ 71 h 77611"/>
                  <a:gd name="connsiteX54" fmla="*/ 36477 w 70555"/>
                  <a:gd name="connsiteY54" fmla="*/ 141 h 77611"/>
                  <a:gd name="connsiteX55" fmla="*/ 35701 w 70555"/>
                  <a:gd name="connsiteY55" fmla="*/ 212 h 77611"/>
                  <a:gd name="connsiteX56" fmla="*/ 35066 w 70555"/>
                  <a:gd name="connsiteY56" fmla="*/ 353 h 77611"/>
                  <a:gd name="connsiteX57" fmla="*/ 34008 w 70555"/>
                  <a:gd name="connsiteY57" fmla="*/ 565 h 77611"/>
                  <a:gd name="connsiteX58" fmla="*/ 33443 w 70555"/>
                  <a:gd name="connsiteY58" fmla="*/ 706 h 77611"/>
                  <a:gd name="connsiteX59" fmla="*/ 32808 w 70555"/>
                  <a:gd name="connsiteY59" fmla="*/ 917 h 77611"/>
                  <a:gd name="connsiteX60" fmla="*/ 30903 w 70555"/>
                  <a:gd name="connsiteY60" fmla="*/ 1552 h 77611"/>
                  <a:gd name="connsiteX61" fmla="*/ 30268 w 70555"/>
                  <a:gd name="connsiteY61" fmla="*/ 1764 h 77611"/>
                  <a:gd name="connsiteX62" fmla="*/ 29916 w 70555"/>
                  <a:gd name="connsiteY62" fmla="*/ 1976 h 77611"/>
                  <a:gd name="connsiteX63" fmla="*/ 26529 w 70555"/>
                  <a:gd name="connsiteY63" fmla="*/ 3669 h 77611"/>
                  <a:gd name="connsiteX64" fmla="*/ 22366 w 70555"/>
                  <a:gd name="connsiteY64" fmla="*/ 6491 h 77611"/>
                  <a:gd name="connsiteX65" fmla="*/ 21661 w 70555"/>
                  <a:gd name="connsiteY65" fmla="*/ 6985 h 77611"/>
                  <a:gd name="connsiteX66" fmla="*/ 17921 w 70555"/>
                  <a:gd name="connsiteY66" fmla="*/ 10301 h 77611"/>
                  <a:gd name="connsiteX67" fmla="*/ 17639 w 70555"/>
                  <a:gd name="connsiteY67" fmla="*/ 10583 h 77611"/>
                  <a:gd name="connsiteX68" fmla="*/ 17074 w 70555"/>
                  <a:gd name="connsiteY68" fmla="*/ 11218 h 77611"/>
                  <a:gd name="connsiteX69" fmla="*/ 15311 w 70555"/>
                  <a:gd name="connsiteY69" fmla="*/ 13123 h 77611"/>
                  <a:gd name="connsiteX70" fmla="*/ 14746 w 70555"/>
                  <a:gd name="connsiteY70" fmla="*/ 13758 h 77611"/>
                  <a:gd name="connsiteX71" fmla="*/ 14323 w 70555"/>
                  <a:gd name="connsiteY71" fmla="*/ 14323 h 77611"/>
                  <a:gd name="connsiteX72" fmla="*/ 13264 w 70555"/>
                  <a:gd name="connsiteY72" fmla="*/ 15593 h 77611"/>
                  <a:gd name="connsiteX73" fmla="*/ 12559 w 70555"/>
                  <a:gd name="connsiteY73" fmla="*/ 16440 h 77611"/>
                  <a:gd name="connsiteX74" fmla="*/ 12065 w 70555"/>
                  <a:gd name="connsiteY74" fmla="*/ 17145 h 77611"/>
                  <a:gd name="connsiteX75" fmla="*/ 11289 w 70555"/>
                  <a:gd name="connsiteY75" fmla="*/ 18133 h 77611"/>
                  <a:gd name="connsiteX76" fmla="*/ 10795 w 70555"/>
                  <a:gd name="connsiteY76" fmla="*/ 18838 h 77611"/>
                  <a:gd name="connsiteX77" fmla="*/ 10019 w 70555"/>
                  <a:gd name="connsiteY77" fmla="*/ 20038 h 77611"/>
                  <a:gd name="connsiteX78" fmla="*/ 9525 w 70555"/>
                  <a:gd name="connsiteY78" fmla="*/ 20814 h 77611"/>
                  <a:gd name="connsiteX79" fmla="*/ 9313 w 70555"/>
                  <a:gd name="connsiteY79" fmla="*/ 21167 h 77611"/>
                  <a:gd name="connsiteX80" fmla="*/ 7902 w 70555"/>
                  <a:gd name="connsiteY80" fmla="*/ 23424 h 77611"/>
                  <a:gd name="connsiteX81" fmla="*/ 7832 w 70555"/>
                  <a:gd name="connsiteY81" fmla="*/ 23566 h 77611"/>
                  <a:gd name="connsiteX82" fmla="*/ 7549 w 70555"/>
                  <a:gd name="connsiteY82" fmla="*/ 23989 h 77611"/>
                  <a:gd name="connsiteX83" fmla="*/ 6632 w 70555"/>
                  <a:gd name="connsiteY83" fmla="*/ 25612 h 77611"/>
                  <a:gd name="connsiteX84" fmla="*/ 6209 w 70555"/>
                  <a:gd name="connsiteY84" fmla="*/ 26388 h 77611"/>
                  <a:gd name="connsiteX85" fmla="*/ 5786 w 70555"/>
                  <a:gd name="connsiteY85" fmla="*/ 27164 h 77611"/>
                  <a:gd name="connsiteX86" fmla="*/ 5433 w 70555"/>
                  <a:gd name="connsiteY86" fmla="*/ 27870 h 77611"/>
                  <a:gd name="connsiteX87" fmla="*/ 4586 w 70555"/>
                  <a:gd name="connsiteY87" fmla="*/ 29774 h 77611"/>
                  <a:gd name="connsiteX88" fmla="*/ 4445 w 70555"/>
                  <a:gd name="connsiteY88" fmla="*/ 30127 h 77611"/>
                  <a:gd name="connsiteX89" fmla="*/ 4374 w 70555"/>
                  <a:gd name="connsiteY89" fmla="*/ 30198 h 77611"/>
                  <a:gd name="connsiteX90" fmla="*/ 3387 w 70555"/>
                  <a:gd name="connsiteY90" fmla="*/ 32597 h 77611"/>
                  <a:gd name="connsiteX91" fmla="*/ 3246 w 70555"/>
                  <a:gd name="connsiteY91" fmla="*/ 33020 h 77611"/>
                  <a:gd name="connsiteX92" fmla="*/ 2963 w 70555"/>
                  <a:gd name="connsiteY92" fmla="*/ 33937 h 77611"/>
                  <a:gd name="connsiteX93" fmla="*/ 2540 w 70555"/>
                  <a:gd name="connsiteY93" fmla="*/ 35137 h 77611"/>
                  <a:gd name="connsiteX94" fmla="*/ 2258 w 70555"/>
                  <a:gd name="connsiteY94" fmla="*/ 36054 h 77611"/>
                  <a:gd name="connsiteX95" fmla="*/ 1905 w 70555"/>
                  <a:gd name="connsiteY95" fmla="*/ 37183 h 77611"/>
                  <a:gd name="connsiteX96" fmla="*/ 1693 w 70555"/>
                  <a:gd name="connsiteY96" fmla="*/ 37888 h 77611"/>
                  <a:gd name="connsiteX97" fmla="*/ 1411 w 70555"/>
                  <a:gd name="connsiteY97" fmla="*/ 39088 h 77611"/>
                  <a:gd name="connsiteX98" fmla="*/ 1058 w 70555"/>
                  <a:gd name="connsiteY98" fmla="*/ 40428 h 77611"/>
                  <a:gd name="connsiteX99" fmla="*/ 917 w 70555"/>
                  <a:gd name="connsiteY99" fmla="*/ 40922 h 77611"/>
                  <a:gd name="connsiteX100" fmla="*/ 776 w 70555"/>
                  <a:gd name="connsiteY100" fmla="*/ 41910 h 77611"/>
                  <a:gd name="connsiteX101" fmla="*/ 423 w 70555"/>
                  <a:gd name="connsiteY101" fmla="*/ 44027 h 77611"/>
                  <a:gd name="connsiteX102" fmla="*/ 353 w 70555"/>
                  <a:gd name="connsiteY102" fmla="*/ 44591 h 77611"/>
                  <a:gd name="connsiteX103" fmla="*/ 282 w 70555"/>
                  <a:gd name="connsiteY103" fmla="*/ 45156 h 77611"/>
                  <a:gd name="connsiteX104" fmla="*/ 0 w 70555"/>
                  <a:gd name="connsiteY104" fmla="*/ 49812 h 77611"/>
                  <a:gd name="connsiteX105" fmla="*/ 7832 w 70555"/>
                  <a:gd name="connsiteY105" fmla="*/ 66957 h 77611"/>
                  <a:gd name="connsiteX106" fmla="*/ 33796 w 70555"/>
                  <a:gd name="connsiteY106" fmla="*/ 82056 h 77611"/>
                  <a:gd name="connsiteX107" fmla="*/ 25964 w 70555"/>
                  <a:gd name="connsiteY107" fmla="*/ 64911 h 77611"/>
                  <a:gd name="connsiteX108" fmla="*/ 26247 w 70555"/>
                  <a:gd name="connsiteY108" fmla="*/ 60255 h 77611"/>
                  <a:gd name="connsiteX109" fmla="*/ 26176 w 70555"/>
                  <a:gd name="connsiteY109" fmla="*/ 59055 h 77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Lst>
                <a:rect l="l" t="t" r="r" b="b"/>
                <a:pathLst>
                  <a:path w="70555" h="77611">
                    <a:moveTo>
                      <a:pt x="26176" y="59055"/>
                    </a:moveTo>
                    <a:cubicBezTo>
                      <a:pt x="26247" y="58349"/>
                      <a:pt x="26388" y="57644"/>
                      <a:pt x="26529" y="56938"/>
                    </a:cubicBezTo>
                    <a:cubicBezTo>
                      <a:pt x="26599" y="56444"/>
                      <a:pt x="26741" y="55951"/>
                      <a:pt x="26811" y="55457"/>
                    </a:cubicBezTo>
                    <a:cubicBezTo>
                      <a:pt x="26882" y="55033"/>
                      <a:pt x="27023" y="54540"/>
                      <a:pt x="27164" y="54116"/>
                    </a:cubicBezTo>
                    <a:cubicBezTo>
                      <a:pt x="27305" y="53481"/>
                      <a:pt x="27517" y="52846"/>
                      <a:pt x="27658" y="52211"/>
                    </a:cubicBezTo>
                    <a:cubicBezTo>
                      <a:pt x="27799" y="51858"/>
                      <a:pt x="27869" y="51505"/>
                      <a:pt x="28011" y="51082"/>
                    </a:cubicBezTo>
                    <a:cubicBezTo>
                      <a:pt x="28222" y="50377"/>
                      <a:pt x="28504" y="49671"/>
                      <a:pt x="28716" y="48966"/>
                    </a:cubicBezTo>
                    <a:cubicBezTo>
                      <a:pt x="28787" y="48683"/>
                      <a:pt x="28928" y="48401"/>
                      <a:pt x="29069" y="48048"/>
                    </a:cubicBezTo>
                    <a:cubicBezTo>
                      <a:pt x="29422" y="47061"/>
                      <a:pt x="29845" y="46073"/>
                      <a:pt x="30268" y="45085"/>
                    </a:cubicBezTo>
                    <a:cubicBezTo>
                      <a:pt x="30339" y="44944"/>
                      <a:pt x="30409" y="44873"/>
                      <a:pt x="30409" y="44732"/>
                    </a:cubicBezTo>
                    <a:cubicBezTo>
                      <a:pt x="30762" y="43886"/>
                      <a:pt x="31186" y="43039"/>
                      <a:pt x="31609" y="42122"/>
                    </a:cubicBezTo>
                    <a:cubicBezTo>
                      <a:pt x="31750" y="41839"/>
                      <a:pt x="31891" y="41557"/>
                      <a:pt x="32032" y="41346"/>
                    </a:cubicBezTo>
                    <a:cubicBezTo>
                      <a:pt x="32456" y="40569"/>
                      <a:pt x="32879" y="39723"/>
                      <a:pt x="33302" y="38947"/>
                    </a:cubicBezTo>
                    <a:cubicBezTo>
                      <a:pt x="33373" y="38806"/>
                      <a:pt x="33443" y="38665"/>
                      <a:pt x="33584" y="38453"/>
                    </a:cubicBezTo>
                    <a:cubicBezTo>
                      <a:pt x="34149" y="37536"/>
                      <a:pt x="34713" y="36618"/>
                      <a:pt x="35278" y="35701"/>
                    </a:cubicBezTo>
                    <a:cubicBezTo>
                      <a:pt x="35419" y="35419"/>
                      <a:pt x="35631" y="35207"/>
                      <a:pt x="35772" y="34925"/>
                    </a:cubicBezTo>
                    <a:cubicBezTo>
                      <a:pt x="36195" y="34290"/>
                      <a:pt x="36618" y="33655"/>
                      <a:pt x="37112" y="33020"/>
                    </a:cubicBezTo>
                    <a:cubicBezTo>
                      <a:pt x="37324" y="32667"/>
                      <a:pt x="37606" y="32315"/>
                      <a:pt x="37888" y="32032"/>
                    </a:cubicBezTo>
                    <a:cubicBezTo>
                      <a:pt x="38312" y="31538"/>
                      <a:pt x="38664" y="30974"/>
                      <a:pt x="39088" y="30480"/>
                    </a:cubicBezTo>
                    <a:cubicBezTo>
                      <a:pt x="39441" y="30057"/>
                      <a:pt x="39793" y="29633"/>
                      <a:pt x="40146" y="29210"/>
                    </a:cubicBezTo>
                    <a:cubicBezTo>
                      <a:pt x="40499" y="28787"/>
                      <a:pt x="40852" y="28434"/>
                      <a:pt x="41134" y="28081"/>
                    </a:cubicBezTo>
                    <a:cubicBezTo>
                      <a:pt x="41698" y="27446"/>
                      <a:pt x="42333" y="26811"/>
                      <a:pt x="42898" y="26176"/>
                    </a:cubicBezTo>
                    <a:cubicBezTo>
                      <a:pt x="43180" y="25894"/>
                      <a:pt x="43462" y="25612"/>
                      <a:pt x="43815" y="25259"/>
                    </a:cubicBezTo>
                    <a:cubicBezTo>
                      <a:pt x="45014" y="24059"/>
                      <a:pt x="46284" y="23001"/>
                      <a:pt x="47554" y="21943"/>
                    </a:cubicBezTo>
                    <a:cubicBezTo>
                      <a:pt x="47766" y="21731"/>
                      <a:pt x="48048" y="21590"/>
                      <a:pt x="48260" y="21449"/>
                    </a:cubicBezTo>
                    <a:cubicBezTo>
                      <a:pt x="49601" y="20391"/>
                      <a:pt x="51012" y="19473"/>
                      <a:pt x="52423" y="18627"/>
                    </a:cubicBezTo>
                    <a:cubicBezTo>
                      <a:pt x="53552" y="17992"/>
                      <a:pt x="54681" y="17427"/>
                      <a:pt x="55809" y="16933"/>
                    </a:cubicBezTo>
                    <a:cubicBezTo>
                      <a:pt x="56162" y="16792"/>
                      <a:pt x="56515" y="16651"/>
                      <a:pt x="56868" y="16510"/>
                    </a:cubicBezTo>
                    <a:cubicBezTo>
                      <a:pt x="57503" y="16298"/>
                      <a:pt x="58138" y="16016"/>
                      <a:pt x="58773" y="15875"/>
                    </a:cubicBezTo>
                    <a:cubicBezTo>
                      <a:pt x="59196" y="15734"/>
                      <a:pt x="59549" y="15663"/>
                      <a:pt x="59972" y="15522"/>
                    </a:cubicBezTo>
                    <a:cubicBezTo>
                      <a:pt x="60325" y="15452"/>
                      <a:pt x="60678" y="15381"/>
                      <a:pt x="61031" y="15311"/>
                    </a:cubicBezTo>
                    <a:cubicBezTo>
                      <a:pt x="61524" y="15240"/>
                      <a:pt x="62018" y="15169"/>
                      <a:pt x="62442" y="15099"/>
                    </a:cubicBezTo>
                    <a:cubicBezTo>
                      <a:pt x="62724" y="15099"/>
                      <a:pt x="63006" y="15028"/>
                      <a:pt x="63218" y="15028"/>
                    </a:cubicBezTo>
                    <a:cubicBezTo>
                      <a:pt x="63782" y="14958"/>
                      <a:pt x="64347" y="14958"/>
                      <a:pt x="64911" y="15028"/>
                    </a:cubicBezTo>
                    <a:cubicBezTo>
                      <a:pt x="65052" y="15028"/>
                      <a:pt x="65193" y="15028"/>
                      <a:pt x="65334" y="15028"/>
                    </a:cubicBezTo>
                    <a:cubicBezTo>
                      <a:pt x="66040" y="15099"/>
                      <a:pt x="66675" y="15169"/>
                      <a:pt x="67310" y="15311"/>
                    </a:cubicBezTo>
                    <a:cubicBezTo>
                      <a:pt x="67451" y="15311"/>
                      <a:pt x="67592" y="15381"/>
                      <a:pt x="67804" y="15452"/>
                    </a:cubicBezTo>
                    <a:cubicBezTo>
                      <a:pt x="68298" y="15593"/>
                      <a:pt x="68792" y="15734"/>
                      <a:pt x="69286" y="15875"/>
                    </a:cubicBezTo>
                    <a:cubicBezTo>
                      <a:pt x="69427" y="15946"/>
                      <a:pt x="69568" y="15946"/>
                      <a:pt x="69709" y="16016"/>
                    </a:cubicBezTo>
                    <a:cubicBezTo>
                      <a:pt x="70344" y="16228"/>
                      <a:pt x="70908" y="16510"/>
                      <a:pt x="71473" y="16863"/>
                    </a:cubicBezTo>
                    <a:lnTo>
                      <a:pt x="45508" y="1764"/>
                    </a:lnTo>
                    <a:cubicBezTo>
                      <a:pt x="45438" y="1764"/>
                      <a:pt x="45438" y="1693"/>
                      <a:pt x="45367" y="1693"/>
                    </a:cubicBezTo>
                    <a:cubicBezTo>
                      <a:pt x="44944" y="1482"/>
                      <a:pt x="44521" y="1200"/>
                      <a:pt x="44027" y="1058"/>
                    </a:cubicBezTo>
                    <a:cubicBezTo>
                      <a:pt x="43956" y="988"/>
                      <a:pt x="43815" y="988"/>
                      <a:pt x="43744" y="988"/>
                    </a:cubicBezTo>
                    <a:cubicBezTo>
                      <a:pt x="43603" y="917"/>
                      <a:pt x="43462" y="847"/>
                      <a:pt x="43321" y="847"/>
                    </a:cubicBezTo>
                    <a:cubicBezTo>
                      <a:pt x="43109" y="776"/>
                      <a:pt x="42898" y="706"/>
                      <a:pt x="42616" y="635"/>
                    </a:cubicBezTo>
                    <a:cubicBezTo>
                      <a:pt x="42333" y="565"/>
                      <a:pt x="42122" y="494"/>
                      <a:pt x="41839" y="423"/>
                    </a:cubicBezTo>
                    <a:cubicBezTo>
                      <a:pt x="41698" y="353"/>
                      <a:pt x="41557" y="353"/>
                      <a:pt x="41346" y="282"/>
                    </a:cubicBezTo>
                    <a:cubicBezTo>
                      <a:pt x="41275" y="282"/>
                      <a:pt x="41204" y="212"/>
                      <a:pt x="41063" y="212"/>
                    </a:cubicBezTo>
                    <a:cubicBezTo>
                      <a:pt x="40569" y="141"/>
                      <a:pt x="40005" y="71"/>
                      <a:pt x="39441" y="0"/>
                    </a:cubicBezTo>
                    <a:cubicBezTo>
                      <a:pt x="39441" y="0"/>
                      <a:pt x="39370" y="0"/>
                      <a:pt x="39370" y="0"/>
                    </a:cubicBezTo>
                    <a:cubicBezTo>
                      <a:pt x="39229" y="0"/>
                      <a:pt x="39088" y="0"/>
                      <a:pt x="38947" y="0"/>
                    </a:cubicBezTo>
                    <a:cubicBezTo>
                      <a:pt x="38523" y="0"/>
                      <a:pt x="38100" y="0"/>
                      <a:pt x="37677" y="0"/>
                    </a:cubicBezTo>
                    <a:cubicBezTo>
                      <a:pt x="37536" y="0"/>
                      <a:pt x="37394" y="0"/>
                      <a:pt x="37253" y="71"/>
                    </a:cubicBezTo>
                    <a:cubicBezTo>
                      <a:pt x="36971" y="71"/>
                      <a:pt x="36689" y="141"/>
                      <a:pt x="36477" y="141"/>
                    </a:cubicBezTo>
                    <a:cubicBezTo>
                      <a:pt x="36195" y="141"/>
                      <a:pt x="35983" y="212"/>
                      <a:pt x="35701" y="212"/>
                    </a:cubicBezTo>
                    <a:cubicBezTo>
                      <a:pt x="35489" y="212"/>
                      <a:pt x="35278" y="282"/>
                      <a:pt x="35066" y="353"/>
                    </a:cubicBezTo>
                    <a:cubicBezTo>
                      <a:pt x="34713" y="423"/>
                      <a:pt x="34361" y="494"/>
                      <a:pt x="34008" y="565"/>
                    </a:cubicBezTo>
                    <a:cubicBezTo>
                      <a:pt x="33796" y="635"/>
                      <a:pt x="33584" y="635"/>
                      <a:pt x="33443" y="706"/>
                    </a:cubicBezTo>
                    <a:cubicBezTo>
                      <a:pt x="33232" y="776"/>
                      <a:pt x="33020" y="847"/>
                      <a:pt x="32808" y="917"/>
                    </a:cubicBezTo>
                    <a:cubicBezTo>
                      <a:pt x="32173" y="1129"/>
                      <a:pt x="31538" y="1341"/>
                      <a:pt x="30903" y="1552"/>
                    </a:cubicBezTo>
                    <a:cubicBezTo>
                      <a:pt x="30692" y="1623"/>
                      <a:pt x="30480" y="1693"/>
                      <a:pt x="30268" y="1764"/>
                    </a:cubicBezTo>
                    <a:cubicBezTo>
                      <a:pt x="30127" y="1835"/>
                      <a:pt x="29986" y="1905"/>
                      <a:pt x="29916" y="1976"/>
                    </a:cubicBezTo>
                    <a:cubicBezTo>
                      <a:pt x="28787" y="2469"/>
                      <a:pt x="27728" y="2963"/>
                      <a:pt x="26529" y="3669"/>
                    </a:cubicBezTo>
                    <a:cubicBezTo>
                      <a:pt x="25118" y="4516"/>
                      <a:pt x="23707" y="5433"/>
                      <a:pt x="22366" y="6491"/>
                    </a:cubicBezTo>
                    <a:cubicBezTo>
                      <a:pt x="22154" y="6632"/>
                      <a:pt x="21872" y="6844"/>
                      <a:pt x="21661" y="6985"/>
                    </a:cubicBezTo>
                    <a:cubicBezTo>
                      <a:pt x="20391" y="7973"/>
                      <a:pt x="19121" y="9102"/>
                      <a:pt x="17921" y="10301"/>
                    </a:cubicBezTo>
                    <a:cubicBezTo>
                      <a:pt x="17851" y="10372"/>
                      <a:pt x="17709" y="10513"/>
                      <a:pt x="17639" y="10583"/>
                    </a:cubicBezTo>
                    <a:cubicBezTo>
                      <a:pt x="17427" y="10795"/>
                      <a:pt x="17286" y="11007"/>
                      <a:pt x="17074" y="11218"/>
                    </a:cubicBezTo>
                    <a:cubicBezTo>
                      <a:pt x="16439" y="11853"/>
                      <a:pt x="15875" y="12488"/>
                      <a:pt x="15311" y="13123"/>
                    </a:cubicBezTo>
                    <a:cubicBezTo>
                      <a:pt x="15099" y="13335"/>
                      <a:pt x="14958" y="13547"/>
                      <a:pt x="14746" y="13758"/>
                    </a:cubicBezTo>
                    <a:cubicBezTo>
                      <a:pt x="14605" y="13970"/>
                      <a:pt x="14464" y="14111"/>
                      <a:pt x="14323" y="14323"/>
                    </a:cubicBezTo>
                    <a:cubicBezTo>
                      <a:pt x="13970" y="14746"/>
                      <a:pt x="13617" y="15169"/>
                      <a:pt x="13264" y="15593"/>
                    </a:cubicBezTo>
                    <a:cubicBezTo>
                      <a:pt x="13053" y="15875"/>
                      <a:pt x="12771" y="16157"/>
                      <a:pt x="12559" y="16440"/>
                    </a:cubicBezTo>
                    <a:cubicBezTo>
                      <a:pt x="12347" y="16651"/>
                      <a:pt x="12206" y="16933"/>
                      <a:pt x="12065" y="17145"/>
                    </a:cubicBezTo>
                    <a:cubicBezTo>
                      <a:pt x="11783" y="17498"/>
                      <a:pt x="11571" y="17851"/>
                      <a:pt x="11289" y="18133"/>
                    </a:cubicBezTo>
                    <a:cubicBezTo>
                      <a:pt x="11148" y="18344"/>
                      <a:pt x="10936" y="18556"/>
                      <a:pt x="10795" y="18838"/>
                    </a:cubicBezTo>
                    <a:cubicBezTo>
                      <a:pt x="10513" y="19262"/>
                      <a:pt x="10231" y="19614"/>
                      <a:pt x="10019" y="20038"/>
                    </a:cubicBezTo>
                    <a:cubicBezTo>
                      <a:pt x="9878" y="20320"/>
                      <a:pt x="9666" y="20532"/>
                      <a:pt x="9525" y="20814"/>
                    </a:cubicBezTo>
                    <a:cubicBezTo>
                      <a:pt x="9454" y="20955"/>
                      <a:pt x="9384" y="21026"/>
                      <a:pt x="9313" y="21167"/>
                    </a:cubicBezTo>
                    <a:cubicBezTo>
                      <a:pt x="8819" y="21943"/>
                      <a:pt x="8396" y="22648"/>
                      <a:pt x="7902" y="23424"/>
                    </a:cubicBezTo>
                    <a:cubicBezTo>
                      <a:pt x="7902" y="23495"/>
                      <a:pt x="7832" y="23495"/>
                      <a:pt x="7832" y="23566"/>
                    </a:cubicBezTo>
                    <a:cubicBezTo>
                      <a:pt x="7761" y="23707"/>
                      <a:pt x="7691" y="23848"/>
                      <a:pt x="7549" y="23989"/>
                    </a:cubicBezTo>
                    <a:cubicBezTo>
                      <a:pt x="7267" y="24553"/>
                      <a:pt x="6914" y="25047"/>
                      <a:pt x="6632" y="25612"/>
                    </a:cubicBezTo>
                    <a:cubicBezTo>
                      <a:pt x="6491" y="25894"/>
                      <a:pt x="6350" y="26106"/>
                      <a:pt x="6209" y="26388"/>
                    </a:cubicBezTo>
                    <a:cubicBezTo>
                      <a:pt x="6068" y="26670"/>
                      <a:pt x="5927" y="26952"/>
                      <a:pt x="5786" y="27164"/>
                    </a:cubicBezTo>
                    <a:cubicBezTo>
                      <a:pt x="5644" y="27376"/>
                      <a:pt x="5574" y="27658"/>
                      <a:pt x="5433" y="27870"/>
                    </a:cubicBezTo>
                    <a:cubicBezTo>
                      <a:pt x="5151" y="28505"/>
                      <a:pt x="4868" y="29139"/>
                      <a:pt x="4586" y="29774"/>
                    </a:cubicBezTo>
                    <a:cubicBezTo>
                      <a:pt x="4516" y="29915"/>
                      <a:pt x="4445" y="29986"/>
                      <a:pt x="4445" y="30127"/>
                    </a:cubicBezTo>
                    <a:cubicBezTo>
                      <a:pt x="4445" y="30127"/>
                      <a:pt x="4445" y="30198"/>
                      <a:pt x="4374" y="30198"/>
                    </a:cubicBezTo>
                    <a:cubicBezTo>
                      <a:pt x="4022" y="30974"/>
                      <a:pt x="3669" y="31821"/>
                      <a:pt x="3387" y="32597"/>
                    </a:cubicBezTo>
                    <a:cubicBezTo>
                      <a:pt x="3316" y="32738"/>
                      <a:pt x="3316" y="32879"/>
                      <a:pt x="3246" y="33020"/>
                    </a:cubicBezTo>
                    <a:cubicBezTo>
                      <a:pt x="3104" y="33302"/>
                      <a:pt x="3034" y="33585"/>
                      <a:pt x="2963" y="33937"/>
                    </a:cubicBezTo>
                    <a:cubicBezTo>
                      <a:pt x="2822" y="34361"/>
                      <a:pt x="2681" y="34713"/>
                      <a:pt x="2540" y="35137"/>
                    </a:cubicBezTo>
                    <a:cubicBezTo>
                      <a:pt x="2469" y="35419"/>
                      <a:pt x="2328" y="35772"/>
                      <a:pt x="2258" y="36054"/>
                    </a:cubicBezTo>
                    <a:cubicBezTo>
                      <a:pt x="2117" y="36407"/>
                      <a:pt x="2046" y="36759"/>
                      <a:pt x="1905" y="37183"/>
                    </a:cubicBezTo>
                    <a:cubicBezTo>
                      <a:pt x="1834" y="37394"/>
                      <a:pt x="1764" y="37606"/>
                      <a:pt x="1693" y="37888"/>
                    </a:cubicBezTo>
                    <a:cubicBezTo>
                      <a:pt x="1552" y="38312"/>
                      <a:pt x="1482" y="38735"/>
                      <a:pt x="1411" y="39088"/>
                    </a:cubicBezTo>
                    <a:cubicBezTo>
                      <a:pt x="1270" y="39511"/>
                      <a:pt x="1199" y="40005"/>
                      <a:pt x="1058" y="40428"/>
                    </a:cubicBezTo>
                    <a:cubicBezTo>
                      <a:pt x="988" y="40569"/>
                      <a:pt x="988" y="40710"/>
                      <a:pt x="917" y="40922"/>
                    </a:cubicBezTo>
                    <a:cubicBezTo>
                      <a:pt x="847" y="41275"/>
                      <a:pt x="847" y="41557"/>
                      <a:pt x="776" y="41910"/>
                    </a:cubicBezTo>
                    <a:cubicBezTo>
                      <a:pt x="635" y="42616"/>
                      <a:pt x="494" y="43321"/>
                      <a:pt x="423" y="44027"/>
                    </a:cubicBezTo>
                    <a:cubicBezTo>
                      <a:pt x="423" y="44238"/>
                      <a:pt x="353" y="44450"/>
                      <a:pt x="353" y="44591"/>
                    </a:cubicBezTo>
                    <a:cubicBezTo>
                      <a:pt x="353" y="44803"/>
                      <a:pt x="353" y="44944"/>
                      <a:pt x="282" y="45156"/>
                    </a:cubicBezTo>
                    <a:cubicBezTo>
                      <a:pt x="71" y="46708"/>
                      <a:pt x="0" y="48331"/>
                      <a:pt x="0" y="49812"/>
                    </a:cubicBezTo>
                    <a:cubicBezTo>
                      <a:pt x="0" y="58208"/>
                      <a:pt x="3034" y="64206"/>
                      <a:pt x="7832" y="66957"/>
                    </a:cubicBezTo>
                    <a:lnTo>
                      <a:pt x="33796" y="82056"/>
                    </a:lnTo>
                    <a:cubicBezTo>
                      <a:pt x="28998" y="79234"/>
                      <a:pt x="26035" y="73307"/>
                      <a:pt x="25964" y="64911"/>
                    </a:cubicBezTo>
                    <a:cubicBezTo>
                      <a:pt x="25964" y="63359"/>
                      <a:pt x="26106" y="61807"/>
                      <a:pt x="26247" y="60255"/>
                    </a:cubicBezTo>
                    <a:cubicBezTo>
                      <a:pt x="26106" y="59761"/>
                      <a:pt x="26106" y="59408"/>
                      <a:pt x="26176" y="59055"/>
                    </a:cubicBezTo>
                    <a:close/>
                  </a:path>
                </a:pathLst>
              </a:custGeom>
              <a:solidFill>
                <a:schemeClr val="accent1">
                  <a:lumMod val="60000"/>
                  <a:lumOff val="40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383" name="Freeform: Shape 382">
                <a:extLst>
                  <a:ext uri="{FF2B5EF4-FFF2-40B4-BE49-F238E27FC236}">
                    <a16:creationId xmlns:a16="http://schemas.microsoft.com/office/drawing/2014/main" id="{54EAF854-AEDD-4043-A29E-BB0B2D64DB0D}"/>
                  </a:ext>
                </a:extLst>
              </p:cNvPr>
              <p:cNvSpPr/>
              <p:nvPr/>
            </p:nvSpPr>
            <p:spPr>
              <a:xfrm>
                <a:off x="2925839" y="1921756"/>
                <a:ext cx="70556" cy="84667"/>
              </a:xfrm>
              <a:custGeom>
                <a:avLst/>
                <a:gdLst>
                  <a:gd name="connsiteX0" fmla="*/ 56707 w 70555"/>
                  <a:gd name="connsiteY0" fmla="*/ 10953 h 84666"/>
                  <a:gd name="connsiteX1" fmla="*/ 56628 w 70555"/>
                  <a:gd name="connsiteY1" fmla="*/ 54482 h 84666"/>
                  <a:gd name="connsiteX2" fmla="*/ 18850 w 70555"/>
                  <a:gd name="connsiteY2" fmla="*/ 76104 h 84666"/>
                  <a:gd name="connsiteX3" fmla="*/ 18929 w 70555"/>
                  <a:gd name="connsiteY3" fmla="*/ 32575 h 84666"/>
                  <a:gd name="connsiteX4" fmla="*/ 56707 w 70555"/>
                  <a:gd name="connsiteY4" fmla="*/ 10953 h 846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555" h="84666">
                    <a:moveTo>
                      <a:pt x="56707" y="10953"/>
                    </a:moveTo>
                    <a:cubicBezTo>
                      <a:pt x="67118" y="17002"/>
                      <a:pt x="67082" y="36491"/>
                      <a:pt x="56628" y="54482"/>
                    </a:cubicBezTo>
                    <a:cubicBezTo>
                      <a:pt x="46174" y="72472"/>
                      <a:pt x="29260" y="82153"/>
                      <a:pt x="18850" y="76104"/>
                    </a:cubicBezTo>
                    <a:cubicBezTo>
                      <a:pt x="8439" y="70054"/>
                      <a:pt x="8475" y="50566"/>
                      <a:pt x="18929" y="32575"/>
                    </a:cubicBezTo>
                    <a:cubicBezTo>
                      <a:pt x="29383" y="14584"/>
                      <a:pt x="46297" y="4904"/>
                      <a:pt x="56707" y="10953"/>
                    </a:cubicBezTo>
                    <a:close/>
                  </a:path>
                </a:pathLst>
              </a:custGeom>
              <a:solidFill>
                <a:schemeClr val="accent1"/>
              </a:solidFill>
              <a:ln w="7047" cap="flat">
                <a:noFill/>
                <a:prstDash val="solid"/>
                <a:miter/>
              </a:ln>
            </p:spPr>
            <p:txBody>
              <a:bodyPr rtlCol="0" anchor="ctr"/>
              <a:lstStyle/>
              <a:p>
                <a:pPr algn="r" rtl="1"/>
                <a:endParaRPr lang="en-ID">
                  <a:cs typeface="B Nazanin" panose="00000400000000000000" pitchFamily="2" charset="-78"/>
                </a:endParaRPr>
              </a:p>
            </p:txBody>
          </p:sp>
        </p:grpSp>
        <p:sp>
          <p:nvSpPr>
            <p:cNvPr id="295" name="Freeform: Shape 294">
              <a:extLst>
                <a:ext uri="{FF2B5EF4-FFF2-40B4-BE49-F238E27FC236}">
                  <a16:creationId xmlns:a16="http://schemas.microsoft.com/office/drawing/2014/main" id="{7217E6CE-58C1-4E31-AEBD-C7BC10A3BAD0}"/>
                </a:ext>
              </a:extLst>
            </p:cNvPr>
            <p:cNvSpPr/>
            <p:nvPr/>
          </p:nvSpPr>
          <p:spPr>
            <a:xfrm>
              <a:off x="3165405" y="1651353"/>
              <a:ext cx="148167" cy="98778"/>
            </a:xfrm>
            <a:custGeom>
              <a:avLst/>
              <a:gdLst>
                <a:gd name="connsiteX0" fmla="*/ 16863 w 148166"/>
                <a:gd name="connsiteY0" fmla="*/ 0 h 98777"/>
                <a:gd name="connsiteX1" fmla="*/ 15452 w 148166"/>
                <a:gd name="connsiteY1" fmla="*/ 3175 h 98777"/>
                <a:gd name="connsiteX2" fmla="*/ 15452 w 148166"/>
                <a:gd name="connsiteY2" fmla="*/ 3175 h 98777"/>
                <a:gd name="connsiteX3" fmla="*/ 13899 w 148166"/>
                <a:gd name="connsiteY3" fmla="*/ 6138 h 98777"/>
                <a:gd name="connsiteX4" fmla="*/ 13758 w 148166"/>
                <a:gd name="connsiteY4" fmla="*/ 6350 h 98777"/>
                <a:gd name="connsiteX5" fmla="*/ 12065 w 148166"/>
                <a:gd name="connsiteY5" fmla="*/ 8961 h 98777"/>
                <a:gd name="connsiteX6" fmla="*/ 11783 w 148166"/>
                <a:gd name="connsiteY6" fmla="*/ 9384 h 98777"/>
                <a:gd name="connsiteX7" fmla="*/ 9948 w 148166"/>
                <a:gd name="connsiteY7" fmla="*/ 11853 h 98777"/>
                <a:gd name="connsiteX8" fmla="*/ 9454 w 148166"/>
                <a:gd name="connsiteY8" fmla="*/ 12418 h 98777"/>
                <a:gd name="connsiteX9" fmla="*/ 8043 w 148166"/>
                <a:gd name="connsiteY9" fmla="*/ 14111 h 98777"/>
                <a:gd name="connsiteX10" fmla="*/ 7056 w 148166"/>
                <a:gd name="connsiteY10" fmla="*/ 15169 h 98777"/>
                <a:gd name="connsiteX11" fmla="*/ 5997 w 148166"/>
                <a:gd name="connsiteY11" fmla="*/ 16228 h 98777"/>
                <a:gd name="connsiteX12" fmla="*/ 3951 w 148166"/>
                <a:gd name="connsiteY12" fmla="*/ 17992 h 98777"/>
                <a:gd name="connsiteX13" fmla="*/ 3034 w 148166"/>
                <a:gd name="connsiteY13" fmla="*/ 18697 h 98777"/>
                <a:gd name="connsiteX14" fmla="*/ 0 w 148166"/>
                <a:gd name="connsiteY14" fmla="*/ 20743 h 98777"/>
                <a:gd name="connsiteX15" fmla="*/ 135961 w 148166"/>
                <a:gd name="connsiteY15" fmla="*/ 99766 h 98777"/>
                <a:gd name="connsiteX16" fmla="*/ 138994 w 148166"/>
                <a:gd name="connsiteY16" fmla="*/ 97719 h 98777"/>
                <a:gd name="connsiteX17" fmla="*/ 139912 w 148166"/>
                <a:gd name="connsiteY17" fmla="*/ 97014 h 98777"/>
                <a:gd name="connsiteX18" fmla="*/ 141958 w 148166"/>
                <a:gd name="connsiteY18" fmla="*/ 95250 h 98777"/>
                <a:gd name="connsiteX19" fmla="*/ 142452 w 148166"/>
                <a:gd name="connsiteY19" fmla="*/ 94827 h 98777"/>
                <a:gd name="connsiteX20" fmla="*/ 143016 w 148166"/>
                <a:gd name="connsiteY20" fmla="*/ 94192 h 98777"/>
                <a:gd name="connsiteX21" fmla="*/ 144004 w 148166"/>
                <a:gd name="connsiteY21" fmla="*/ 93133 h 98777"/>
                <a:gd name="connsiteX22" fmla="*/ 144568 w 148166"/>
                <a:gd name="connsiteY22" fmla="*/ 92498 h 98777"/>
                <a:gd name="connsiteX23" fmla="*/ 145415 w 148166"/>
                <a:gd name="connsiteY23" fmla="*/ 91440 h 98777"/>
                <a:gd name="connsiteX24" fmla="*/ 145909 w 148166"/>
                <a:gd name="connsiteY24" fmla="*/ 90875 h 98777"/>
                <a:gd name="connsiteX25" fmla="*/ 146121 w 148166"/>
                <a:gd name="connsiteY25" fmla="*/ 90593 h 98777"/>
                <a:gd name="connsiteX26" fmla="*/ 147461 w 148166"/>
                <a:gd name="connsiteY26" fmla="*/ 88829 h 98777"/>
                <a:gd name="connsiteX27" fmla="*/ 147743 w 148166"/>
                <a:gd name="connsiteY27" fmla="*/ 88477 h 98777"/>
                <a:gd name="connsiteX28" fmla="*/ 148026 w 148166"/>
                <a:gd name="connsiteY28" fmla="*/ 88053 h 98777"/>
                <a:gd name="connsiteX29" fmla="*/ 148590 w 148166"/>
                <a:gd name="connsiteY29" fmla="*/ 87207 h 98777"/>
                <a:gd name="connsiteX30" fmla="*/ 149578 w 148166"/>
                <a:gd name="connsiteY30" fmla="*/ 85584 h 98777"/>
                <a:gd name="connsiteX31" fmla="*/ 149648 w 148166"/>
                <a:gd name="connsiteY31" fmla="*/ 85443 h 98777"/>
                <a:gd name="connsiteX32" fmla="*/ 149789 w 148166"/>
                <a:gd name="connsiteY32" fmla="*/ 85231 h 98777"/>
                <a:gd name="connsiteX33" fmla="*/ 150495 w 148166"/>
                <a:gd name="connsiteY33" fmla="*/ 83891 h 98777"/>
                <a:gd name="connsiteX34" fmla="*/ 151342 w 148166"/>
                <a:gd name="connsiteY34" fmla="*/ 82268 h 98777"/>
                <a:gd name="connsiteX35" fmla="*/ 151342 w 148166"/>
                <a:gd name="connsiteY35" fmla="*/ 82268 h 98777"/>
                <a:gd name="connsiteX36" fmla="*/ 151342 w 148166"/>
                <a:gd name="connsiteY36" fmla="*/ 82268 h 98777"/>
                <a:gd name="connsiteX37" fmla="*/ 152118 w 148166"/>
                <a:gd name="connsiteY37" fmla="*/ 80574 h 98777"/>
                <a:gd name="connsiteX38" fmla="*/ 152753 w 148166"/>
                <a:gd name="connsiteY38" fmla="*/ 79093 h 98777"/>
                <a:gd name="connsiteX39" fmla="*/ 16863 w 148166"/>
                <a:gd name="connsiteY39" fmla="*/ 0 h 98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48166" h="98777">
                  <a:moveTo>
                    <a:pt x="16863" y="0"/>
                  </a:moveTo>
                  <a:cubicBezTo>
                    <a:pt x="16439" y="1058"/>
                    <a:pt x="15946" y="2117"/>
                    <a:pt x="15452" y="3175"/>
                  </a:cubicBezTo>
                  <a:cubicBezTo>
                    <a:pt x="15452" y="3175"/>
                    <a:pt x="15452" y="3175"/>
                    <a:pt x="15452" y="3175"/>
                  </a:cubicBezTo>
                  <a:cubicBezTo>
                    <a:pt x="14958" y="4163"/>
                    <a:pt x="14464" y="5151"/>
                    <a:pt x="13899" y="6138"/>
                  </a:cubicBezTo>
                  <a:cubicBezTo>
                    <a:pt x="13829" y="6209"/>
                    <a:pt x="13829" y="6279"/>
                    <a:pt x="13758" y="6350"/>
                  </a:cubicBezTo>
                  <a:cubicBezTo>
                    <a:pt x="13264" y="7267"/>
                    <a:pt x="12700" y="8114"/>
                    <a:pt x="12065" y="8961"/>
                  </a:cubicBezTo>
                  <a:cubicBezTo>
                    <a:pt x="11994" y="9102"/>
                    <a:pt x="11853" y="9243"/>
                    <a:pt x="11783" y="9384"/>
                  </a:cubicBezTo>
                  <a:cubicBezTo>
                    <a:pt x="11218" y="10231"/>
                    <a:pt x="10583" y="11007"/>
                    <a:pt x="9948" y="11853"/>
                  </a:cubicBezTo>
                  <a:cubicBezTo>
                    <a:pt x="9807" y="12065"/>
                    <a:pt x="9666" y="12206"/>
                    <a:pt x="9454" y="12418"/>
                  </a:cubicBezTo>
                  <a:cubicBezTo>
                    <a:pt x="8961" y="12982"/>
                    <a:pt x="8537" y="13547"/>
                    <a:pt x="8043" y="14111"/>
                  </a:cubicBezTo>
                  <a:cubicBezTo>
                    <a:pt x="7761" y="14464"/>
                    <a:pt x="7408" y="14817"/>
                    <a:pt x="7056" y="15169"/>
                  </a:cubicBezTo>
                  <a:cubicBezTo>
                    <a:pt x="6703" y="15522"/>
                    <a:pt x="6350" y="15875"/>
                    <a:pt x="5997" y="16228"/>
                  </a:cubicBezTo>
                  <a:cubicBezTo>
                    <a:pt x="5362" y="16863"/>
                    <a:pt x="4657" y="17427"/>
                    <a:pt x="3951" y="17992"/>
                  </a:cubicBezTo>
                  <a:cubicBezTo>
                    <a:pt x="3669" y="18203"/>
                    <a:pt x="3316" y="18486"/>
                    <a:pt x="3034" y="18697"/>
                  </a:cubicBezTo>
                  <a:cubicBezTo>
                    <a:pt x="2046" y="19473"/>
                    <a:pt x="988" y="20179"/>
                    <a:pt x="0" y="20743"/>
                  </a:cubicBezTo>
                  <a:lnTo>
                    <a:pt x="135961" y="99766"/>
                  </a:lnTo>
                  <a:cubicBezTo>
                    <a:pt x="137019" y="99131"/>
                    <a:pt x="138007" y="98425"/>
                    <a:pt x="138994" y="97719"/>
                  </a:cubicBezTo>
                  <a:cubicBezTo>
                    <a:pt x="139277" y="97508"/>
                    <a:pt x="139629" y="97226"/>
                    <a:pt x="139912" y="97014"/>
                  </a:cubicBezTo>
                  <a:cubicBezTo>
                    <a:pt x="140617" y="96449"/>
                    <a:pt x="141252" y="95885"/>
                    <a:pt x="141958" y="95250"/>
                  </a:cubicBezTo>
                  <a:cubicBezTo>
                    <a:pt x="142099" y="95109"/>
                    <a:pt x="142311" y="94968"/>
                    <a:pt x="142452" y="94827"/>
                  </a:cubicBezTo>
                  <a:cubicBezTo>
                    <a:pt x="142663" y="94615"/>
                    <a:pt x="142804" y="94403"/>
                    <a:pt x="143016" y="94192"/>
                  </a:cubicBezTo>
                  <a:cubicBezTo>
                    <a:pt x="143369" y="93839"/>
                    <a:pt x="143651" y="93486"/>
                    <a:pt x="144004" y="93133"/>
                  </a:cubicBezTo>
                  <a:cubicBezTo>
                    <a:pt x="144216" y="92922"/>
                    <a:pt x="144427" y="92710"/>
                    <a:pt x="144568" y="92498"/>
                  </a:cubicBezTo>
                  <a:cubicBezTo>
                    <a:pt x="144851" y="92146"/>
                    <a:pt x="145133" y="91793"/>
                    <a:pt x="145415" y="91440"/>
                  </a:cubicBezTo>
                  <a:cubicBezTo>
                    <a:pt x="145556" y="91228"/>
                    <a:pt x="145768" y="91087"/>
                    <a:pt x="145909" y="90875"/>
                  </a:cubicBezTo>
                  <a:cubicBezTo>
                    <a:pt x="145979" y="90805"/>
                    <a:pt x="146050" y="90664"/>
                    <a:pt x="146121" y="90593"/>
                  </a:cubicBezTo>
                  <a:cubicBezTo>
                    <a:pt x="146544" y="90029"/>
                    <a:pt x="147038" y="89394"/>
                    <a:pt x="147461" y="88829"/>
                  </a:cubicBezTo>
                  <a:cubicBezTo>
                    <a:pt x="147532" y="88688"/>
                    <a:pt x="147602" y="88547"/>
                    <a:pt x="147743" y="88477"/>
                  </a:cubicBezTo>
                  <a:cubicBezTo>
                    <a:pt x="147814" y="88336"/>
                    <a:pt x="147955" y="88194"/>
                    <a:pt x="148026" y="88053"/>
                  </a:cubicBezTo>
                  <a:cubicBezTo>
                    <a:pt x="148237" y="87771"/>
                    <a:pt x="148449" y="87489"/>
                    <a:pt x="148590" y="87207"/>
                  </a:cubicBezTo>
                  <a:cubicBezTo>
                    <a:pt x="148943" y="86642"/>
                    <a:pt x="149296" y="86078"/>
                    <a:pt x="149578" y="85584"/>
                  </a:cubicBezTo>
                  <a:cubicBezTo>
                    <a:pt x="149578" y="85513"/>
                    <a:pt x="149648" y="85513"/>
                    <a:pt x="149648" y="85443"/>
                  </a:cubicBezTo>
                  <a:cubicBezTo>
                    <a:pt x="149719" y="85372"/>
                    <a:pt x="149719" y="85302"/>
                    <a:pt x="149789" y="85231"/>
                  </a:cubicBezTo>
                  <a:cubicBezTo>
                    <a:pt x="150072" y="84808"/>
                    <a:pt x="150283" y="84384"/>
                    <a:pt x="150495" y="83891"/>
                  </a:cubicBezTo>
                  <a:cubicBezTo>
                    <a:pt x="150777" y="83326"/>
                    <a:pt x="151059" y="82832"/>
                    <a:pt x="151342" y="82268"/>
                  </a:cubicBezTo>
                  <a:cubicBezTo>
                    <a:pt x="151342" y="82268"/>
                    <a:pt x="151342" y="82268"/>
                    <a:pt x="151342" y="82268"/>
                  </a:cubicBezTo>
                  <a:cubicBezTo>
                    <a:pt x="151342" y="82268"/>
                    <a:pt x="151342" y="82268"/>
                    <a:pt x="151342" y="82268"/>
                  </a:cubicBezTo>
                  <a:cubicBezTo>
                    <a:pt x="151624" y="81703"/>
                    <a:pt x="151836" y="81139"/>
                    <a:pt x="152118" y="80574"/>
                  </a:cubicBezTo>
                  <a:cubicBezTo>
                    <a:pt x="152329" y="80080"/>
                    <a:pt x="152541" y="79587"/>
                    <a:pt x="152753" y="79093"/>
                  </a:cubicBezTo>
                  <a:lnTo>
                    <a:pt x="16863" y="0"/>
                  </a:lnTo>
                  <a:close/>
                </a:path>
              </a:pathLst>
            </a:custGeom>
            <a:solidFill>
              <a:schemeClr val="accent1"/>
            </a:solidFill>
            <a:ln w="7047" cap="flat">
              <a:noFill/>
              <a:prstDash val="solid"/>
              <a:miter/>
            </a:ln>
          </p:spPr>
          <p:txBody>
            <a:bodyPr rtlCol="0" anchor="ctr"/>
            <a:lstStyle/>
            <a:p>
              <a:pPr algn="r" rtl="1"/>
              <a:endParaRPr lang="en-ID">
                <a:cs typeface="B Nazanin" panose="00000400000000000000" pitchFamily="2" charset="-78"/>
              </a:endParaRPr>
            </a:p>
          </p:txBody>
        </p:sp>
        <p:sp>
          <p:nvSpPr>
            <p:cNvPr id="296" name="Freeform: Shape 295">
              <a:extLst>
                <a:ext uri="{FF2B5EF4-FFF2-40B4-BE49-F238E27FC236}">
                  <a16:creationId xmlns:a16="http://schemas.microsoft.com/office/drawing/2014/main" id="{529E10F5-D69B-4E46-935A-9B1C86C685C4}"/>
                </a:ext>
              </a:extLst>
            </p:cNvPr>
            <p:cNvSpPr/>
            <p:nvPr/>
          </p:nvSpPr>
          <p:spPr>
            <a:xfrm>
              <a:off x="3151011" y="1672167"/>
              <a:ext cx="148167" cy="84667"/>
            </a:xfrm>
            <a:custGeom>
              <a:avLst/>
              <a:gdLst>
                <a:gd name="connsiteX0" fmla="*/ 14464 w 148166"/>
                <a:gd name="connsiteY0" fmla="*/ 0 h 84666"/>
                <a:gd name="connsiteX1" fmla="*/ 0 w 148166"/>
                <a:gd name="connsiteY1" fmla="*/ 8326 h 84666"/>
                <a:gd name="connsiteX2" fmla="*/ 135961 w 148166"/>
                <a:gd name="connsiteY2" fmla="*/ 87348 h 84666"/>
                <a:gd name="connsiteX3" fmla="*/ 150424 w 148166"/>
                <a:gd name="connsiteY3" fmla="*/ 79022 h 84666"/>
              </a:gdLst>
              <a:ahLst/>
              <a:cxnLst>
                <a:cxn ang="0">
                  <a:pos x="connsiteX0" y="connsiteY0"/>
                </a:cxn>
                <a:cxn ang="0">
                  <a:pos x="connsiteX1" y="connsiteY1"/>
                </a:cxn>
                <a:cxn ang="0">
                  <a:pos x="connsiteX2" y="connsiteY2"/>
                </a:cxn>
                <a:cxn ang="0">
                  <a:pos x="connsiteX3" y="connsiteY3"/>
                </a:cxn>
              </a:cxnLst>
              <a:rect l="l" t="t" r="r" b="b"/>
              <a:pathLst>
                <a:path w="148166" h="84666">
                  <a:moveTo>
                    <a:pt x="14464" y="0"/>
                  </a:moveTo>
                  <a:lnTo>
                    <a:pt x="0" y="8326"/>
                  </a:lnTo>
                  <a:lnTo>
                    <a:pt x="135961" y="87348"/>
                  </a:lnTo>
                  <a:lnTo>
                    <a:pt x="150424" y="79022"/>
                  </a:lnTo>
                  <a:close/>
                </a:path>
              </a:pathLst>
            </a:custGeom>
            <a:solidFill>
              <a:schemeClr val="accent1">
                <a:lumMod val="75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297" name="Freeform: Shape 296">
              <a:extLst>
                <a:ext uri="{FF2B5EF4-FFF2-40B4-BE49-F238E27FC236}">
                  <a16:creationId xmlns:a16="http://schemas.microsoft.com/office/drawing/2014/main" id="{78DFDB74-1BA9-47DD-8977-3C7222D92949}"/>
                </a:ext>
              </a:extLst>
            </p:cNvPr>
            <p:cNvSpPr/>
            <p:nvPr/>
          </p:nvSpPr>
          <p:spPr>
            <a:xfrm>
              <a:off x="3143815" y="1690370"/>
              <a:ext cx="134056" cy="77611"/>
            </a:xfrm>
            <a:custGeom>
              <a:avLst/>
              <a:gdLst>
                <a:gd name="connsiteX0" fmla="*/ 136454 w 134055"/>
                <a:gd name="connsiteY0" fmla="*/ 82550 h 77611"/>
                <a:gd name="connsiteX1" fmla="*/ 494 w 134055"/>
                <a:gd name="connsiteY1" fmla="*/ 3528 h 77611"/>
                <a:gd name="connsiteX2" fmla="*/ 282 w 134055"/>
                <a:gd name="connsiteY2" fmla="*/ 1764 h 77611"/>
                <a:gd name="connsiteX3" fmla="*/ 0 w 134055"/>
                <a:gd name="connsiteY3" fmla="*/ 0 h 77611"/>
                <a:gd name="connsiteX4" fmla="*/ 135961 w 134055"/>
                <a:gd name="connsiteY4" fmla="*/ 79022 h 77611"/>
                <a:gd name="connsiteX5" fmla="*/ 136243 w 134055"/>
                <a:gd name="connsiteY5" fmla="*/ 80786 h 77611"/>
                <a:gd name="connsiteX6" fmla="*/ 136454 w 134055"/>
                <a:gd name="connsiteY6" fmla="*/ 82550 h 77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4055" h="77611">
                  <a:moveTo>
                    <a:pt x="136454" y="82550"/>
                  </a:moveTo>
                  <a:lnTo>
                    <a:pt x="494" y="3528"/>
                  </a:lnTo>
                  <a:cubicBezTo>
                    <a:pt x="423" y="2822"/>
                    <a:pt x="423" y="2258"/>
                    <a:pt x="282" y="1764"/>
                  </a:cubicBezTo>
                  <a:cubicBezTo>
                    <a:pt x="212" y="1199"/>
                    <a:pt x="141" y="564"/>
                    <a:pt x="0" y="0"/>
                  </a:cubicBezTo>
                  <a:lnTo>
                    <a:pt x="135961" y="79022"/>
                  </a:lnTo>
                  <a:cubicBezTo>
                    <a:pt x="136031" y="79587"/>
                    <a:pt x="136172" y="80151"/>
                    <a:pt x="136243" y="80786"/>
                  </a:cubicBezTo>
                  <a:cubicBezTo>
                    <a:pt x="136313" y="81280"/>
                    <a:pt x="136384" y="81844"/>
                    <a:pt x="136454" y="82550"/>
                  </a:cubicBezTo>
                </a:path>
              </a:pathLst>
            </a:custGeom>
            <a:solidFill>
              <a:schemeClr val="accent1">
                <a:lumMod val="75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298" name="Freeform: Shape 297">
              <a:extLst>
                <a:ext uri="{FF2B5EF4-FFF2-40B4-BE49-F238E27FC236}">
                  <a16:creationId xmlns:a16="http://schemas.microsoft.com/office/drawing/2014/main" id="{D67F9918-6941-4A20-8947-945DD3411906}"/>
                </a:ext>
              </a:extLst>
            </p:cNvPr>
            <p:cNvSpPr/>
            <p:nvPr/>
          </p:nvSpPr>
          <p:spPr>
            <a:xfrm>
              <a:off x="3169074" y="1622919"/>
              <a:ext cx="134056" cy="84667"/>
            </a:xfrm>
            <a:custGeom>
              <a:avLst/>
              <a:gdLst>
                <a:gd name="connsiteX0" fmla="*/ 138783 w 134055"/>
                <a:gd name="connsiteY0" fmla="*/ 79022 h 84666"/>
                <a:gd name="connsiteX1" fmla="*/ 2822 w 134055"/>
                <a:gd name="connsiteY1" fmla="*/ 0 h 84666"/>
                <a:gd name="connsiteX2" fmla="*/ 4022 w 134055"/>
                <a:gd name="connsiteY2" fmla="*/ 2611 h 84666"/>
                <a:gd name="connsiteX3" fmla="*/ 3739 w 134055"/>
                <a:gd name="connsiteY3" fmla="*/ 4586 h 84666"/>
                <a:gd name="connsiteX4" fmla="*/ 3739 w 134055"/>
                <a:gd name="connsiteY4" fmla="*/ 4657 h 84666"/>
                <a:gd name="connsiteX5" fmla="*/ 2893 w 134055"/>
                <a:gd name="connsiteY5" fmla="*/ 6632 h 84666"/>
                <a:gd name="connsiteX6" fmla="*/ 2893 w 134055"/>
                <a:gd name="connsiteY6" fmla="*/ 6632 h 84666"/>
                <a:gd name="connsiteX7" fmla="*/ 1623 w 134055"/>
                <a:gd name="connsiteY7" fmla="*/ 8326 h 84666"/>
                <a:gd name="connsiteX8" fmla="*/ 1552 w 134055"/>
                <a:gd name="connsiteY8" fmla="*/ 8396 h 84666"/>
                <a:gd name="connsiteX9" fmla="*/ 0 w 134055"/>
                <a:gd name="connsiteY9" fmla="*/ 9666 h 84666"/>
                <a:gd name="connsiteX10" fmla="*/ 135961 w 134055"/>
                <a:gd name="connsiteY10" fmla="*/ 88688 h 84666"/>
                <a:gd name="connsiteX11" fmla="*/ 137301 w 134055"/>
                <a:gd name="connsiteY11" fmla="*/ 87630 h 84666"/>
                <a:gd name="connsiteX12" fmla="*/ 137513 w 134055"/>
                <a:gd name="connsiteY12" fmla="*/ 87418 h 84666"/>
                <a:gd name="connsiteX13" fmla="*/ 137583 w 134055"/>
                <a:gd name="connsiteY13" fmla="*/ 87348 h 84666"/>
                <a:gd name="connsiteX14" fmla="*/ 137795 w 134055"/>
                <a:gd name="connsiteY14" fmla="*/ 87136 h 84666"/>
                <a:gd name="connsiteX15" fmla="*/ 138148 w 134055"/>
                <a:gd name="connsiteY15" fmla="*/ 86713 h 84666"/>
                <a:gd name="connsiteX16" fmla="*/ 138430 w 134055"/>
                <a:gd name="connsiteY16" fmla="*/ 86360 h 84666"/>
                <a:gd name="connsiteX17" fmla="*/ 138642 w 134055"/>
                <a:gd name="connsiteY17" fmla="*/ 86007 h 84666"/>
                <a:gd name="connsiteX18" fmla="*/ 138853 w 134055"/>
                <a:gd name="connsiteY18" fmla="*/ 85654 h 84666"/>
                <a:gd name="connsiteX19" fmla="*/ 138853 w 134055"/>
                <a:gd name="connsiteY19" fmla="*/ 85654 h 84666"/>
                <a:gd name="connsiteX20" fmla="*/ 138853 w 134055"/>
                <a:gd name="connsiteY20" fmla="*/ 85654 h 84666"/>
                <a:gd name="connsiteX21" fmla="*/ 138994 w 134055"/>
                <a:gd name="connsiteY21" fmla="*/ 85372 h 84666"/>
                <a:gd name="connsiteX22" fmla="*/ 139206 w 134055"/>
                <a:gd name="connsiteY22" fmla="*/ 85019 h 84666"/>
                <a:gd name="connsiteX23" fmla="*/ 139347 w 134055"/>
                <a:gd name="connsiteY23" fmla="*/ 84667 h 84666"/>
                <a:gd name="connsiteX24" fmla="*/ 139488 w 134055"/>
                <a:gd name="connsiteY24" fmla="*/ 84314 h 84666"/>
                <a:gd name="connsiteX25" fmla="*/ 139629 w 134055"/>
                <a:gd name="connsiteY25" fmla="*/ 83891 h 84666"/>
                <a:gd name="connsiteX26" fmla="*/ 139700 w 134055"/>
                <a:gd name="connsiteY26" fmla="*/ 83679 h 84666"/>
                <a:gd name="connsiteX27" fmla="*/ 139700 w 134055"/>
                <a:gd name="connsiteY27" fmla="*/ 83608 h 84666"/>
                <a:gd name="connsiteX28" fmla="*/ 139771 w 134055"/>
                <a:gd name="connsiteY28" fmla="*/ 83467 h 84666"/>
                <a:gd name="connsiteX29" fmla="*/ 139912 w 134055"/>
                <a:gd name="connsiteY29" fmla="*/ 82973 h 84666"/>
                <a:gd name="connsiteX30" fmla="*/ 139982 w 134055"/>
                <a:gd name="connsiteY30" fmla="*/ 82409 h 84666"/>
                <a:gd name="connsiteX31" fmla="*/ 140053 w 134055"/>
                <a:gd name="connsiteY31" fmla="*/ 81633 h 84666"/>
                <a:gd name="connsiteX32" fmla="*/ 138783 w 134055"/>
                <a:gd name="connsiteY32" fmla="*/ 79022 h 84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34055" h="84666">
                  <a:moveTo>
                    <a:pt x="138783" y="79022"/>
                  </a:moveTo>
                  <a:lnTo>
                    <a:pt x="2822" y="0"/>
                  </a:lnTo>
                  <a:cubicBezTo>
                    <a:pt x="3528" y="423"/>
                    <a:pt x="4022" y="1341"/>
                    <a:pt x="4022" y="2611"/>
                  </a:cubicBezTo>
                  <a:cubicBezTo>
                    <a:pt x="4022" y="3245"/>
                    <a:pt x="3881" y="3951"/>
                    <a:pt x="3739" y="4586"/>
                  </a:cubicBezTo>
                  <a:cubicBezTo>
                    <a:pt x="3739" y="4586"/>
                    <a:pt x="3739" y="4586"/>
                    <a:pt x="3739" y="4657"/>
                  </a:cubicBezTo>
                  <a:cubicBezTo>
                    <a:pt x="3528" y="5362"/>
                    <a:pt x="3246" y="5997"/>
                    <a:pt x="2893" y="6632"/>
                  </a:cubicBezTo>
                  <a:cubicBezTo>
                    <a:pt x="2893" y="6632"/>
                    <a:pt x="2893" y="6632"/>
                    <a:pt x="2893" y="6632"/>
                  </a:cubicBezTo>
                  <a:cubicBezTo>
                    <a:pt x="2540" y="7267"/>
                    <a:pt x="2117" y="7832"/>
                    <a:pt x="1623" y="8326"/>
                  </a:cubicBezTo>
                  <a:cubicBezTo>
                    <a:pt x="1623" y="8326"/>
                    <a:pt x="1552" y="8396"/>
                    <a:pt x="1552" y="8396"/>
                  </a:cubicBezTo>
                  <a:cubicBezTo>
                    <a:pt x="1058" y="8890"/>
                    <a:pt x="564" y="9313"/>
                    <a:pt x="0" y="9666"/>
                  </a:cubicBezTo>
                  <a:lnTo>
                    <a:pt x="135961" y="88688"/>
                  </a:lnTo>
                  <a:cubicBezTo>
                    <a:pt x="136454" y="88406"/>
                    <a:pt x="136878" y="88053"/>
                    <a:pt x="137301" y="87630"/>
                  </a:cubicBezTo>
                  <a:cubicBezTo>
                    <a:pt x="137372" y="87559"/>
                    <a:pt x="137442" y="87489"/>
                    <a:pt x="137513" y="87418"/>
                  </a:cubicBezTo>
                  <a:cubicBezTo>
                    <a:pt x="137513" y="87418"/>
                    <a:pt x="137583" y="87348"/>
                    <a:pt x="137583" y="87348"/>
                  </a:cubicBezTo>
                  <a:cubicBezTo>
                    <a:pt x="137654" y="87277"/>
                    <a:pt x="137724" y="87207"/>
                    <a:pt x="137795" y="87136"/>
                  </a:cubicBezTo>
                  <a:cubicBezTo>
                    <a:pt x="137936" y="86995"/>
                    <a:pt x="138007" y="86854"/>
                    <a:pt x="138148" y="86713"/>
                  </a:cubicBezTo>
                  <a:cubicBezTo>
                    <a:pt x="138218" y="86572"/>
                    <a:pt x="138359" y="86501"/>
                    <a:pt x="138430" y="86360"/>
                  </a:cubicBezTo>
                  <a:cubicBezTo>
                    <a:pt x="138501" y="86219"/>
                    <a:pt x="138571" y="86148"/>
                    <a:pt x="138642" y="86007"/>
                  </a:cubicBezTo>
                  <a:cubicBezTo>
                    <a:pt x="138712" y="85866"/>
                    <a:pt x="138783" y="85795"/>
                    <a:pt x="138853" y="85654"/>
                  </a:cubicBezTo>
                  <a:cubicBezTo>
                    <a:pt x="138853" y="85654"/>
                    <a:pt x="138853" y="85654"/>
                    <a:pt x="138853" y="85654"/>
                  </a:cubicBezTo>
                  <a:cubicBezTo>
                    <a:pt x="138853" y="85654"/>
                    <a:pt x="138853" y="85654"/>
                    <a:pt x="138853" y="85654"/>
                  </a:cubicBezTo>
                  <a:cubicBezTo>
                    <a:pt x="138924" y="85584"/>
                    <a:pt x="138994" y="85443"/>
                    <a:pt x="138994" y="85372"/>
                  </a:cubicBezTo>
                  <a:cubicBezTo>
                    <a:pt x="139065" y="85231"/>
                    <a:pt x="139136" y="85161"/>
                    <a:pt x="139206" y="85019"/>
                  </a:cubicBezTo>
                  <a:cubicBezTo>
                    <a:pt x="139277" y="84878"/>
                    <a:pt x="139347" y="84808"/>
                    <a:pt x="139347" y="84667"/>
                  </a:cubicBezTo>
                  <a:cubicBezTo>
                    <a:pt x="139418" y="84526"/>
                    <a:pt x="139418" y="84455"/>
                    <a:pt x="139488" y="84314"/>
                  </a:cubicBezTo>
                  <a:cubicBezTo>
                    <a:pt x="139559" y="84173"/>
                    <a:pt x="139559" y="84032"/>
                    <a:pt x="139629" y="83891"/>
                  </a:cubicBezTo>
                  <a:cubicBezTo>
                    <a:pt x="139629" y="83820"/>
                    <a:pt x="139700" y="83749"/>
                    <a:pt x="139700" y="83679"/>
                  </a:cubicBezTo>
                  <a:cubicBezTo>
                    <a:pt x="139700" y="83679"/>
                    <a:pt x="139700" y="83679"/>
                    <a:pt x="139700" y="83608"/>
                  </a:cubicBezTo>
                  <a:cubicBezTo>
                    <a:pt x="139700" y="83538"/>
                    <a:pt x="139700" y="83467"/>
                    <a:pt x="139771" y="83467"/>
                  </a:cubicBezTo>
                  <a:cubicBezTo>
                    <a:pt x="139841" y="83326"/>
                    <a:pt x="139841" y="83185"/>
                    <a:pt x="139912" y="82973"/>
                  </a:cubicBezTo>
                  <a:cubicBezTo>
                    <a:pt x="139982" y="82762"/>
                    <a:pt x="139982" y="82620"/>
                    <a:pt x="139982" y="82409"/>
                  </a:cubicBezTo>
                  <a:cubicBezTo>
                    <a:pt x="139982" y="82127"/>
                    <a:pt x="140053" y="81844"/>
                    <a:pt x="140053" y="81633"/>
                  </a:cubicBezTo>
                  <a:cubicBezTo>
                    <a:pt x="139982" y="80363"/>
                    <a:pt x="139488" y="79446"/>
                    <a:pt x="138783" y="79022"/>
                  </a:cubicBezTo>
                  <a:close/>
                </a:path>
              </a:pathLst>
            </a:custGeom>
            <a:solidFill>
              <a:schemeClr val="accent1"/>
            </a:solidFill>
            <a:ln w="7047" cap="flat">
              <a:noFill/>
              <a:prstDash val="solid"/>
              <a:miter/>
            </a:ln>
          </p:spPr>
          <p:txBody>
            <a:bodyPr rtlCol="0" anchor="ctr"/>
            <a:lstStyle/>
            <a:p>
              <a:pPr algn="r" rtl="1"/>
              <a:endParaRPr lang="en-ID">
                <a:cs typeface="B Nazanin" panose="00000400000000000000" pitchFamily="2" charset="-78"/>
              </a:endParaRPr>
            </a:p>
          </p:txBody>
        </p:sp>
        <p:sp>
          <p:nvSpPr>
            <p:cNvPr id="299" name="Freeform: Shape 298">
              <a:extLst>
                <a:ext uri="{FF2B5EF4-FFF2-40B4-BE49-F238E27FC236}">
                  <a16:creationId xmlns:a16="http://schemas.microsoft.com/office/drawing/2014/main" id="{56755F53-E3C3-4FA7-BC3B-E16A319DD79E}"/>
                </a:ext>
              </a:extLst>
            </p:cNvPr>
            <p:cNvSpPr/>
            <p:nvPr/>
          </p:nvSpPr>
          <p:spPr>
            <a:xfrm>
              <a:off x="3136618" y="1679081"/>
              <a:ext cx="141111" cy="84667"/>
            </a:xfrm>
            <a:custGeom>
              <a:avLst/>
              <a:gdLst>
                <a:gd name="connsiteX0" fmla="*/ 143157 w 141111"/>
                <a:gd name="connsiteY0" fmla="*/ 90241 h 84666"/>
                <a:gd name="connsiteX1" fmla="*/ 7197 w 141111"/>
                <a:gd name="connsiteY1" fmla="*/ 11218 h 84666"/>
                <a:gd name="connsiteX2" fmla="*/ 0 w 141111"/>
                <a:gd name="connsiteY2" fmla="*/ 0 h 84666"/>
                <a:gd name="connsiteX3" fmla="*/ 135961 w 141111"/>
                <a:gd name="connsiteY3" fmla="*/ 79022 h 84666"/>
                <a:gd name="connsiteX4" fmla="*/ 143157 w 141111"/>
                <a:gd name="connsiteY4" fmla="*/ 90241 h 846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111" h="84666">
                  <a:moveTo>
                    <a:pt x="143157" y="90241"/>
                  </a:moveTo>
                  <a:lnTo>
                    <a:pt x="7197" y="11218"/>
                  </a:lnTo>
                  <a:cubicBezTo>
                    <a:pt x="6138" y="5856"/>
                    <a:pt x="3528" y="2046"/>
                    <a:pt x="0" y="0"/>
                  </a:cubicBezTo>
                  <a:lnTo>
                    <a:pt x="135961" y="79022"/>
                  </a:lnTo>
                  <a:cubicBezTo>
                    <a:pt x="139488" y="81139"/>
                    <a:pt x="142099" y="84949"/>
                    <a:pt x="143157" y="90241"/>
                  </a:cubicBezTo>
                </a:path>
              </a:pathLst>
            </a:custGeom>
            <a:solidFill>
              <a:schemeClr val="accent1">
                <a:lumMod val="75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300" name="Freeform: Shape 299">
              <a:extLst>
                <a:ext uri="{FF2B5EF4-FFF2-40B4-BE49-F238E27FC236}">
                  <a16:creationId xmlns:a16="http://schemas.microsoft.com/office/drawing/2014/main" id="{C3C1067F-5168-43FF-8F15-817328C461DC}"/>
                </a:ext>
              </a:extLst>
            </p:cNvPr>
            <p:cNvSpPr/>
            <p:nvPr/>
          </p:nvSpPr>
          <p:spPr>
            <a:xfrm>
              <a:off x="3169003" y="1596037"/>
              <a:ext cx="134056" cy="84667"/>
            </a:xfrm>
            <a:custGeom>
              <a:avLst/>
              <a:gdLst>
                <a:gd name="connsiteX0" fmla="*/ 138783 w 134055"/>
                <a:gd name="connsiteY0" fmla="*/ 79022 h 84666"/>
                <a:gd name="connsiteX1" fmla="*/ 2822 w 134055"/>
                <a:gd name="connsiteY1" fmla="*/ 0 h 84666"/>
                <a:gd name="connsiteX2" fmla="*/ 4022 w 134055"/>
                <a:gd name="connsiteY2" fmla="*/ 2611 h 84666"/>
                <a:gd name="connsiteX3" fmla="*/ 3739 w 134055"/>
                <a:gd name="connsiteY3" fmla="*/ 4586 h 84666"/>
                <a:gd name="connsiteX4" fmla="*/ 3739 w 134055"/>
                <a:gd name="connsiteY4" fmla="*/ 4657 h 84666"/>
                <a:gd name="connsiteX5" fmla="*/ 2893 w 134055"/>
                <a:gd name="connsiteY5" fmla="*/ 6632 h 84666"/>
                <a:gd name="connsiteX6" fmla="*/ 2893 w 134055"/>
                <a:gd name="connsiteY6" fmla="*/ 6632 h 84666"/>
                <a:gd name="connsiteX7" fmla="*/ 1623 w 134055"/>
                <a:gd name="connsiteY7" fmla="*/ 8326 h 84666"/>
                <a:gd name="connsiteX8" fmla="*/ 1552 w 134055"/>
                <a:gd name="connsiteY8" fmla="*/ 8396 h 84666"/>
                <a:gd name="connsiteX9" fmla="*/ 0 w 134055"/>
                <a:gd name="connsiteY9" fmla="*/ 9666 h 84666"/>
                <a:gd name="connsiteX10" fmla="*/ 135961 w 134055"/>
                <a:gd name="connsiteY10" fmla="*/ 88688 h 84666"/>
                <a:gd name="connsiteX11" fmla="*/ 137301 w 134055"/>
                <a:gd name="connsiteY11" fmla="*/ 87630 h 84666"/>
                <a:gd name="connsiteX12" fmla="*/ 137513 w 134055"/>
                <a:gd name="connsiteY12" fmla="*/ 87418 h 84666"/>
                <a:gd name="connsiteX13" fmla="*/ 137583 w 134055"/>
                <a:gd name="connsiteY13" fmla="*/ 87348 h 84666"/>
                <a:gd name="connsiteX14" fmla="*/ 137795 w 134055"/>
                <a:gd name="connsiteY14" fmla="*/ 87136 h 84666"/>
                <a:gd name="connsiteX15" fmla="*/ 138148 w 134055"/>
                <a:gd name="connsiteY15" fmla="*/ 86713 h 84666"/>
                <a:gd name="connsiteX16" fmla="*/ 138430 w 134055"/>
                <a:gd name="connsiteY16" fmla="*/ 86360 h 84666"/>
                <a:gd name="connsiteX17" fmla="*/ 138642 w 134055"/>
                <a:gd name="connsiteY17" fmla="*/ 86007 h 84666"/>
                <a:gd name="connsiteX18" fmla="*/ 138853 w 134055"/>
                <a:gd name="connsiteY18" fmla="*/ 85654 h 84666"/>
                <a:gd name="connsiteX19" fmla="*/ 138853 w 134055"/>
                <a:gd name="connsiteY19" fmla="*/ 85654 h 84666"/>
                <a:gd name="connsiteX20" fmla="*/ 138853 w 134055"/>
                <a:gd name="connsiteY20" fmla="*/ 85654 h 84666"/>
                <a:gd name="connsiteX21" fmla="*/ 138994 w 134055"/>
                <a:gd name="connsiteY21" fmla="*/ 85372 h 84666"/>
                <a:gd name="connsiteX22" fmla="*/ 139206 w 134055"/>
                <a:gd name="connsiteY22" fmla="*/ 85019 h 84666"/>
                <a:gd name="connsiteX23" fmla="*/ 139347 w 134055"/>
                <a:gd name="connsiteY23" fmla="*/ 84667 h 84666"/>
                <a:gd name="connsiteX24" fmla="*/ 139488 w 134055"/>
                <a:gd name="connsiteY24" fmla="*/ 84314 h 84666"/>
                <a:gd name="connsiteX25" fmla="*/ 139629 w 134055"/>
                <a:gd name="connsiteY25" fmla="*/ 83891 h 84666"/>
                <a:gd name="connsiteX26" fmla="*/ 139700 w 134055"/>
                <a:gd name="connsiteY26" fmla="*/ 83679 h 84666"/>
                <a:gd name="connsiteX27" fmla="*/ 139700 w 134055"/>
                <a:gd name="connsiteY27" fmla="*/ 83608 h 84666"/>
                <a:gd name="connsiteX28" fmla="*/ 139771 w 134055"/>
                <a:gd name="connsiteY28" fmla="*/ 83467 h 84666"/>
                <a:gd name="connsiteX29" fmla="*/ 139912 w 134055"/>
                <a:gd name="connsiteY29" fmla="*/ 82973 h 84666"/>
                <a:gd name="connsiteX30" fmla="*/ 139982 w 134055"/>
                <a:gd name="connsiteY30" fmla="*/ 82409 h 84666"/>
                <a:gd name="connsiteX31" fmla="*/ 140053 w 134055"/>
                <a:gd name="connsiteY31" fmla="*/ 81633 h 84666"/>
                <a:gd name="connsiteX32" fmla="*/ 138783 w 134055"/>
                <a:gd name="connsiteY32" fmla="*/ 79022 h 84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34055" h="84666">
                  <a:moveTo>
                    <a:pt x="138783" y="79022"/>
                  </a:moveTo>
                  <a:lnTo>
                    <a:pt x="2822" y="0"/>
                  </a:lnTo>
                  <a:cubicBezTo>
                    <a:pt x="3528" y="423"/>
                    <a:pt x="4022" y="1340"/>
                    <a:pt x="4022" y="2611"/>
                  </a:cubicBezTo>
                  <a:cubicBezTo>
                    <a:pt x="4022" y="3245"/>
                    <a:pt x="3881" y="3951"/>
                    <a:pt x="3739" y="4586"/>
                  </a:cubicBezTo>
                  <a:cubicBezTo>
                    <a:pt x="3739" y="4586"/>
                    <a:pt x="3739" y="4586"/>
                    <a:pt x="3739" y="4657"/>
                  </a:cubicBezTo>
                  <a:cubicBezTo>
                    <a:pt x="3528" y="5362"/>
                    <a:pt x="3246" y="5997"/>
                    <a:pt x="2893" y="6632"/>
                  </a:cubicBezTo>
                  <a:cubicBezTo>
                    <a:pt x="2893" y="6632"/>
                    <a:pt x="2893" y="6632"/>
                    <a:pt x="2893" y="6632"/>
                  </a:cubicBezTo>
                  <a:cubicBezTo>
                    <a:pt x="2540" y="7267"/>
                    <a:pt x="2117" y="7832"/>
                    <a:pt x="1623" y="8326"/>
                  </a:cubicBezTo>
                  <a:cubicBezTo>
                    <a:pt x="1623" y="8326"/>
                    <a:pt x="1552" y="8396"/>
                    <a:pt x="1552" y="8396"/>
                  </a:cubicBezTo>
                  <a:cubicBezTo>
                    <a:pt x="1058" y="8890"/>
                    <a:pt x="564" y="9313"/>
                    <a:pt x="0" y="9666"/>
                  </a:cubicBezTo>
                  <a:lnTo>
                    <a:pt x="135961" y="88688"/>
                  </a:lnTo>
                  <a:cubicBezTo>
                    <a:pt x="136454" y="88406"/>
                    <a:pt x="136878" y="88053"/>
                    <a:pt x="137301" y="87630"/>
                  </a:cubicBezTo>
                  <a:cubicBezTo>
                    <a:pt x="137372" y="87559"/>
                    <a:pt x="137442" y="87489"/>
                    <a:pt x="137513" y="87418"/>
                  </a:cubicBezTo>
                  <a:cubicBezTo>
                    <a:pt x="137513" y="87418"/>
                    <a:pt x="137583" y="87348"/>
                    <a:pt x="137583" y="87348"/>
                  </a:cubicBezTo>
                  <a:cubicBezTo>
                    <a:pt x="137654" y="87277"/>
                    <a:pt x="137724" y="87207"/>
                    <a:pt x="137795" y="87136"/>
                  </a:cubicBezTo>
                  <a:cubicBezTo>
                    <a:pt x="137936" y="86995"/>
                    <a:pt x="138007" y="86854"/>
                    <a:pt x="138148" y="86713"/>
                  </a:cubicBezTo>
                  <a:cubicBezTo>
                    <a:pt x="138218" y="86572"/>
                    <a:pt x="138359" y="86501"/>
                    <a:pt x="138430" y="86360"/>
                  </a:cubicBezTo>
                  <a:cubicBezTo>
                    <a:pt x="138501" y="86219"/>
                    <a:pt x="138571" y="86148"/>
                    <a:pt x="138642" y="86007"/>
                  </a:cubicBezTo>
                  <a:cubicBezTo>
                    <a:pt x="138712" y="85866"/>
                    <a:pt x="138783" y="85795"/>
                    <a:pt x="138853" y="85654"/>
                  </a:cubicBezTo>
                  <a:cubicBezTo>
                    <a:pt x="138853" y="85654"/>
                    <a:pt x="138853" y="85654"/>
                    <a:pt x="138853" y="85654"/>
                  </a:cubicBezTo>
                  <a:cubicBezTo>
                    <a:pt x="138853" y="85654"/>
                    <a:pt x="138853" y="85654"/>
                    <a:pt x="138853" y="85654"/>
                  </a:cubicBezTo>
                  <a:cubicBezTo>
                    <a:pt x="138924" y="85584"/>
                    <a:pt x="138994" y="85443"/>
                    <a:pt x="138994" y="85372"/>
                  </a:cubicBezTo>
                  <a:cubicBezTo>
                    <a:pt x="139065" y="85231"/>
                    <a:pt x="139136" y="85161"/>
                    <a:pt x="139206" y="85019"/>
                  </a:cubicBezTo>
                  <a:cubicBezTo>
                    <a:pt x="139277" y="84878"/>
                    <a:pt x="139347" y="84808"/>
                    <a:pt x="139347" y="84667"/>
                  </a:cubicBezTo>
                  <a:cubicBezTo>
                    <a:pt x="139418" y="84526"/>
                    <a:pt x="139418" y="84455"/>
                    <a:pt x="139488" y="84314"/>
                  </a:cubicBezTo>
                  <a:cubicBezTo>
                    <a:pt x="139559" y="84173"/>
                    <a:pt x="139559" y="84032"/>
                    <a:pt x="139629" y="83891"/>
                  </a:cubicBezTo>
                  <a:cubicBezTo>
                    <a:pt x="139629" y="83820"/>
                    <a:pt x="139700" y="83749"/>
                    <a:pt x="139700" y="83679"/>
                  </a:cubicBezTo>
                  <a:cubicBezTo>
                    <a:pt x="139700" y="83679"/>
                    <a:pt x="139700" y="83679"/>
                    <a:pt x="139700" y="83608"/>
                  </a:cubicBezTo>
                  <a:cubicBezTo>
                    <a:pt x="139700" y="83538"/>
                    <a:pt x="139700" y="83467"/>
                    <a:pt x="139771" y="83467"/>
                  </a:cubicBezTo>
                  <a:cubicBezTo>
                    <a:pt x="139841" y="83326"/>
                    <a:pt x="139841" y="83185"/>
                    <a:pt x="139912" y="82973"/>
                  </a:cubicBezTo>
                  <a:cubicBezTo>
                    <a:pt x="139982" y="82762"/>
                    <a:pt x="139982" y="82620"/>
                    <a:pt x="139982" y="82409"/>
                  </a:cubicBezTo>
                  <a:cubicBezTo>
                    <a:pt x="139982" y="82127"/>
                    <a:pt x="140053" y="81844"/>
                    <a:pt x="140053" y="81633"/>
                  </a:cubicBezTo>
                  <a:cubicBezTo>
                    <a:pt x="139982" y="80292"/>
                    <a:pt x="139488" y="79446"/>
                    <a:pt x="138783" y="79022"/>
                  </a:cubicBezTo>
                  <a:close/>
                </a:path>
              </a:pathLst>
            </a:custGeom>
            <a:solidFill>
              <a:schemeClr val="accent1"/>
            </a:solidFill>
            <a:ln w="7047" cap="flat">
              <a:noFill/>
              <a:prstDash val="solid"/>
              <a:miter/>
            </a:ln>
          </p:spPr>
          <p:txBody>
            <a:bodyPr rtlCol="0" anchor="ctr"/>
            <a:lstStyle/>
            <a:p>
              <a:pPr algn="r" rtl="1"/>
              <a:endParaRPr lang="en-ID">
                <a:cs typeface="B Nazanin" panose="00000400000000000000" pitchFamily="2" charset="-78"/>
              </a:endParaRPr>
            </a:p>
          </p:txBody>
        </p:sp>
        <p:sp>
          <p:nvSpPr>
            <p:cNvPr id="301" name="Freeform: Shape 300">
              <a:extLst>
                <a:ext uri="{FF2B5EF4-FFF2-40B4-BE49-F238E27FC236}">
                  <a16:creationId xmlns:a16="http://schemas.microsoft.com/office/drawing/2014/main" id="{6780F5AA-E2AB-4A77-86F7-C93EE4D81A19}"/>
                </a:ext>
              </a:extLst>
            </p:cNvPr>
            <p:cNvSpPr/>
            <p:nvPr/>
          </p:nvSpPr>
          <p:spPr>
            <a:xfrm>
              <a:off x="3086453" y="1711678"/>
              <a:ext cx="134056" cy="77611"/>
            </a:xfrm>
            <a:custGeom>
              <a:avLst/>
              <a:gdLst>
                <a:gd name="connsiteX0" fmla="*/ 136031 w 134055"/>
                <a:gd name="connsiteY0" fmla="*/ 79093 h 77611"/>
                <a:gd name="connsiteX1" fmla="*/ 0 w 134055"/>
                <a:gd name="connsiteY1" fmla="*/ 71 h 77611"/>
                <a:gd name="connsiteX2" fmla="*/ 71 w 134055"/>
                <a:gd name="connsiteY2" fmla="*/ 0 h 77611"/>
                <a:gd name="connsiteX3" fmla="*/ 136031 w 134055"/>
                <a:gd name="connsiteY3" fmla="*/ 79022 h 77611"/>
              </a:gdLst>
              <a:ahLst/>
              <a:cxnLst>
                <a:cxn ang="0">
                  <a:pos x="connsiteX0" y="connsiteY0"/>
                </a:cxn>
                <a:cxn ang="0">
                  <a:pos x="connsiteX1" y="connsiteY1"/>
                </a:cxn>
                <a:cxn ang="0">
                  <a:pos x="connsiteX2" y="connsiteY2"/>
                </a:cxn>
                <a:cxn ang="0">
                  <a:pos x="connsiteX3" y="connsiteY3"/>
                </a:cxn>
              </a:cxnLst>
              <a:rect l="l" t="t" r="r" b="b"/>
              <a:pathLst>
                <a:path w="134055" h="77611">
                  <a:moveTo>
                    <a:pt x="136031" y="79093"/>
                  </a:moveTo>
                  <a:lnTo>
                    <a:pt x="0" y="71"/>
                  </a:lnTo>
                  <a:lnTo>
                    <a:pt x="71" y="0"/>
                  </a:lnTo>
                  <a:lnTo>
                    <a:pt x="136031" y="79022"/>
                  </a:lnTo>
                  <a:close/>
                </a:path>
              </a:pathLst>
            </a:custGeom>
            <a:solidFill>
              <a:srgbClr val="3F3D6F"/>
            </a:solidFill>
            <a:ln w="7047" cap="flat">
              <a:noFill/>
              <a:prstDash val="solid"/>
              <a:miter/>
            </a:ln>
          </p:spPr>
          <p:txBody>
            <a:bodyPr rtlCol="0" anchor="ctr"/>
            <a:lstStyle/>
            <a:p>
              <a:pPr algn="r" rtl="1"/>
              <a:endParaRPr lang="en-ID">
                <a:cs typeface="B Nazanin" panose="00000400000000000000" pitchFamily="2" charset="-78"/>
              </a:endParaRPr>
            </a:p>
          </p:txBody>
        </p:sp>
        <p:sp>
          <p:nvSpPr>
            <p:cNvPr id="302" name="Freeform: Shape 301">
              <a:extLst>
                <a:ext uri="{FF2B5EF4-FFF2-40B4-BE49-F238E27FC236}">
                  <a16:creationId xmlns:a16="http://schemas.microsoft.com/office/drawing/2014/main" id="{2B012376-1E51-45C6-A8FE-C91D2FCE4969}"/>
                </a:ext>
              </a:extLst>
            </p:cNvPr>
            <p:cNvSpPr/>
            <p:nvPr/>
          </p:nvSpPr>
          <p:spPr>
            <a:xfrm>
              <a:off x="3079750" y="1718945"/>
              <a:ext cx="134056" cy="77611"/>
            </a:xfrm>
            <a:custGeom>
              <a:avLst/>
              <a:gdLst>
                <a:gd name="connsiteX0" fmla="*/ 136031 w 134055"/>
                <a:gd name="connsiteY0" fmla="*/ 81703 h 77611"/>
                <a:gd name="connsiteX1" fmla="*/ 0 w 134055"/>
                <a:gd name="connsiteY1" fmla="*/ 2681 h 77611"/>
                <a:gd name="connsiteX2" fmla="*/ 4657 w 134055"/>
                <a:gd name="connsiteY2" fmla="*/ 0 h 77611"/>
                <a:gd name="connsiteX3" fmla="*/ 140688 w 134055"/>
                <a:gd name="connsiteY3" fmla="*/ 79022 h 77611"/>
              </a:gdLst>
              <a:ahLst/>
              <a:cxnLst>
                <a:cxn ang="0">
                  <a:pos x="connsiteX0" y="connsiteY0"/>
                </a:cxn>
                <a:cxn ang="0">
                  <a:pos x="connsiteX1" y="connsiteY1"/>
                </a:cxn>
                <a:cxn ang="0">
                  <a:pos x="connsiteX2" y="connsiteY2"/>
                </a:cxn>
                <a:cxn ang="0">
                  <a:pos x="connsiteX3" y="connsiteY3"/>
                </a:cxn>
              </a:cxnLst>
              <a:rect l="l" t="t" r="r" b="b"/>
              <a:pathLst>
                <a:path w="134055" h="77611">
                  <a:moveTo>
                    <a:pt x="136031" y="81703"/>
                  </a:moveTo>
                  <a:lnTo>
                    <a:pt x="0" y="2681"/>
                  </a:lnTo>
                  <a:lnTo>
                    <a:pt x="4657" y="0"/>
                  </a:lnTo>
                  <a:lnTo>
                    <a:pt x="140688" y="79022"/>
                  </a:lnTo>
                  <a:close/>
                </a:path>
              </a:pathLst>
            </a:custGeom>
            <a:solidFill>
              <a:schemeClr val="accent1">
                <a:lumMod val="60000"/>
                <a:lumOff val="40000"/>
              </a:schemeClr>
            </a:solidFill>
            <a:ln w="7047" cap="flat">
              <a:noFill/>
              <a:prstDash val="solid"/>
              <a:miter/>
            </a:ln>
          </p:spPr>
          <p:txBody>
            <a:bodyPr rtlCol="0" anchor="ctr"/>
            <a:lstStyle/>
            <a:p>
              <a:pPr algn="r" rtl="1"/>
              <a:endParaRPr lang="en-ID">
                <a:cs typeface="B Nazanin" panose="00000400000000000000" pitchFamily="2" charset="-78"/>
              </a:endParaRPr>
            </a:p>
          </p:txBody>
        </p:sp>
        <p:grpSp>
          <p:nvGrpSpPr>
            <p:cNvPr id="303" name="Graphic 3">
              <a:extLst>
                <a:ext uri="{FF2B5EF4-FFF2-40B4-BE49-F238E27FC236}">
                  <a16:creationId xmlns:a16="http://schemas.microsoft.com/office/drawing/2014/main" id="{65E516D3-452B-4EB7-B935-8087E7B4CEE7}"/>
                </a:ext>
              </a:extLst>
            </p:cNvPr>
            <p:cNvGrpSpPr/>
            <p:nvPr/>
          </p:nvGrpSpPr>
          <p:grpSpPr>
            <a:xfrm>
              <a:off x="3084336" y="1705116"/>
              <a:ext cx="136173" cy="91370"/>
              <a:chOff x="3084336" y="1705116"/>
              <a:chExt cx="136173" cy="91370"/>
            </a:xfrm>
            <a:solidFill>
              <a:srgbClr val="424074"/>
            </a:solidFill>
          </p:grpSpPr>
          <p:sp>
            <p:nvSpPr>
              <p:cNvPr id="380" name="Freeform: Shape 379">
                <a:extLst>
                  <a:ext uri="{FF2B5EF4-FFF2-40B4-BE49-F238E27FC236}">
                    <a16:creationId xmlns:a16="http://schemas.microsoft.com/office/drawing/2014/main" id="{A1361287-75AD-4106-AC4C-490BBD4D356A}"/>
                  </a:ext>
                </a:extLst>
              </p:cNvPr>
              <p:cNvSpPr/>
              <p:nvPr/>
            </p:nvSpPr>
            <p:spPr>
              <a:xfrm>
                <a:off x="3084336" y="1711819"/>
                <a:ext cx="134056" cy="84667"/>
              </a:xfrm>
              <a:custGeom>
                <a:avLst/>
                <a:gdLst>
                  <a:gd name="connsiteX0" fmla="*/ 1905 w 134055"/>
                  <a:gd name="connsiteY0" fmla="*/ 564 h 84666"/>
                  <a:gd name="connsiteX1" fmla="*/ 1129 w 134055"/>
                  <a:gd name="connsiteY1" fmla="*/ 2963 h 84666"/>
                  <a:gd name="connsiteX2" fmla="*/ 776 w 134055"/>
                  <a:gd name="connsiteY2" fmla="*/ 4163 h 84666"/>
                  <a:gd name="connsiteX3" fmla="*/ 0 w 134055"/>
                  <a:gd name="connsiteY3" fmla="*/ 7126 h 84666"/>
                  <a:gd name="connsiteX4" fmla="*/ 135961 w 134055"/>
                  <a:gd name="connsiteY4" fmla="*/ 86148 h 84666"/>
                  <a:gd name="connsiteX5" fmla="*/ 137089 w 134055"/>
                  <a:gd name="connsiteY5" fmla="*/ 81986 h 84666"/>
                  <a:gd name="connsiteX6" fmla="*/ 138077 w 134055"/>
                  <a:gd name="connsiteY6" fmla="*/ 79022 h 84666"/>
                  <a:gd name="connsiteX7" fmla="*/ 2117 w 134055"/>
                  <a:gd name="connsiteY7" fmla="*/ 0 h 84666"/>
                  <a:gd name="connsiteX8" fmla="*/ 1905 w 134055"/>
                  <a:gd name="connsiteY8" fmla="*/ 564 h 84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4055" h="84666">
                    <a:moveTo>
                      <a:pt x="1905" y="564"/>
                    </a:moveTo>
                    <a:cubicBezTo>
                      <a:pt x="1623" y="1341"/>
                      <a:pt x="1411" y="2117"/>
                      <a:pt x="1129" y="2963"/>
                    </a:cubicBezTo>
                    <a:cubicBezTo>
                      <a:pt x="988" y="3387"/>
                      <a:pt x="917" y="3810"/>
                      <a:pt x="776" y="4163"/>
                    </a:cubicBezTo>
                    <a:cubicBezTo>
                      <a:pt x="494" y="5151"/>
                      <a:pt x="282" y="6138"/>
                      <a:pt x="0" y="7126"/>
                    </a:cubicBezTo>
                    <a:lnTo>
                      <a:pt x="135961" y="86148"/>
                    </a:lnTo>
                    <a:cubicBezTo>
                      <a:pt x="136243" y="84737"/>
                      <a:pt x="136666" y="83397"/>
                      <a:pt x="137089" y="81986"/>
                    </a:cubicBezTo>
                    <a:cubicBezTo>
                      <a:pt x="137372" y="80998"/>
                      <a:pt x="137724" y="80010"/>
                      <a:pt x="138077" y="79022"/>
                    </a:cubicBezTo>
                    <a:lnTo>
                      <a:pt x="2117" y="0"/>
                    </a:lnTo>
                    <a:cubicBezTo>
                      <a:pt x="2046" y="141"/>
                      <a:pt x="1976" y="353"/>
                      <a:pt x="1905" y="564"/>
                    </a:cubicBezTo>
                    <a:close/>
                  </a:path>
                </a:pathLst>
              </a:custGeom>
              <a:solidFill>
                <a:schemeClr val="accent1"/>
              </a:solidFill>
              <a:ln w="7047" cap="flat">
                <a:noFill/>
                <a:prstDash val="solid"/>
                <a:miter/>
              </a:ln>
            </p:spPr>
            <p:txBody>
              <a:bodyPr rtlCol="0" anchor="ctr"/>
              <a:lstStyle/>
              <a:p>
                <a:pPr algn="r" rtl="1"/>
                <a:endParaRPr lang="en-ID">
                  <a:cs typeface="B Nazanin" panose="00000400000000000000" pitchFamily="2" charset="-78"/>
                </a:endParaRPr>
              </a:p>
            </p:txBody>
          </p:sp>
          <p:sp>
            <p:nvSpPr>
              <p:cNvPr id="381" name="Freeform: Shape 380">
                <a:extLst>
                  <a:ext uri="{FF2B5EF4-FFF2-40B4-BE49-F238E27FC236}">
                    <a16:creationId xmlns:a16="http://schemas.microsoft.com/office/drawing/2014/main" id="{E5F648F2-BB20-4019-904E-6D10EBF00CF0}"/>
                  </a:ext>
                </a:extLst>
              </p:cNvPr>
              <p:cNvSpPr/>
              <p:nvPr/>
            </p:nvSpPr>
            <p:spPr>
              <a:xfrm>
                <a:off x="3086453" y="1705116"/>
                <a:ext cx="134056" cy="84667"/>
              </a:xfrm>
              <a:custGeom>
                <a:avLst/>
                <a:gdLst>
                  <a:gd name="connsiteX0" fmla="*/ 2611 w 134055"/>
                  <a:gd name="connsiteY0" fmla="*/ 0 h 84666"/>
                  <a:gd name="connsiteX1" fmla="*/ 2258 w 134055"/>
                  <a:gd name="connsiteY1" fmla="*/ 847 h 84666"/>
                  <a:gd name="connsiteX2" fmla="*/ 1552 w 134055"/>
                  <a:gd name="connsiteY2" fmla="*/ 2540 h 84666"/>
                  <a:gd name="connsiteX3" fmla="*/ 1129 w 134055"/>
                  <a:gd name="connsiteY3" fmla="*/ 3528 h 84666"/>
                  <a:gd name="connsiteX4" fmla="*/ 917 w 134055"/>
                  <a:gd name="connsiteY4" fmla="*/ 4092 h 84666"/>
                  <a:gd name="connsiteX5" fmla="*/ 0 w 134055"/>
                  <a:gd name="connsiteY5" fmla="*/ 6562 h 84666"/>
                  <a:gd name="connsiteX6" fmla="*/ 135961 w 134055"/>
                  <a:gd name="connsiteY6" fmla="*/ 85584 h 84666"/>
                  <a:gd name="connsiteX7" fmla="*/ 137089 w 134055"/>
                  <a:gd name="connsiteY7" fmla="*/ 82550 h 84666"/>
                  <a:gd name="connsiteX8" fmla="*/ 137513 w 134055"/>
                  <a:gd name="connsiteY8" fmla="*/ 81562 h 84666"/>
                  <a:gd name="connsiteX9" fmla="*/ 138571 w 134055"/>
                  <a:gd name="connsiteY9" fmla="*/ 79022 h 84666"/>
                  <a:gd name="connsiteX10" fmla="*/ 2611 w 134055"/>
                  <a:gd name="connsiteY10" fmla="*/ 0 h 84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4055" h="84666">
                    <a:moveTo>
                      <a:pt x="2611" y="0"/>
                    </a:moveTo>
                    <a:cubicBezTo>
                      <a:pt x="2469" y="282"/>
                      <a:pt x="2328" y="564"/>
                      <a:pt x="2258" y="847"/>
                    </a:cubicBezTo>
                    <a:cubicBezTo>
                      <a:pt x="2046" y="1411"/>
                      <a:pt x="1764" y="1976"/>
                      <a:pt x="1552" y="2540"/>
                    </a:cubicBezTo>
                    <a:lnTo>
                      <a:pt x="1129" y="3528"/>
                    </a:lnTo>
                    <a:cubicBezTo>
                      <a:pt x="1058" y="3739"/>
                      <a:pt x="988" y="3881"/>
                      <a:pt x="917" y="4092"/>
                    </a:cubicBezTo>
                    <a:cubicBezTo>
                      <a:pt x="635" y="4939"/>
                      <a:pt x="282" y="5715"/>
                      <a:pt x="0" y="6562"/>
                    </a:cubicBezTo>
                    <a:lnTo>
                      <a:pt x="135961" y="85584"/>
                    </a:lnTo>
                    <a:cubicBezTo>
                      <a:pt x="136313" y="84526"/>
                      <a:pt x="136666" y="83538"/>
                      <a:pt x="137089" y="82550"/>
                    </a:cubicBezTo>
                    <a:lnTo>
                      <a:pt x="137513" y="81562"/>
                    </a:lnTo>
                    <a:cubicBezTo>
                      <a:pt x="137866" y="80716"/>
                      <a:pt x="138218" y="79869"/>
                      <a:pt x="138571" y="79022"/>
                    </a:cubicBezTo>
                    <a:lnTo>
                      <a:pt x="2611" y="0"/>
                    </a:lnTo>
                    <a:close/>
                  </a:path>
                </a:pathLst>
              </a:custGeom>
              <a:solidFill>
                <a:schemeClr val="accent1"/>
              </a:solidFill>
              <a:ln w="7047" cap="flat">
                <a:noFill/>
                <a:prstDash val="solid"/>
                <a:miter/>
              </a:ln>
            </p:spPr>
            <p:txBody>
              <a:bodyPr rtlCol="0" anchor="ctr"/>
              <a:lstStyle/>
              <a:p>
                <a:pPr algn="r" rtl="1"/>
                <a:endParaRPr lang="en-ID">
                  <a:cs typeface="B Nazanin" panose="00000400000000000000" pitchFamily="2" charset="-78"/>
                </a:endParaRPr>
              </a:p>
            </p:txBody>
          </p:sp>
        </p:grpSp>
        <p:sp>
          <p:nvSpPr>
            <p:cNvPr id="304" name="Freeform: Shape 303">
              <a:extLst>
                <a:ext uri="{FF2B5EF4-FFF2-40B4-BE49-F238E27FC236}">
                  <a16:creationId xmlns:a16="http://schemas.microsoft.com/office/drawing/2014/main" id="{8461D78B-D7DA-4C71-B69E-29057D364DE6}"/>
                </a:ext>
              </a:extLst>
            </p:cNvPr>
            <p:cNvSpPr/>
            <p:nvPr/>
          </p:nvSpPr>
          <p:spPr>
            <a:xfrm>
              <a:off x="3072554" y="1731504"/>
              <a:ext cx="134056" cy="77611"/>
            </a:xfrm>
            <a:custGeom>
              <a:avLst/>
              <a:gdLst>
                <a:gd name="connsiteX0" fmla="*/ 136454 w 134055"/>
                <a:gd name="connsiteY0" fmla="*/ 82479 h 77611"/>
                <a:gd name="connsiteX1" fmla="*/ 494 w 134055"/>
                <a:gd name="connsiteY1" fmla="*/ 3457 h 77611"/>
                <a:gd name="connsiteX2" fmla="*/ 282 w 134055"/>
                <a:gd name="connsiteY2" fmla="*/ 1693 h 77611"/>
                <a:gd name="connsiteX3" fmla="*/ 0 w 134055"/>
                <a:gd name="connsiteY3" fmla="*/ 0 h 77611"/>
                <a:gd name="connsiteX4" fmla="*/ 135961 w 134055"/>
                <a:gd name="connsiteY4" fmla="*/ 79022 h 77611"/>
                <a:gd name="connsiteX5" fmla="*/ 136243 w 134055"/>
                <a:gd name="connsiteY5" fmla="*/ 80716 h 77611"/>
                <a:gd name="connsiteX6" fmla="*/ 136454 w 134055"/>
                <a:gd name="connsiteY6" fmla="*/ 82479 h 77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4055" h="77611">
                  <a:moveTo>
                    <a:pt x="136454" y="82479"/>
                  </a:moveTo>
                  <a:lnTo>
                    <a:pt x="494" y="3457"/>
                  </a:lnTo>
                  <a:cubicBezTo>
                    <a:pt x="423" y="2752"/>
                    <a:pt x="423" y="2187"/>
                    <a:pt x="282" y="1693"/>
                  </a:cubicBezTo>
                  <a:cubicBezTo>
                    <a:pt x="212" y="1129"/>
                    <a:pt x="141" y="494"/>
                    <a:pt x="0" y="0"/>
                  </a:cubicBezTo>
                  <a:lnTo>
                    <a:pt x="135961" y="79022"/>
                  </a:lnTo>
                  <a:cubicBezTo>
                    <a:pt x="136102" y="79587"/>
                    <a:pt x="136172" y="80151"/>
                    <a:pt x="136243" y="80716"/>
                  </a:cubicBezTo>
                  <a:cubicBezTo>
                    <a:pt x="136384" y="81280"/>
                    <a:pt x="136384" y="81844"/>
                    <a:pt x="136454" y="82479"/>
                  </a:cubicBezTo>
                </a:path>
              </a:pathLst>
            </a:custGeom>
            <a:solidFill>
              <a:schemeClr val="accent1">
                <a:lumMod val="75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305" name="Freeform: Shape 304">
              <a:extLst>
                <a:ext uri="{FF2B5EF4-FFF2-40B4-BE49-F238E27FC236}">
                  <a16:creationId xmlns:a16="http://schemas.microsoft.com/office/drawing/2014/main" id="{66745C1E-9CBA-4F79-BD15-05F08C6CE085}"/>
                </a:ext>
              </a:extLst>
            </p:cNvPr>
            <p:cNvSpPr/>
            <p:nvPr/>
          </p:nvSpPr>
          <p:spPr>
            <a:xfrm>
              <a:off x="3065357" y="1720215"/>
              <a:ext cx="141111" cy="84667"/>
            </a:xfrm>
            <a:custGeom>
              <a:avLst/>
              <a:gdLst>
                <a:gd name="connsiteX0" fmla="*/ 143157 w 141111"/>
                <a:gd name="connsiteY0" fmla="*/ 90241 h 84666"/>
                <a:gd name="connsiteX1" fmla="*/ 7197 w 141111"/>
                <a:gd name="connsiteY1" fmla="*/ 11218 h 84666"/>
                <a:gd name="connsiteX2" fmla="*/ 0 w 141111"/>
                <a:gd name="connsiteY2" fmla="*/ 0 h 84666"/>
                <a:gd name="connsiteX3" fmla="*/ 135961 w 141111"/>
                <a:gd name="connsiteY3" fmla="*/ 79022 h 84666"/>
                <a:gd name="connsiteX4" fmla="*/ 143157 w 141111"/>
                <a:gd name="connsiteY4" fmla="*/ 90241 h 846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111" h="84666">
                  <a:moveTo>
                    <a:pt x="143157" y="90241"/>
                  </a:moveTo>
                  <a:lnTo>
                    <a:pt x="7197" y="11218"/>
                  </a:lnTo>
                  <a:cubicBezTo>
                    <a:pt x="6138" y="5856"/>
                    <a:pt x="3528" y="2046"/>
                    <a:pt x="0" y="0"/>
                  </a:cubicBezTo>
                  <a:lnTo>
                    <a:pt x="135961" y="79022"/>
                  </a:lnTo>
                  <a:cubicBezTo>
                    <a:pt x="139559" y="81139"/>
                    <a:pt x="142099" y="84878"/>
                    <a:pt x="143157" y="90241"/>
                  </a:cubicBezTo>
                </a:path>
              </a:pathLst>
            </a:custGeom>
            <a:solidFill>
              <a:schemeClr val="accent1">
                <a:lumMod val="75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306" name="Freeform: Shape 305">
              <a:extLst>
                <a:ext uri="{FF2B5EF4-FFF2-40B4-BE49-F238E27FC236}">
                  <a16:creationId xmlns:a16="http://schemas.microsoft.com/office/drawing/2014/main" id="{596A1856-7687-4647-8880-88A093F37F35}"/>
                </a:ext>
              </a:extLst>
            </p:cNvPr>
            <p:cNvSpPr/>
            <p:nvPr/>
          </p:nvSpPr>
          <p:spPr>
            <a:xfrm>
              <a:off x="3171543" y="1502974"/>
              <a:ext cx="134056" cy="127000"/>
            </a:xfrm>
            <a:custGeom>
              <a:avLst/>
              <a:gdLst>
                <a:gd name="connsiteX0" fmla="*/ 137160 w 134055"/>
                <a:gd name="connsiteY0" fmla="*/ 81633 h 127000"/>
                <a:gd name="connsiteX1" fmla="*/ 135961 w 134055"/>
                <a:gd name="connsiteY1" fmla="*/ 79022 h 127000"/>
                <a:gd name="connsiteX2" fmla="*/ 0 w 134055"/>
                <a:gd name="connsiteY2" fmla="*/ 0 h 127000"/>
                <a:gd name="connsiteX3" fmla="*/ 1199 w 134055"/>
                <a:gd name="connsiteY3" fmla="*/ 2611 h 127000"/>
                <a:gd name="connsiteX4" fmla="*/ 1341 w 134055"/>
                <a:gd name="connsiteY4" fmla="*/ 53763 h 127000"/>
                <a:gd name="connsiteX5" fmla="*/ 137301 w 134055"/>
                <a:gd name="connsiteY5" fmla="*/ 132786 h 127000"/>
                <a:gd name="connsiteX6" fmla="*/ 137160 w 134055"/>
                <a:gd name="connsiteY6" fmla="*/ 81633 h 12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4055" h="127000">
                  <a:moveTo>
                    <a:pt x="137160" y="81633"/>
                  </a:moveTo>
                  <a:cubicBezTo>
                    <a:pt x="137160" y="80363"/>
                    <a:pt x="136666" y="79446"/>
                    <a:pt x="135961" y="79022"/>
                  </a:cubicBezTo>
                  <a:lnTo>
                    <a:pt x="0" y="0"/>
                  </a:lnTo>
                  <a:cubicBezTo>
                    <a:pt x="706" y="423"/>
                    <a:pt x="1199" y="1341"/>
                    <a:pt x="1199" y="2611"/>
                  </a:cubicBezTo>
                  <a:lnTo>
                    <a:pt x="1341" y="53763"/>
                  </a:lnTo>
                  <a:lnTo>
                    <a:pt x="137301" y="132786"/>
                  </a:lnTo>
                  <a:lnTo>
                    <a:pt x="137160" y="81633"/>
                  </a:lnTo>
                  <a:close/>
                </a:path>
              </a:pathLst>
            </a:custGeom>
            <a:solidFill>
              <a:schemeClr val="accent1"/>
            </a:solidFill>
            <a:ln w="7047" cap="flat">
              <a:noFill/>
              <a:prstDash val="solid"/>
              <a:miter/>
            </a:ln>
          </p:spPr>
          <p:txBody>
            <a:bodyPr rtlCol="0" anchor="ctr"/>
            <a:lstStyle/>
            <a:p>
              <a:pPr algn="r" rtl="1"/>
              <a:endParaRPr lang="en-ID">
                <a:cs typeface="B Nazanin" panose="00000400000000000000" pitchFamily="2" charset="-78"/>
              </a:endParaRPr>
            </a:p>
          </p:txBody>
        </p:sp>
        <p:sp>
          <p:nvSpPr>
            <p:cNvPr id="307" name="Freeform: Shape 306">
              <a:extLst>
                <a:ext uri="{FF2B5EF4-FFF2-40B4-BE49-F238E27FC236}">
                  <a16:creationId xmlns:a16="http://schemas.microsoft.com/office/drawing/2014/main" id="{DD333591-F98A-44CE-B521-740728821721}"/>
                </a:ext>
              </a:extLst>
            </p:cNvPr>
            <p:cNvSpPr/>
            <p:nvPr/>
          </p:nvSpPr>
          <p:spPr>
            <a:xfrm>
              <a:off x="3013146" y="1746250"/>
              <a:ext cx="134056" cy="91722"/>
            </a:xfrm>
            <a:custGeom>
              <a:avLst/>
              <a:gdLst>
                <a:gd name="connsiteX0" fmla="*/ 4657 w 134055"/>
                <a:gd name="connsiteY0" fmla="*/ 0 h 91722"/>
                <a:gd name="connsiteX1" fmla="*/ 3528 w 134055"/>
                <a:gd name="connsiteY1" fmla="*/ 2681 h 91722"/>
                <a:gd name="connsiteX2" fmla="*/ 3246 w 134055"/>
                <a:gd name="connsiteY2" fmla="*/ 3457 h 91722"/>
                <a:gd name="connsiteX3" fmla="*/ 3034 w 134055"/>
                <a:gd name="connsiteY3" fmla="*/ 4022 h 91722"/>
                <a:gd name="connsiteX4" fmla="*/ 2893 w 134055"/>
                <a:gd name="connsiteY4" fmla="*/ 4374 h 91722"/>
                <a:gd name="connsiteX5" fmla="*/ 2046 w 134055"/>
                <a:gd name="connsiteY5" fmla="*/ 6844 h 91722"/>
                <a:gd name="connsiteX6" fmla="*/ 1905 w 134055"/>
                <a:gd name="connsiteY6" fmla="*/ 7197 h 91722"/>
                <a:gd name="connsiteX7" fmla="*/ 1623 w 134055"/>
                <a:gd name="connsiteY7" fmla="*/ 7973 h 91722"/>
                <a:gd name="connsiteX8" fmla="*/ 1129 w 134055"/>
                <a:gd name="connsiteY8" fmla="*/ 9596 h 91722"/>
                <a:gd name="connsiteX9" fmla="*/ 776 w 134055"/>
                <a:gd name="connsiteY9" fmla="*/ 10936 h 91722"/>
                <a:gd name="connsiteX10" fmla="*/ 0 w 134055"/>
                <a:gd name="connsiteY10" fmla="*/ 13829 h 91722"/>
                <a:gd name="connsiteX11" fmla="*/ 135961 w 134055"/>
                <a:gd name="connsiteY11" fmla="*/ 92851 h 91722"/>
                <a:gd name="connsiteX12" fmla="*/ 137089 w 134055"/>
                <a:gd name="connsiteY12" fmla="*/ 88688 h 91722"/>
                <a:gd name="connsiteX13" fmla="*/ 137866 w 134055"/>
                <a:gd name="connsiteY13" fmla="*/ 86219 h 91722"/>
                <a:gd name="connsiteX14" fmla="*/ 138994 w 134055"/>
                <a:gd name="connsiteY14" fmla="*/ 83044 h 91722"/>
                <a:gd name="connsiteX15" fmla="*/ 139488 w 134055"/>
                <a:gd name="connsiteY15" fmla="*/ 81703 h 91722"/>
                <a:gd name="connsiteX16" fmla="*/ 140617 w 134055"/>
                <a:gd name="connsiteY16" fmla="*/ 79022 h 91722"/>
                <a:gd name="connsiteX17" fmla="*/ 4657 w 134055"/>
                <a:gd name="connsiteY17" fmla="*/ 0 h 91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34055" h="91722">
                  <a:moveTo>
                    <a:pt x="4657" y="0"/>
                  </a:moveTo>
                  <a:cubicBezTo>
                    <a:pt x="4304" y="847"/>
                    <a:pt x="3881" y="1834"/>
                    <a:pt x="3528" y="2681"/>
                  </a:cubicBezTo>
                  <a:cubicBezTo>
                    <a:pt x="3457" y="2963"/>
                    <a:pt x="3316" y="3175"/>
                    <a:pt x="3246" y="3457"/>
                  </a:cubicBezTo>
                  <a:cubicBezTo>
                    <a:pt x="3175" y="3669"/>
                    <a:pt x="3104" y="3810"/>
                    <a:pt x="3034" y="4022"/>
                  </a:cubicBezTo>
                  <a:cubicBezTo>
                    <a:pt x="2963" y="4163"/>
                    <a:pt x="2963" y="4233"/>
                    <a:pt x="2893" y="4374"/>
                  </a:cubicBezTo>
                  <a:cubicBezTo>
                    <a:pt x="2611" y="5221"/>
                    <a:pt x="2258" y="5997"/>
                    <a:pt x="2046" y="6844"/>
                  </a:cubicBezTo>
                  <a:cubicBezTo>
                    <a:pt x="1976" y="6985"/>
                    <a:pt x="1976" y="7126"/>
                    <a:pt x="1905" y="7197"/>
                  </a:cubicBezTo>
                  <a:cubicBezTo>
                    <a:pt x="1834" y="7479"/>
                    <a:pt x="1693" y="7691"/>
                    <a:pt x="1623" y="7973"/>
                  </a:cubicBezTo>
                  <a:cubicBezTo>
                    <a:pt x="1411" y="8537"/>
                    <a:pt x="1270" y="9031"/>
                    <a:pt x="1129" y="9596"/>
                  </a:cubicBezTo>
                  <a:cubicBezTo>
                    <a:pt x="988" y="10019"/>
                    <a:pt x="847" y="10442"/>
                    <a:pt x="776" y="10936"/>
                  </a:cubicBezTo>
                  <a:cubicBezTo>
                    <a:pt x="494" y="11924"/>
                    <a:pt x="282" y="12841"/>
                    <a:pt x="0" y="13829"/>
                  </a:cubicBezTo>
                  <a:lnTo>
                    <a:pt x="135961" y="92851"/>
                  </a:lnTo>
                  <a:cubicBezTo>
                    <a:pt x="136313" y="91440"/>
                    <a:pt x="136666" y="90029"/>
                    <a:pt x="137089" y="88688"/>
                  </a:cubicBezTo>
                  <a:cubicBezTo>
                    <a:pt x="137301" y="87842"/>
                    <a:pt x="137583" y="87066"/>
                    <a:pt x="137866" y="86219"/>
                  </a:cubicBezTo>
                  <a:cubicBezTo>
                    <a:pt x="138218" y="85161"/>
                    <a:pt x="138571" y="84102"/>
                    <a:pt x="138994" y="83044"/>
                  </a:cubicBezTo>
                  <a:cubicBezTo>
                    <a:pt x="139136" y="82620"/>
                    <a:pt x="139347" y="82127"/>
                    <a:pt x="139488" y="81703"/>
                  </a:cubicBezTo>
                  <a:cubicBezTo>
                    <a:pt x="139841" y="80786"/>
                    <a:pt x="140264" y="79869"/>
                    <a:pt x="140617" y="79022"/>
                  </a:cubicBezTo>
                  <a:lnTo>
                    <a:pt x="4657" y="0"/>
                  </a:lnTo>
                  <a:close/>
                </a:path>
              </a:pathLst>
            </a:custGeom>
            <a:solidFill>
              <a:schemeClr val="accent1"/>
            </a:solidFill>
            <a:ln w="7047" cap="flat">
              <a:noFill/>
              <a:prstDash val="solid"/>
              <a:miter/>
            </a:ln>
          </p:spPr>
          <p:txBody>
            <a:bodyPr rtlCol="0" anchor="ctr"/>
            <a:lstStyle/>
            <a:p>
              <a:pPr algn="r" rtl="1"/>
              <a:endParaRPr lang="en-ID">
                <a:cs typeface="B Nazanin" panose="00000400000000000000" pitchFamily="2" charset="-78"/>
              </a:endParaRPr>
            </a:p>
          </p:txBody>
        </p:sp>
        <p:grpSp>
          <p:nvGrpSpPr>
            <p:cNvPr id="308" name="Graphic 3">
              <a:extLst>
                <a:ext uri="{FF2B5EF4-FFF2-40B4-BE49-F238E27FC236}">
                  <a16:creationId xmlns:a16="http://schemas.microsoft.com/office/drawing/2014/main" id="{089CDE26-6209-427C-993B-3371CAD03F9A}"/>
                </a:ext>
              </a:extLst>
            </p:cNvPr>
            <p:cNvGrpSpPr/>
            <p:nvPr/>
          </p:nvGrpSpPr>
          <p:grpSpPr>
            <a:xfrm>
              <a:off x="3056326" y="1627082"/>
              <a:ext cx="134056" cy="77611"/>
              <a:chOff x="3056326" y="1627082"/>
              <a:chExt cx="134056" cy="77611"/>
            </a:xfrm>
            <a:solidFill>
              <a:schemeClr val="accent1"/>
            </a:solidFill>
          </p:grpSpPr>
          <p:sp>
            <p:nvSpPr>
              <p:cNvPr id="370" name="Freeform: Shape 369">
                <a:extLst>
                  <a:ext uri="{FF2B5EF4-FFF2-40B4-BE49-F238E27FC236}">
                    <a16:creationId xmlns:a16="http://schemas.microsoft.com/office/drawing/2014/main" id="{35D51FD4-E4CB-46B9-AAB0-7D8C48039E0C}"/>
                  </a:ext>
                </a:extLst>
              </p:cNvPr>
              <p:cNvSpPr/>
              <p:nvPr/>
            </p:nvSpPr>
            <p:spPr>
              <a:xfrm>
                <a:off x="3056326" y="1627364"/>
                <a:ext cx="134056" cy="77611"/>
              </a:xfrm>
              <a:custGeom>
                <a:avLst/>
                <a:gdLst>
                  <a:gd name="connsiteX0" fmla="*/ 136031 w 134055"/>
                  <a:gd name="connsiteY0" fmla="*/ 79022 h 77611"/>
                  <a:gd name="connsiteX1" fmla="*/ 0 w 134055"/>
                  <a:gd name="connsiteY1" fmla="*/ 0 h 77611"/>
                  <a:gd name="connsiteX2" fmla="*/ 71 w 134055"/>
                  <a:gd name="connsiteY2" fmla="*/ 0 h 77611"/>
                  <a:gd name="connsiteX3" fmla="*/ 136031 w 134055"/>
                  <a:gd name="connsiteY3" fmla="*/ 79022 h 77611"/>
                  <a:gd name="connsiteX4" fmla="*/ 136031 w 134055"/>
                  <a:gd name="connsiteY4" fmla="*/ 79022 h 776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4055" h="77611">
                    <a:moveTo>
                      <a:pt x="136031" y="79022"/>
                    </a:moveTo>
                    <a:lnTo>
                      <a:pt x="0" y="0"/>
                    </a:lnTo>
                    <a:lnTo>
                      <a:pt x="71" y="0"/>
                    </a:lnTo>
                    <a:lnTo>
                      <a:pt x="136031" y="79022"/>
                    </a:lnTo>
                    <a:lnTo>
                      <a:pt x="136031" y="79022"/>
                    </a:lnTo>
                  </a:path>
                </a:pathLst>
              </a:custGeom>
              <a:solidFill>
                <a:srgbClr val="403E70"/>
              </a:solidFill>
              <a:ln w="7047" cap="flat">
                <a:noFill/>
                <a:prstDash val="solid"/>
                <a:miter/>
              </a:ln>
            </p:spPr>
            <p:txBody>
              <a:bodyPr rtlCol="0" anchor="ctr"/>
              <a:lstStyle/>
              <a:p>
                <a:pPr algn="r" rtl="1"/>
                <a:endParaRPr lang="en-ID">
                  <a:cs typeface="B Nazanin" panose="00000400000000000000" pitchFamily="2" charset="-78"/>
                </a:endParaRPr>
              </a:p>
            </p:txBody>
          </p:sp>
          <p:sp>
            <p:nvSpPr>
              <p:cNvPr id="371" name="Freeform: Shape 370">
                <a:extLst>
                  <a:ext uri="{FF2B5EF4-FFF2-40B4-BE49-F238E27FC236}">
                    <a16:creationId xmlns:a16="http://schemas.microsoft.com/office/drawing/2014/main" id="{BDF8B43F-D9E2-43F5-ABB9-687DDD796F02}"/>
                  </a:ext>
                </a:extLst>
              </p:cNvPr>
              <p:cNvSpPr/>
              <p:nvPr/>
            </p:nvSpPr>
            <p:spPr>
              <a:xfrm>
                <a:off x="3056396" y="1627364"/>
                <a:ext cx="134056" cy="77611"/>
              </a:xfrm>
              <a:custGeom>
                <a:avLst/>
                <a:gdLst>
                  <a:gd name="connsiteX0" fmla="*/ 135961 w 134055"/>
                  <a:gd name="connsiteY0" fmla="*/ 79022 h 77611"/>
                  <a:gd name="connsiteX1" fmla="*/ 0 w 134055"/>
                  <a:gd name="connsiteY1" fmla="*/ 0 h 77611"/>
                  <a:gd name="connsiteX2" fmla="*/ 212 w 134055"/>
                  <a:gd name="connsiteY2" fmla="*/ 71 h 77611"/>
                  <a:gd name="connsiteX3" fmla="*/ 136172 w 134055"/>
                  <a:gd name="connsiteY3" fmla="*/ 79093 h 77611"/>
                  <a:gd name="connsiteX4" fmla="*/ 135961 w 134055"/>
                  <a:gd name="connsiteY4" fmla="*/ 79022 h 776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4055" h="77611">
                    <a:moveTo>
                      <a:pt x="135961" y="79022"/>
                    </a:moveTo>
                    <a:lnTo>
                      <a:pt x="0" y="0"/>
                    </a:lnTo>
                    <a:cubicBezTo>
                      <a:pt x="71" y="71"/>
                      <a:pt x="141" y="71"/>
                      <a:pt x="212" y="71"/>
                    </a:cubicBezTo>
                    <a:lnTo>
                      <a:pt x="136172" y="79093"/>
                    </a:lnTo>
                    <a:cubicBezTo>
                      <a:pt x="136102" y="79093"/>
                      <a:pt x="136031" y="79093"/>
                      <a:pt x="135961" y="79022"/>
                    </a:cubicBezTo>
                  </a:path>
                </a:pathLst>
              </a:custGeom>
              <a:solidFill>
                <a:srgbClr val="424074"/>
              </a:solidFill>
              <a:ln w="7047" cap="flat">
                <a:noFill/>
                <a:prstDash val="solid"/>
                <a:miter/>
              </a:ln>
            </p:spPr>
            <p:txBody>
              <a:bodyPr rtlCol="0" anchor="ctr"/>
              <a:lstStyle/>
              <a:p>
                <a:pPr algn="r" rtl="1"/>
                <a:endParaRPr lang="en-ID">
                  <a:cs typeface="B Nazanin" panose="00000400000000000000" pitchFamily="2" charset="-78"/>
                </a:endParaRPr>
              </a:p>
            </p:txBody>
          </p:sp>
          <p:sp>
            <p:nvSpPr>
              <p:cNvPr id="372" name="Freeform: Shape 371">
                <a:extLst>
                  <a:ext uri="{FF2B5EF4-FFF2-40B4-BE49-F238E27FC236}">
                    <a16:creationId xmlns:a16="http://schemas.microsoft.com/office/drawing/2014/main" id="{D024814F-90B3-4C75-BA36-7171D99ABBFA}"/>
                  </a:ext>
                </a:extLst>
              </p:cNvPr>
              <p:cNvSpPr/>
              <p:nvPr/>
            </p:nvSpPr>
            <p:spPr>
              <a:xfrm>
                <a:off x="3056608" y="1627434"/>
                <a:ext cx="134056" cy="77611"/>
              </a:xfrm>
              <a:custGeom>
                <a:avLst/>
                <a:gdLst>
                  <a:gd name="connsiteX0" fmla="*/ 135961 w 134055"/>
                  <a:gd name="connsiteY0" fmla="*/ 79022 h 77611"/>
                  <a:gd name="connsiteX1" fmla="*/ 0 w 134055"/>
                  <a:gd name="connsiteY1" fmla="*/ 0 h 77611"/>
                  <a:gd name="connsiteX2" fmla="*/ 212 w 134055"/>
                  <a:gd name="connsiteY2" fmla="*/ 71 h 77611"/>
                  <a:gd name="connsiteX3" fmla="*/ 136172 w 134055"/>
                  <a:gd name="connsiteY3" fmla="*/ 79093 h 77611"/>
                  <a:gd name="connsiteX4" fmla="*/ 135961 w 134055"/>
                  <a:gd name="connsiteY4" fmla="*/ 79022 h 776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4055" h="77611">
                    <a:moveTo>
                      <a:pt x="135961" y="79022"/>
                    </a:moveTo>
                    <a:lnTo>
                      <a:pt x="0" y="0"/>
                    </a:lnTo>
                    <a:cubicBezTo>
                      <a:pt x="71" y="0"/>
                      <a:pt x="141" y="71"/>
                      <a:pt x="212" y="71"/>
                    </a:cubicBezTo>
                    <a:lnTo>
                      <a:pt x="136172" y="79093"/>
                    </a:lnTo>
                    <a:cubicBezTo>
                      <a:pt x="136102" y="79093"/>
                      <a:pt x="136031" y="79093"/>
                      <a:pt x="135961" y="79022"/>
                    </a:cubicBezTo>
                  </a:path>
                </a:pathLst>
              </a:custGeom>
              <a:solidFill>
                <a:srgbClr val="444277"/>
              </a:solidFill>
              <a:ln w="7047" cap="flat">
                <a:noFill/>
                <a:prstDash val="solid"/>
                <a:miter/>
              </a:ln>
            </p:spPr>
            <p:txBody>
              <a:bodyPr rtlCol="0" anchor="ctr"/>
              <a:lstStyle/>
              <a:p>
                <a:pPr algn="r" rtl="1"/>
                <a:endParaRPr lang="en-ID">
                  <a:cs typeface="B Nazanin" panose="00000400000000000000" pitchFamily="2" charset="-78"/>
                </a:endParaRPr>
              </a:p>
            </p:txBody>
          </p:sp>
          <p:sp>
            <p:nvSpPr>
              <p:cNvPr id="373" name="Freeform: Shape 372">
                <a:extLst>
                  <a:ext uri="{FF2B5EF4-FFF2-40B4-BE49-F238E27FC236}">
                    <a16:creationId xmlns:a16="http://schemas.microsoft.com/office/drawing/2014/main" id="{64535B99-931A-4290-A73F-3565D5C11AEC}"/>
                  </a:ext>
                </a:extLst>
              </p:cNvPr>
              <p:cNvSpPr/>
              <p:nvPr/>
            </p:nvSpPr>
            <p:spPr>
              <a:xfrm>
                <a:off x="3056820" y="1627576"/>
                <a:ext cx="134056" cy="77611"/>
              </a:xfrm>
              <a:custGeom>
                <a:avLst/>
                <a:gdLst>
                  <a:gd name="connsiteX0" fmla="*/ 135961 w 134055"/>
                  <a:gd name="connsiteY0" fmla="*/ 79022 h 77611"/>
                  <a:gd name="connsiteX1" fmla="*/ 0 w 134055"/>
                  <a:gd name="connsiteY1" fmla="*/ 0 h 77611"/>
                  <a:gd name="connsiteX2" fmla="*/ 212 w 134055"/>
                  <a:gd name="connsiteY2" fmla="*/ 71 h 77611"/>
                  <a:gd name="connsiteX3" fmla="*/ 136172 w 134055"/>
                  <a:gd name="connsiteY3" fmla="*/ 79093 h 77611"/>
                  <a:gd name="connsiteX4" fmla="*/ 135961 w 134055"/>
                  <a:gd name="connsiteY4" fmla="*/ 79022 h 776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4055" h="77611">
                    <a:moveTo>
                      <a:pt x="135961" y="79022"/>
                    </a:moveTo>
                    <a:lnTo>
                      <a:pt x="0" y="0"/>
                    </a:lnTo>
                    <a:cubicBezTo>
                      <a:pt x="71" y="0"/>
                      <a:pt x="141" y="71"/>
                      <a:pt x="212" y="71"/>
                    </a:cubicBezTo>
                    <a:lnTo>
                      <a:pt x="136172" y="79093"/>
                    </a:lnTo>
                    <a:cubicBezTo>
                      <a:pt x="136102" y="79022"/>
                      <a:pt x="136031" y="79022"/>
                      <a:pt x="135961" y="79022"/>
                    </a:cubicBezTo>
                  </a:path>
                </a:pathLst>
              </a:custGeom>
              <a:solidFill>
                <a:srgbClr val="46447B"/>
              </a:solidFill>
              <a:ln w="7047" cap="flat">
                <a:noFill/>
                <a:prstDash val="solid"/>
                <a:miter/>
              </a:ln>
            </p:spPr>
            <p:txBody>
              <a:bodyPr rtlCol="0" anchor="ctr"/>
              <a:lstStyle/>
              <a:p>
                <a:pPr algn="r" rtl="1"/>
                <a:endParaRPr lang="en-ID">
                  <a:cs typeface="B Nazanin" panose="00000400000000000000" pitchFamily="2" charset="-78"/>
                </a:endParaRPr>
              </a:p>
            </p:txBody>
          </p:sp>
          <p:sp>
            <p:nvSpPr>
              <p:cNvPr id="374" name="Freeform: Shape 373">
                <a:extLst>
                  <a:ext uri="{FF2B5EF4-FFF2-40B4-BE49-F238E27FC236}">
                    <a16:creationId xmlns:a16="http://schemas.microsoft.com/office/drawing/2014/main" id="{B2032632-4A9B-4AB1-B685-3552EF240F49}"/>
                  </a:ext>
                </a:extLst>
              </p:cNvPr>
              <p:cNvSpPr/>
              <p:nvPr/>
            </p:nvSpPr>
            <p:spPr>
              <a:xfrm>
                <a:off x="3057031" y="1627576"/>
                <a:ext cx="134056" cy="77611"/>
              </a:xfrm>
              <a:custGeom>
                <a:avLst/>
                <a:gdLst>
                  <a:gd name="connsiteX0" fmla="*/ 135961 w 134055"/>
                  <a:gd name="connsiteY0" fmla="*/ 79022 h 77611"/>
                  <a:gd name="connsiteX1" fmla="*/ 0 w 134055"/>
                  <a:gd name="connsiteY1" fmla="*/ 0 h 77611"/>
                  <a:gd name="connsiteX2" fmla="*/ 282 w 134055"/>
                  <a:gd name="connsiteY2" fmla="*/ 0 h 77611"/>
                  <a:gd name="connsiteX3" fmla="*/ 136243 w 134055"/>
                  <a:gd name="connsiteY3" fmla="*/ 79022 h 77611"/>
                  <a:gd name="connsiteX4" fmla="*/ 135961 w 134055"/>
                  <a:gd name="connsiteY4" fmla="*/ 79022 h 776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4055" h="77611">
                    <a:moveTo>
                      <a:pt x="135961" y="79022"/>
                    </a:moveTo>
                    <a:lnTo>
                      <a:pt x="0" y="0"/>
                    </a:lnTo>
                    <a:cubicBezTo>
                      <a:pt x="71" y="0"/>
                      <a:pt x="141" y="0"/>
                      <a:pt x="282" y="0"/>
                    </a:cubicBezTo>
                    <a:lnTo>
                      <a:pt x="136243" y="79022"/>
                    </a:lnTo>
                    <a:cubicBezTo>
                      <a:pt x="136172" y="79093"/>
                      <a:pt x="136031" y="79022"/>
                      <a:pt x="135961" y="79022"/>
                    </a:cubicBezTo>
                  </a:path>
                </a:pathLst>
              </a:custGeom>
              <a:solidFill>
                <a:srgbClr val="48467F"/>
              </a:solidFill>
              <a:ln w="7047" cap="flat">
                <a:noFill/>
                <a:prstDash val="solid"/>
                <a:miter/>
              </a:ln>
            </p:spPr>
            <p:txBody>
              <a:bodyPr rtlCol="0" anchor="ctr"/>
              <a:lstStyle/>
              <a:p>
                <a:pPr algn="r" rtl="1"/>
                <a:endParaRPr lang="en-ID">
                  <a:cs typeface="B Nazanin" panose="00000400000000000000" pitchFamily="2" charset="-78"/>
                </a:endParaRPr>
              </a:p>
            </p:txBody>
          </p:sp>
          <p:sp>
            <p:nvSpPr>
              <p:cNvPr id="375" name="Freeform: Shape 374">
                <a:extLst>
                  <a:ext uri="{FF2B5EF4-FFF2-40B4-BE49-F238E27FC236}">
                    <a16:creationId xmlns:a16="http://schemas.microsoft.com/office/drawing/2014/main" id="{E32C1069-EBCF-47D8-98DD-8463CF2E950F}"/>
                  </a:ext>
                </a:extLst>
              </p:cNvPr>
              <p:cNvSpPr/>
              <p:nvPr/>
            </p:nvSpPr>
            <p:spPr>
              <a:xfrm>
                <a:off x="3057314" y="1627646"/>
                <a:ext cx="134056" cy="77611"/>
              </a:xfrm>
              <a:custGeom>
                <a:avLst/>
                <a:gdLst>
                  <a:gd name="connsiteX0" fmla="*/ 135961 w 134055"/>
                  <a:gd name="connsiteY0" fmla="*/ 79022 h 77611"/>
                  <a:gd name="connsiteX1" fmla="*/ 0 w 134055"/>
                  <a:gd name="connsiteY1" fmla="*/ 0 h 77611"/>
                  <a:gd name="connsiteX2" fmla="*/ 282 w 134055"/>
                  <a:gd name="connsiteY2" fmla="*/ 0 h 77611"/>
                  <a:gd name="connsiteX3" fmla="*/ 136243 w 134055"/>
                  <a:gd name="connsiteY3" fmla="*/ 79022 h 77611"/>
                  <a:gd name="connsiteX4" fmla="*/ 135961 w 134055"/>
                  <a:gd name="connsiteY4" fmla="*/ 79022 h 776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4055" h="77611">
                    <a:moveTo>
                      <a:pt x="135961" y="79022"/>
                    </a:moveTo>
                    <a:lnTo>
                      <a:pt x="0" y="0"/>
                    </a:lnTo>
                    <a:cubicBezTo>
                      <a:pt x="71" y="0"/>
                      <a:pt x="212" y="0"/>
                      <a:pt x="282" y="0"/>
                    </a:cubicBezTo>
                    <a:lnTo>
                      <a:pt x="136243" y="79022"/>
                    </a:lnTo>
                    <a:cubicBezTo>
                      <a:pt x="136102" y="79022"/>
                      <a:pt x="136031" y="79022"/>
                      <a:pt x="135961" y="79022"/>
                    </a:cubicBezTo>
                  </a:path>
                </a:pathLst>
              </a:custGeom>
              <a:solidFill>
                <a:srgbClr val="4A4882"/>
              </a:solidFill>
              <a:ln w="7047" cap="flat">
                <a:noFill/>
                <a:prstDash val="solid"/>
                <a:miter/>
              </a:ln>
            </p:spPr>
            <p:txBody>
              <a:bodyPr rtlCol="0" anchor="ctr"/>
              <a:lstStyle/>
              <a:p>
                <a:pPr algn="r" rtl="1"/>
                <a:endParaRPr lang="en-ID">
                  <a:cs typeface="B Nazanin" panose="00000400000000000000" pitchFamily="2" charset="-78"/>
                </a:endParaRPr>
              </a:p>
            </p:txBody>
          </p:sp>
          <p:sp>
            <p:nvSpPr>
              <p:cNvPr id="376" name="Freeform: Shape 375">
                <a:extLst>
                  <a:ext uri="{FF2B5EF4-FFF2-40B4-BE49-F238E27FC236}">
                    <a16:creationId xmlns:a16="http://schemas.microsoft.com/office/drawing/2014/main" id="{D823F978-20A5-4D77-9812-056EB6A7ABC5}"/>
                  </a:ext>
                </a:extLst>
              </p:cNvPr>
              <p:cNvSpPr/>
              <p:nvPr/>
            </p:nvSpPr>
            <p:spPr>
              <a:xfrm>
                <a:off x="3057596" y="1627646"/>
                <a:ext cx="134056" cy="77611"/>
              </a:xfrm>
              <a:custGeom>
                <a:avLst/>
                <a:gdLst>
                  <a:gd name="connsiteX0" fmla="*/ 135961 w 134055"/>
                  <a:gd name="connsiteY0" fmla="*/ 79022 h 77611"/>
                  <a:gd name="connsiteX1" fmla="*/ 0 w 134055"/>
                  <a:gd name="connsiteY1" fmla="*/ 0 h 77611"/>
                  <a:gd name="connsiteX2" fmla="*/ 282 w 134055"/>
                  <a:gd name="connsiteY2" fmla="*/ 0 h 77611"/>
                  <a:gd name="connsiteX3" fmla="*/ 136243 w 134055"/>
                  <a:gd name="connsiteY3" fmla="*/ 79022 h 77611"/>
                  <a:gd name="connsiteX4" fmla="*/ 135961 w 134055"/>
                  <a:gd name="connsiteY4" fmla="*/ 79022 h 776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4055" h="77611">
                    <a:moveTo>
                      <a:pt x="135961" y="79022"/>
                    </a:moveTo>
                    <a:lnTo>
                      <a:pt x="0" y="0"/>
                    </a:lnTo>
                    <a:cubicBezTo>
                      <a:pt x="71" y="0"/>
                      <a:pt x="212" y="0"/>
                      <a:pt x="282" y="0"/>
                    </a:cubicBezTo>
                    <a:lnTo>
                      <a:pt x="136243" y="79022"/>
                    </a:lnTo>
                    <a:cubicBezTo>
                      <a:pt x="136172" y="79022"/>
                      <a:pt x="136031" y="79022"/>
                      <a:pt x="135961" y="79022"/>
                    </a:cubicBezTo>
                  </a:path>
                </a:pathLst>
              </a:custGeom>
              <a:solidFill>
                <a:srgbClr val="4C4A86"/>
              </a:solidFill>
              <a:ln w="7047" cap="flat">
                <a:noFill/>
                <a:prstDash val="solid"/>
                <a:miter/>
              </a:ln>
            </p:spPr>
            <p:txBody>
              <a:bodyPr rtlCol="0" anchor="ctr"/>
              <a:lstStyle/>
              <a:p>
                <a:pPr algn="r" rtl="1"/>
                <a:endParaRPr lang="en-ID">
                  <a:cs typeface="B Nazanin" panose="00000400000000000000" pitchFamily="2" charset="-78"/>
                </a:endParaRPr>
              </a:p>
            </p:txBody>
          </p:sp>
          <p:sp>
            <p:nvSpPr>
              <p:cNvPr id="377" name="Freeform: Shape 376">
                <a:extLst>
                  <a:ext uri="{FF2B5EF4-FFF2-40B4-BE49-F238E27FC236}">
                    <a16:creationId xmlns:a16="http://schemas.microsoft.com/office/drawing/2014/main" id="{26107029-59F2-4493-A246-BCEA4A423B72}"/>
                  </a:ext>
                </a:extLst>
              </p:cNvPr>
              <p:cNvSpPr/>
              <p:nvPr/>
            </p:nvSpPr>
            <p:spPr>
              <a:xfrm>
                <a:off x="3057878" y="1627505"/>
                <a:ext cx="134056" cy="77611"/>
              </a:xfrm>
              <a:custGeom>
                <a:avLst/>
                <a:gdLst>
                  <a:gd name="connsiteX0" fmla="*/ 135961 w 134055"/>
                  <a:gd name="connsiteY0" fmla="*/ 79093 h 77611"/>
                  <a:gd name="connsiteX1" fmla="*/ 0 w 134055"/>
                  <a:gd name="connsiteY1" fmla="*/ 71 h 77611"/>
                  <a:gd name="connsiteX2" fmla="*/ 353 w 134055"/>
                  <a:gd name="connsiteY2" fmla="*/ 0 h 77611"/>
                  <a:gd name="connsiteX3" fmla="*/ 136313 w 134055"/>
                  <a:gd name="connsiteY3" fmla="*/ 79022 h 77611"/>
                  <a:gd name="connsiteX4" fmla="*/ 135961 w 134055"/>
                  <a:gd name="connsiteY4" fmla="*/ 79093 h 776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4055" h="77611">
                    <a:moveTo>
                      <a:pt x="135961" y="79093"/>
                    </a:moveTo>
                    <a:lnTo>
                      <a:pt x="0" y="71"/>
                    </a:lnTo>
                    <a:cubicBezTo>
                      <a:pt x="141" y="71"/>
                      <a:pt x="212" y="0"/>
                      <a:pt x="353" y="0"/>
                    </a:cubicBezTo>
                    <a:lnTo>
                      <a:pt x="136313" y="79022"/>
                    </a:lnTo>
                    <a:cubicBezTo>
                      <a:pt x="136172" y="79093"/>
                      <a:pt x="136102" y="79093"/>
                      <a:pt x="135961" y="79093"/>
                    </a:cubicBezTo>
                  </a:path>
                </a:pathLst>
              </a:custGeom>
              <a:solidFill>
                <a:srgbClr val="4E4C8A"/>
              </a:solidFill>
              <a:ln w="7047" cap="flat">
                <a:noFill/>
                <a:prstDash val="solid"/>
                <a:miter/>
              </a:ln>
            </p:spPr>
            <p:txBody>
              <a:bodyPr rtlCol="0" anchor="ctr"/>
              <a:lstStyle/>
              <a:p>
                <a:pPr algn="r" rtl="1"/>
                <a:endParaRPr lang="en-ID">
                  <a:cs typeface="B Nazanin" panose="00000400000000000000" pitchFamily="2" charset="-78"/>
                </a:endParaRPr>
              </a:p>
            </p:txBody>
          </p:sp>
          <p:sp>
            <p:nvSpPr>
              <p:cNvPr id="378" name="Freeform: Shape 377">
                <a:extLst>
                  <a:ext uri="{FF2B5EF4-FFF2-40B4-BE49-F238E27FC236}">
                    <a16:creationId xmlns:a16="http://schemas.microsoft.com/office/drawing/2014/main" id="{0AE5ADE1-4400-48A9-8248-EB83F302ABBC}"/>
                  </a:ext>
                </a:extLst>
              </p:cNvPr>
              <p:cNvSpPr/>
              <p:nvPr/>
            </p:nvSpPr>
            <p:spPr>
              <a:xfrm>
                <a:off x="3058231" y="1627364"/>
                <a:ext cx="134056" cy="77611"/>
              </a:xfrm>
              <a:custGeom>
                <a:avLst/>
                <a:gdLst>
                  <a:gd name="connsiteX0" fmla="*/ 135961 w 134055"/>
                  <a:gd name="connsiteY0" fmla="*/ 79163 h 77611"/>
                  <a:gd name="connsiteX1" fmla="*/ 0 w 134055"/>
                  <a:gd name="connsiteY1" fmla="*/ 141 h 77611"/>
                  <a:gd name="connsiteX2" fmla="*/ 494 w 134055"/>
                  <a:gd name="connsiteY2" fmla="*/ 0 h 77611"/>
                  <a:gd name="connsiteX3" fmla="*/ 136454 w 134055"/>
                  <a:gd name="connsiteY3" fmla="*/ 79022 h 77611"/>
                  <a:gd name="connsiteX4" fmla="*/ 135961 w 134055"/>
                  <a:gd name="connsiteY4" fmla="*/ 79163 h 776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4055" h="77611">
                    <a:moveTo>
                      <a:pt x="135961" y="79163"/>
                    </a:moveTo>
                    <a:lnTo>
                      <a:pt x="0" y="141"/>
                    </a:lnTo>
                    <a:cubicBezTo>
                      <a:pt x="141" y="71"/>
                      <a:pt x="353" y="71"/>
                      <a:pt x="494" y="0"/>
                    </a:cubicBezTo>
                    <a:lnTo>
                      <a:pt x="136454" y="79022"/>
                    </a:lnTo>
                    <a:cubicBezTo>
                      <a:pt x="136313" y="79093"/>
                      <a:pt x="136102" y="79163"/>
                      <a:pt x="135961" y="79163"/>
                    </a:cubicBezTo>
                  </a:path>
                </a:pathLst>
              </a:custGeom>
              <a:solidFill>
                <a:srgbClr val="504E8D"/>
              </a:solidFill>
              <a:ln w="7047" cap="flat">
                <a:noFill/>
                <a:prstDash val="solid"/>
                <a:miter/>
              </a:ln>
            </p:spPr>
            <p:txBody>
              <a:bodyPr rtlCol="0" anchor="ctr"/>
              <a:lstStyle/>
              <a:p>
                <a:pPr algn="r" rtl="1"/>
                <a:endParaRPr lang="en-ID">
                  <a:cs typeface="B Nazanin" panose="00000400000000000000" pitchFamily="2" charset="-78"/>
                </a:endParaRPr>
              </a:p>
            </p:txBody>
          </p:sp>
          <p:sp>
            <p:nvSpPr>
              <p:cNvPr id="379" name="Freeform: Shape 378">
                <a:extLst>
                  <a:ext uri="{FF2B5EF4-FFF2-40B4-BE49-F238E27FC236}">
                    <a16:creationId xmlns:a16="http://schemas.microsoft.com/office/drawing/2014/main" id="{C0E6F592-52DF-4C4B-B205-7112033B9142}"/>
                  </a:ext>
                </a:extLst>
              </p:cNvPr>
              <p:cNvSpPr/>
              <p:nvPr/>
            </p:nvSpPr>
            <p:spPr>
              <a:xfrm>
                <a:off x="3058725" y="1627082"/>
                <a:ext cx="134056" cy="77611"/>
              </a:xfrm>
              <a:custGeom>
                <a:avLst/>
                <a:gdLst>
                  <a:gd name="connsiteX0" fmla="*/ 135961 w 134055"/>
                  <a:gd name="connsiteY0" fmla="*/ 79304 h 77611"/>
                  <a:gd name="connsiteX1" fmla="*/ 0 w 134055"/>
                  <a:gd name="connsiteY1" fmla="*/ 282 h 77611"/>
                  <a:gd name="connsiteX2" fmla="*/ 564 w 134055"/>
                  <a:gd name="connsiteY2" fmla="*/ 0 h 77611"/>
                  <a:gd name="connsiteX3" fmla="*/ 136525 w 134055"/>
                  <a:gd name="connsiteY3" fmla="*/ 79022 h 77611"/>
                  <a:gd name="connsiteX4" fmla="*/ 135961 w 134055"/>
                  <a:gd name="connsiteY4" fmla="*/ 79304 h 776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4055" h="77611">
                    <a:moveTo>
                      <a:pt x="135961" y="79304"/>
                    </a:moveTo>
                    <a:lnTo>
                      <a:pt x="0" y="282"/>
                    </a:lnTo>
                    <a:cubicBezTo>
                      <a:pt x="212" y="212"/>
                      <a:pt x="353" y="141"/>
                      <a:pt x="564" y="0"/>
                    </a:cubicBezTo>
                    <a:lnTo>
                      <a:pt x="136525" y="79022"/>
                    </a:lnTo>
                    <a:cubicBezTo>
                      <a:pt x="136313" y="79093"/>
                      <a:pt x="136172" y="79234"/>
                      <a:pt x="135961" y="79304"/>
                    </a:cubicBezTo>
                  </a:path>
                </a:pathLst>
              </a:custGeom>
              <a:solidFill>
                <a:srgbClr val="525091"/>
              </a:solidFill>
              <a:ln w="7047" cap="flat">
                <a:noFill/>
                <a:prstDash val="solid"/>
                <a:miter/>
              </a:ln>
            </p:spPr>
            <p:txBody>
              <a:bodyPr rtlCol="0" anchor="ctr"/>
              <a:lstStyle/>
              <a:p>
                <a:pPr algn="r" rtl="1"/>
                <a:endParaRPr lang="en-ID">
                  <a:cs typeface="B Nazanin" panose="00000400000000000000" pitchFamily="2" charset="-78"/>
                </a:endParaRPr>
              </a:p>
            </p:txBody>
          </p:sp>
        </p:grpSp>
        <p:sp>
          <p:nvSpPr>
            <p:cNvPr id="309" name="Freeform: Shape 308">
              <a:extLst>
                <a:ext uri="{FF2B5EF4-FFF2-40B4-BE49-F238E27FC236}">
                  <a16:creationId xmlns:a16="http://schemas.microsoft.com/office/drawing/2014/main" id="{22A68280-8474-477E-BAB8-9599814FC343}"/>
                </a:ext>
              </a:extLst>
            </p:cNvPr>
            <p:cNvSpPr/>
            <p:nvPr/>
          </p:nvSpPr>
          <p:spPr>
            <a:xfrm>
              <a:off x="2987322" y="1632585"/>
              <a:ext cx="317500" cy="176389"/>
            </a:xfrm>
            <a:custGeom>
              <a:avLst/>
              <a:gdLst>
                <a:gd name="connsiteX0" fmla="*/ 181610 w 317499"/>
                <a:gd name="connsiteY0" fmla="*/ 0 h 176388"/>
                <a:gd name="connsiteX1" fmla="*/ 2963 w 317499"/>
                <a:gd name="connsiteY1" fmla="*/ 103152 h 176388"/>
                <a:gd name="connsiteX2" fmla="*/ 2187 w 317499"/>
                <a:gd name="connsiteY2" fmla="*/ 103505 h 176388"/>
                <a:gd name="connsiteX3" fmla="*/ 2046 w 317499"/>
                <a:gd name="connsiteY3" fmla="*/ 103576 h 176388"/>
                <a:gd name="connsiteX4" fmla="*/ 1341 w 317499"/>
                <a:gd name="connsiteY4" fmla="*/ 103717 h 176388"/>
                <a:gd name="connsiteX5" fmla="*/ 1270 w 317499"/>
                <a:gd name="connsiteY5" fmla="*/ 103717 h 176388"/>
                <a:gd name="connsiteX6" fmla="*/ 635 w 317499"/>
                <a:gd name="connsiteY6" fmla="*/ 103717 h 176388"/>
                <a:gd name="connsiteX7" fmla="*/ 564 w 317499"/>
                <a:gd name="connsiteY7" fmla="*/ 103717 h 176388"/>
                <a:gd name="connsiteX8" fmla="*/ 0 w 317499"/>
                <a:gd name="connsiteY8" fmla="*/ 103505 h 176388"/>
                <a:gd name="connsiteX9" fmla="*/ 135961 w 317499"/>
                <a:gd name="connsiteY9" fmla="*/ 182527 h 176388"/>
                <a:gd name="connsiteX10" fmla="*/ 135961 w 317499"/>
                <a:gd name="connsiteY10" fmla="*/ 182527 h 176388"/>
                <a:gd name="connsiteX11" fmla="*/ 136172 w 317499"/>
                <a:gd name="connsiteY11" fmla="*/ 182598 h 176388"/>
                <a:gd name="connsiteX12" fmla="*/ 136384 w 317499"/>
                <a:gd name="connsiteY12" fmla="*/ 182668 h 176388"/>
                <a:gd name="connsiteX13" fmla="*/ 136525 w 317499"/>
                <a:gd name="connsiteY13" fmla="*/ 182668 h 176388"/>
                <a:gd name="connsiteX14" fmla="*/ 136525 w 317499"/>
                <a:gd name="connsiteY14" fmla="*/ 182668 h 176388"/>
                <a:gd name="connsiteX15" fmla="*/ 136596 w 317499"/>
                <a:gd name="connsiteY15" fmla="*/ 182668 h 176388"/>
                <a:gd name="connsiteX16" fmla="*/ 136878 w 317499"/>
                <a:gd name="connsiteY16" fmla="*/ 182668 h 176388"/>
                <a:gd name="connsiteX17" fmla="*/ 137160 w 317499"/>
                <a:gd name="connsiteY17" fmla="*/ 182668 h 176388"/>
                <a:gd name="connsiteX18" fmla="*/ 137231 w 317499"/>
                <a:gd name="connsiteY18" fmla="*/ 182668 h 176388"/>
                <a:gd name="connsiteX19" fmla="*/ 137301 w 317499"/>
                <a:gd name="connsiteY19" fmla="*/ 182668 h 176388"/>
                <a:gd name="connsiteX20" fmla="*/ 137442 w 317499"/>
                <a:gd name="connsiteY20" fmla="*/ 182668 h 176388"/>
                <a:gd name="connsiteX21" fmla="*/ 137795 w 317499"/>
                <a:gd name="connsiteY21" fmla="*/ 182598 h 176388"/>
                <a:gd name="connsiteX22" fmla="*/ 137936 w 317499"/>
                <a:gd name="connsiteY22" fmla="*/ 182527 h 176388"/>
                <a:gd name="connsiteX23" fmla="*/ 138077 w 317499"/>
                <a:gd name="connsiteY23" fmla="*/ 182457 h 176388"/>
                <a:gd name="connsiteX24" fmla="*/ 138289 w 317499"/>
                <a:gd name="connsiteY24" fmla="*/ 182386 h 176388"/>
                <a:gd name="connsiteX25" fmla="*/ 138853 w 317499"/>
                <a:gd name="connsiteY25" fmla="*/ 182104 h 176388"/>
                <a:gd name="connsiteX26" fmla="*/ 317500 w 317499"/>
                <a:gd name="connsiteY26" fmla="*/ 78952 h 176388"/>
                <a:gd name="connsiteX27" fmla="*/ 181610 w 317499"/>
                <a:gd name="connsiteY27" fmla="*/ 0 h 176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17499" h="176388">
                  <a:moveTo>
                    <a:pt x="181610" y="0"/>
                  </a:moveTo>
                  <a:lnTo>
                    <a:pt x="2963" y="103152"/>
                  </a:lnTo>
                  <a:cubicBezTo>
                    <a:pt x="2681" y="103293"/>
                    <a:pt x="2469" y="103434"/>
                    <a:pt x="2187" y="103505"/>
                  </a:cubicBezTo>
                  <a:cubicBezTo>
                    <a:pt x="2117" y="103505"/>
                    <a:pt x="2117" y="103505"/>
                    <a:pt x="2046" y="103576"/>
                  </a:cubicBezTo>
                  <a:cubicBezTo>
                    <a:pt x="1834" y="103646"/>
                    <a:pt x="1552" y="103717"/>
                    <a:pt x="1341" y="103717"/>
                  </a:cubicBezTo>
                  <a:cubicBezTo>
                    <a:pt x="1341" y="103717"/>
                    <a:pt x="1270" y="103717"/>
                    <a:pt x="1270" y="103717"/>
                  </a:cubicBezTo>
                  <a:cubicBezTo>
                    <a:pt x="1058" y="103717"/>
                    <a:pt x="847" y="103717"/>
                    <a:pt x="635" y="103717"/>
                  </a:cubicBezTo>
                  <a:cubicBezTo>
                    <a:pt x="635" y="103717"/>
                    <a:pt x="635" y="103717"/>
                    <a:pt x="564" y="103717"/>
                  </a:cubicBezTo>
                  <a:cubicBezTo>
                    <a:pt x="353" y="103646"/>
                    <a:pt x="141" y="103576"/>
                    <a:pt x="0" y="103505"/>
                  </a:cubicBezTo>
                  <a:lnTo>
                    <a:pt x="135961" y="182527"/>
                  </a:lnTo>
                  <a:cubicBezTo>
                    <a:pt x="135961" y="182527"/>
                    <a:pt x="135961" y="182527"/>
                    <a:pt x="135961" y="182527"/>
                  </a:cubicBezTo>
                  <a:cubicBezTo>
                    <a:pt x="136031" y="182598"/>
                    <a:pt x="136102" y="182598"/>
                    <a:pt x="136172" y="182598"/>
                  </a:cubicBezTo>
                  <a:cubicBezTo>
                    <a:pt x="136243" y="182598"/>
                    <a:pt x="136313" y="182668"/>
                    <a:pt x="136384" y="182668"/>
                  </a:cubicBezTo>
                  <a:cubicBezTo>
                    <a:pt x="136454" y="182668"/>
                    <a:pt x="136454" y="182668"/>
                    <a:pt x="136525" y="182668"/>
                  </a:cubicBezTo>
                  <a:cubicBezTo>
                    <a:pt x="136525" y="182668"/>
                    <a:pt x="136525" y="182668"/>
                    <a:pt x="136525" y="182668"/>
                  </a:cubicBezTo>
                  <a:cubicBezTo>
                    <a:pt x="136525" y="182668"/>
                    <a:pt x="136525" y="182668"/>
                    <a:pt x="136596" y="182668"/>
                  </a:cubicBezTo>
                  <a:cubicBezTo>
                    <a:pt x="136666" y="182668"/>
                    <a:pt x="136737" y="182668"/>
                    <a:pt x="136878" y="182668"/>
                  </a:cubicBezTo>
                  <a:cubicBezTo>
                    <a:pt x="136948" y="182668"/>
                    <a:pt x="137089" y="182668"/>
                    <a:pt x="137160" y="182668"/>
                  </a:cubicBezTo>
                  <a:cubicBezTo>
                    <a:pt x="137160" y="182668"/>
                    <a:pt x="137231" y="182668"/>
                    <a:pt x="137231" y="182668"/>
                  </a:cubicBezTo>
                  <a:cubicBezTo>
                    <a:pt x="137231" y="182668"/>
                    <a:pt x="137301" y="182668"/>
                    <a:pt x="137301" y="182668"/>
                  </a:cubicBezTo>
                  <a:cubicBezTo>
                    <a:pt x="137372" y="182668"/>
                    <a:pt x="137372" y="182668"/>
                    <a:pt x="137442" y="182668"/>
                  </a:cubicBezTo>
                  <a:cubicBezTo>
                    <a:pt x="137583" y="182668"/>
                    <a:pt x="137654" y="182598"/>
                    <a:pt x="137795" y="182598"/>
                  </a:cubicBezTo>
                  <a:cubicBezTo>
                    <a:pt x="137866" y="182598"/>
                    <a:pt x="137866" y="182527"/>
                    <a:pt x="137936" y="182527"/>
                  </a:cubicBezTo>
                  <a:cubicBezTo>
                    <a:pt x="138007" y="182527"/>
                    <a:pt x="138007" y="182527"/>
                    <a:pt x="138077" y="182457"/>
                  </a:cubicBezTo>
                  <a:cubicBezTo>
                    <a:pt x="138148" y="182457"/>
                    <a:pt x="138218" y="182386"/>
                    <a:pt x="138289" y="182386"/>
                  </a:cubicBezTo>
                  <a:cubicBezTo>
                    <a:pt x="138501" y="182316"/>
                    <a:pt x="138642" y="182245"/>
                    <a:pt x="138853" y="182104"/>
                  </a:cubicBezTo>
                  <a:lnTo>
                    <a:pt x="317500" y="78952"/>
                  </a:lnTo>
                  <a:lnTo>
                    <a:pt x="181610" y="0"/>
                  </a:lnTo>
                  <a:close/>
                </a:path>
              </a:pathLst>
            </a:custGeom>
            <a:solidFill>
              <a:srgbClr val="FFFFFF"/>
            </a:solidFill>
            <a:ln w="7047" cap="flat">
              <a:noFill/>
              <a:prstDash val="solid"/>
              <a:miter/>
            </a:ln>
          </p:spPr>
          <p:txBody>
            <a:bodyPr rtlCol="0" anchor="ctr"/>
            <a:lstStyle/>
            <a:p>
              <a:pPr algn="r" rtl="1"/>
              <a:endParaRPr lang="en-ID">
                <a:cs typeface="B Nazanin" panose="00000400000000000000" pitchFamily="2" charset="-78"/>
              </a:endParaRPr>
            </a:p>
          </p:txBody>
        </p:sp>
        <p:sp>
          <p:nvSpPr>
            <p:cNvPr id="310" name="Freeform: Shape 309">
              <a:extLst>
                <a:ext uri="{FF2B5EF4-FFF2-40B4-BE49-F238E27FC236}">
                  <a16:creationId xmlns:a16="http://schemas.microsoft.com/office/drawing/2014/main" id="{F6B7F1E6-7D7E-4873-B8EE-FC0520BEFDBA}"/>
                </a:ext>
              </a:extLst>
            </p:cNvPr>
            <p:cNvSpPr/>
            <p:nvPr/>
          </p:nvSpPr>
          <p:spPr>
            <a:xfrm>
              <a:off x="2947600" y="1797897"/>
              <a:ext cx="134056" cy="84667"/>
            </a:xfrm>
            <a:custGeom>
              <a:avLst/>
              <a:gdLst>
                <a:gd name="connsiteX0" fmla="*/ 136031 w 134055"/>
                <a:gd name="connsiteY0" fmla="*/ 88547 h 84666"/>
                <a:gd name="connsiteX1" fmla="*/ 0 w 134055"/>
                <a:gd name="connsiteY1" fmla="*/ 9454 h 84666"/>
                <a:gd name="connsiteX2" fmla="*/ 0 w 134055"/>
                <a:gd name="connsiteY2" fmla="*/ 0 h 84666"/>
                <a:gd name="connsiteX3" fmla="*/ 135961 w 134055"/>
                <a:gd name="connsiteY3" fmla="*/ 79093 h 84666"/>
              </a:gdLst>
              <a:ahLst/>
              <a:cxnLst>
                <a:cxn ang="0">
                  <a:pos x="connsiteX0" y="connsiteY0"/>
                </a:cxn>
                <a:cxn ang="0">
                  <a:pos x="connsiteX1" y="connsiteY1"/>
                </a:cxn>
                <a:cxn ang="0">
                  <a:pos x="connsiteX2" y="connsiteY2"/>
                </a:cxn>
                <a:cxn ang="0">
                  <a:pos x="connsiteX3" y="connsiteY3"/>
                </a:cxn>
              </a:cxnLst>
              <a:rect l="l" t="t" r="r" b="b"/>
              <a:pathLst>
                <a:path w="134055" h="84666">
                  <a:moveTo>
                    <a:pt x="136031" y="88547"/>
                  </a:moveTo>
                  <a:lnTo>
                    <a:pt x="0" y="9454"/>
                  </a:lnTo>
                  <a:lnTo>
                    <a:pt x="0" y="0"/>
                  </a:lnTo>
                  <a:lnTo>
                    <a:pt x="135961" y="79093"/>
                  </a:lnTo>
                  <a:close/>
                </a:path>
              </a:pathLst>
            </a:custGeom>
            <a:solidFill>
              <a:schemeClr val="accent1"/>
            </a:solidFill>
            <a:ln w="7047" cap="flat">
              <a:noFill/>
              <a:prstDash val="solid"/>
              <a:miter/>
            </a:ln>
          </p:spPr>
          <p:txBody>
            <a:bodyPr rtlCol="0" anchor="ctr"/>
            <a:lstStyle/>
            <a:p>
              <a:pPr algn="r" rtl="1"/>
              <a:endParaRPr lang="en-ID">
                <a:cs typeface="B Nazanin" panose="00000400000000000000" pitchFamily="2" charset="-78"/>
              </a:endParaRPr>
            </a:p>
          </p:txBody>
        </p:sp>
        <p:sp>
          <p:nvSpPr>
            <p:cNvPr id="311" name="Freeform: Shape 310">
              <a:extLst>
                <a:ext uri="{FF2B5EF4-FFF2-40B4-BE49-F238E27FC236}">
                  <a16:creationId xmlns:a16="http://schemas.microsoft.com/office/drawing/2014/main" id="{5959867A-4F3E-4CAA-9720-98C5D113755E}"/>
                </a:ext>
              </a:extLst>
            </p:cNvPr>
            <p:cNvSpPr/>
            <p:nvPr/>
          </p:nvSpPr>
          <p:spPr>
            <a:xfrm>
              <a:off x="2947600" y="1760079"/>
              <a:ext cx="197556" cy="112889"/>
            </a:xfrm>
            <a:custGeom>
              <a:avLst/>
              <a:gdLst>
                <a:gd name="connsiteX0" fmla="*/ 135961 w 197555"/>
                <a:gd name="connsiteY0" fmla="*/ 116911 h 112888"/>
                <a:gd name="connsiteX1" fmla="*/ 0 w 197555"/>
                <a:gd name="connsiteY1" fmla="*/ 37818 h 112888"/>
                <a:gd name="connsiteX2" fmla="*/ 65546 w 197555"/>
                <a:gd name="connsiteY2" fmla="*/ 0 h 112888"/>
                <a:gd name="connsiteX3" fmla="*/ 201507 w 197555"/>
                <a:gd name="connsiteY3" fmla="*/ 79022 h 112888"/>
              </a:gdLst>
              <a:ahLst/>
              <a:cxnLst>
                <a:cxn ang="0">
                  <a:pos x="connsiteX0" y="connsiteY0"/>
                </a:cxn>
                <a:cxn ang="0">
                  <a:pos x="connsiteX1" y="connsiteY1"/>
                </a:cxn>
                <a:cxn ang="0">
                  <a:pos x="connsiteX2" y="connsiteY2"/>
                </a:cxn>
                <a:cxn ang="0">
                  <a:pos x="connsiteX3" y="connsiteY3"/>
                </a:cxn>
              </a:cxnLst>
              <a:rect l="l" t="t" r="r" b="b"/>
              <a:pathLst>
                <a:path w="197555" h="112888">
                  <a:moveTo>
                    <a:pt x="135961" y="116911"/>
                  </a:moveTo>
                  <a:lnTo>
                    <a:pt x="0" y="37818"/>
                  </a:lnTo>
                  <a:lnTo>
                    <a:pt x="65546" y="0"/>
                  </a:lnTo>
                  <a:lnTo>
                    <a:pt x="201507" y="79022"/>
                  </a:lnTo>
                  <a:close/>
                </a:path>
              </a:pathLst>
            </a:custGeom>
            <a:solidFill>
              <a:schemeClr val="accent1">
                <a:lumMod val="60000"/>
                <a:lumOff val="40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312" name="Freeform: Shape 311">
              <a:extLst>
                <a:ext uri="{FF2B5EF4-FFF2-40B4-BE49-F238E27FC236}">
                  <a16:creationId xmlns:a16="http://schemas.microsoft.com/office/drawing/2014/main" id="{7E25BA56-BA34-4F06-9E8A-486747C56F37}"/>
                </a:ext>
              </a:extLst>
            </p:cNvPr>
            <p:cNvSpPr/>
            <p:nvPr/>
          </p:nvSpPr>
          <p:spPr>
            <a:xfrm>
              <a:off x="2987322" y="1605703"/>
              <a:ext cx="317500" cy="176389"/>
            </a:xfrm>
            <a:custGeom>
              <a:avLst/>
              <a:gdLst>
                <a:gd name="connsiteX0" fmla="*/ 181539 w 317499"/>
                <a:gd name="connsiteY0" fmla="*/ 0 h 176388"/>
                <a:gd name="connsiteX1" fmla="*/ 2893 w 317499"/>
                <a:gd name="connsiteY1" fmla="*/ 103152 h 176388"/>
                <a:gd name="connsiteX2" fmla="*/ 2117 w 317499"/>
                <a:gd name="connsiteY2" fmla="*/ 103505 h 176388"/>
                <a:gd name="connsiteX3" fmla="*/ 1976 w 317499"/>
                <a:gd name="connsiteY3" fmla="*/ 103576 h 176388"/>
                <a:gd name="connsiteX4" fmla="*/ 1270 w 317499"/>
                <a:gd name="connsiteY4" fmla="*/ 103717 h 176388"/>
                <a:gd name="connsiteX5" fmla="*/ 1199 w 317499"/>
                <a:gd name="connsiteY5" fmla="*/ 103717 h 176388"/>
                <a:gd name="connsiteX6" fmla="*/ 564 w 317499"/>
                <a:gd name="connsiteY6" fmla="*/ 103717 h 176388"/>
                <a:gd name="connsiteX7" fmla="*/ 564 w 317499"/>
                <a:gd name="connsiteY7" fmla="*/ 103717 h 176388"/>
                <a:gd name="connsiteX8" fmla="*/ 0 w 317499"/>
                <a:gd name="connsiteY8" fmla="*/ 103505 h 176388"/>
                <a:gd name="connsiteX9" fmla="*/ 135961 w 317499"/>
                <a:gd name="connsiteY9" fmla="*/ 182527 h 176388"/>
                <a:gd name="connsiteX10" fmla="*/ 135961 w 317499"/>
                <a:gd name="connsiteY10" fmla="*/ 182527 h 176388"/>
                <a:gd name="connsiteX11" fmla="*/ 136172 w 317499"/>
                <a:gd name="connsiteY11" fmla="*/ 182598 h 176388"/>
                <a:gd name="connsiteX12" fmla="*/ 136384 w 317499"/>
                <a:gd name="connsiteY12" fmla="*/ 182668 h 176388"/>
                <a:gd name="connsiteX13" fmla="*/ 136525 w 317499"/>
                <a:gd name="connsiteY13" fmla="*/ 182668 h 176388"/>
                <a:gd name="connsiteX14" fmla="*/ 136525 w 317499"/>
                <a:gd name="connsiteY14" fmla="*/ 182668 h 176388"/>
                <a:gd name="connsiteX15" fmla="*/ 136596 w 317499"/>
                <a:gd name="connsiteY15" fmla="*/ 182668 h 176388"/>
                <a:gd name="connsiteX16" fmla="*/ 136878 w 317499"/>
                <a:gd name="connsiteY16" fmla="*/ 182668 h 176388"/>
                <a:gd name="connsiteX17" fmla="*/ 137160 w 317499"/>
                <a:gd name="connsiteY17" fmla="*/ 182668 h 176388"/>
                <a:gd name="connsiteX18" fmla="*/ 137231 w 317499"/>
                <a:gd name="connsiteY18" fmla="*/ 182668 h 176388"/>
                <a:gd name="connsiteX19" fmla="*/ 137301 w 317499"/>
                <a:gd name="connsiteY19" fmla="*/ 182668 h 176388"/>
                <a:gd name="connsiteX20" fmla="*/ 137442 w 317499"/>
                <a:gd name="connsiteY20" fmla="*/ 182668 h 176388"/>
                <a:gd name="connsiteX21" fmla="*/ 137795 w 317499"/>
                <a:gd name="connsiteY21" fmla="*/ 182598 h 176388"/>
                <a:gd name="connsiteX22" fmla="*/ 137936 w 317499"/>
                <a:gd name="connsiteY22" fmla="*/ 182527 h 176388"/>
                <a:gd name="connsiteX23" fmla="*/ 138077 w 317499"/>
                <a:gd name="connsiteY23" fmla="*/ 182457 h 176388"/>
                <a:gd name="connsiteX24" fmla="*/ 138289 w 317499"/>
                <a:gd name="connsiteY24" fmla="*/ 182386 h 176388"/>
                <a:gd name="connsiteX25" fmla="*/ 138853 w 317499"/>
                <a:gd name="connsiteY25" fmla="*/ 182104 h 176388"/>
                <a:gd name="connsiteX26" fmla="*/ 317500 w 317499"/>
                <a:gd name="connsiteY26" fmla="*/ 78952 h 176388"/>
                <a:gd name="connsiteX27" fmla="*/ 181539 w 317499"/>
                <a:gd name="connsiteY27" fmla="*/ 0 h 176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17499" h="176388">
                  <a:moveTo>
                    <a:pt x="181539" y="0"/>
                  </a:moveTo>
                  <a:lnTo>
                    <a:pt x="2893" y="103152"/>
                  </a:lnTo>
                  <a:cubicBezTo>
                    <a:pt x="2611" y="103293"/>
                    <a:pt x="2399" y="103434"/>
                    <a:pt x="2117" y="103505"/>
                  </a:cubicBezTo>
                  <a:cubicBezTo>
                    <a:pt x="2046" y="103505"/>
                    <a:pt x="2046" y="103505"/>
                    <a:pt x="1976" y="103576"/>
                  </a:cubicBezTo>
                  <a:cubicBezTo>
                    <a:pt x="1764" y="103646"/>
                    <a:pt x="1482" y="103717"/>
                    <a:pt x="1270" y="103717"/>
                  </a:cubicBezTo>
                  <a:cubicBezTo>
                    <a:pt x="1270" y="103717"/>
                    <a:pt x="1199" y="103717"/>
                    <a:pt x="1199" y="103717"/>
                  </a:cubicBezTo>
                  <a:cubicBezTo>
                    <a:pt x="988" y="103717"/>
                    <a:pt x="776" y="103717"/>
                    <a:pt x="564" y="103717"/>
                  </a:cubicBezTo>
                  <a:cubicBezTo>
                    <a:pt x="564" y="103717"/>
                    <a:pt x="564" y="103717"/>
                    <a:pt x="564" y="103717"/>
                  </a:cubicBezTo>
                  <a:cubicBezTo>
                    <a:pt x="353" y="103646"/>
                    <a:pt x="141" y="103576"/>
                    <a:pt x="0" y="103505"/>
                  </a:cubicBezTo>
                  <a:lnTo>
                    <a:pt x="135961" y="182527"/>
                  </a:lnTo>
                  <a:cubicBezTo>
                    <a:pt x="135961" y="182527"/>
                    <a:pt x="135961" y="182527"/>
                    <a:pt x="135961" y="182527"/>
                  </a:cubicBezTo>
                  <a:cubicBezTo>
                    <a:pt x="136031" y="182598"/>
                    <a:pt x="136102" y="182598"/>
                    <a:pt x="136172" y="182598"/>
                  </a:cubicBezTo>
                  <a:cubicBezTo>
                    <a:pt x="136243" y="182598"/>
                    <a:pt x="136313" y="182668"/>
                    <a:pt x="136384" y="182668"/>
                  </a:cubicBezTo>
                  <a:cubicBezTo>
                    <a:pt x="136454" y="182668"/>
                    <a:pt x="136454" y="182668"/>
                    <a:pt x="136525" y="182668"/>
                  </a:cubicBezTo>
                  <a:cubicBezTo>
                    <a:pt x="136525" y="182668"/>
                    <a:pt x="136525" y="182668"/>
                    <a:pt x="136525" y="182668"/>
                  </a:cubicBezTo>
                  <a:cubicBezTo>
                    <a:pt x="136525" y="182668"/>
                    <a:pt x="136525" y="182668"/>
                    <a:pt x="136596" y="182668"/>
                  </a:cubicBezTo>
                  <a:cubicBezTo>
                    <a:pt x="136666" y="182668"/>
                    <a:pt x="136737" y="182668"/>
                    <a:pt x="136878" y="182668"/>
                  </a:cubicBezTo>
                  <a:cubicBezTo>
                    <a:pt x="136948" y="182668"/>
                    <a:pt x="137089" y="182668"/>
                    <a:pt x="137160" y="182668"/>
                  </a:cubicBezTo>
                  <a:cubicBezTo>
                    <a:pt x="137160" y="182668"/>
                    <a:pt x="137231" y="182668"/>
                    <a:pt x="137231" y="182668"/>
                  </a:cubicBezTo>
                  <a:cubicBezTo>
                    <a:pt x="137231" y="182668"/>
                    <a:pt x="137301" y="182668"/>
                    <a:pt x="137301" y="182668"/>
                  </a:cubicBezTo>
                  <a:cubicBezTo>
                    <a:pt x="137372" y="182668"/>
                    <a:pt x="137372" y="182668"/>
                    <a:pt x="137442" y="182668"/>
                  </a:cubicBezTo>
                  <a:cubicBezTo>
                    <a:pt x="137583" y="182668"/>
                    <a:pt x="137654" y="182598"/>
                    <a:pt x="137795" y="182598"/>
                  </a:cubicBezTo>
                  <a:cubicBezTo>
                    <a:pt x="137866" y="182598"/>
                    <a:pt x="137866" y="182527"/>
                    <a:pt x="137936" y="182527"/>
                  </a:cubicBezTo>
                  <a:cubicBezTo>
                    <a:pt x="138007" y="182527"/>
                    <a:pt x="138007" y="182527"/>
                    <a:pt x="138077" y="182457"/>
                  </a:cubicBezTo>
                  <a:cubicBezTo>
                    <a:pt x="138148" y="182457"/>
                    <a:pt x="138218" y="182386"/>
                    <a:pt x="138289" y="182386"/>
                  </a:cubicBezTo>
                  <a:cubicBezTo>
                    <a:pt x="138501" y="182316"/>
                    <a:pt x="138642" y="182245"/>
                    <a:pt x="138853" y="182104"/>
                  </a:cubicBezTo>
                  <a:lnTo>
                    <a:pt x="317500" y="78952"/>
                  </a:lnTo>
                  <a:lnTo>
                    <a:pt x="181539" y="0"/>
                  </a:lnTo>
                  <a:close/>
                </a:path>
              </a:pathLst>
            </a:custGeom>
            <a:solidFill>
              <a:srgbClr val="FFFFFF"/>
            </a:solidFill>
            <a:ln w="7047" cap="flat">
              <a:noFill/>
              <a:prstDash val="solid"/>
              <a:miter/>
            </a:ln>
          </p:spPr>
          <p:txBody>
            <a:bodyPr rtlCol="0" anchor="ctr"/>
            <a:lstStyle/>
            <a:p>
              <a:pPr algn="r" rtl="1"/>
              <a:endParaRPr lang="en-ID">
                <a:cs typeface="B Nazanin" panose="00000400000000000000" pitchFamily="2" charset="-78"/>
              </a:endParaRPr>
            </a:p>
          </p:txBody>
        </p:sp>
        <p:sp>
          <p:nvSpPr>
            <p:cNvPr id="313" name="Freeform: Shape 312">
              <a:extLst>
                <a:ext uri="{FF2B5EF4-FFF2-40B4-BE49-F238E27FC236}">
                  <a16:creationId xmlns:a16="http://schemas.microsoft.com/office/drawing/2014/main" id="{3616DA73-91D5-4C48-B510-691AC7C121E7}"/>
                </a:ext>
              </a:extLst>
            </p:cNvPr>
            <p:cNvSpPr/>
            <p:nvPr/>
          </p:nvSpPr>
          <p:spPr>
            <a:xfrm>
              <a:off x="2990145" y="1634208"/>
              <a:ext cx="183444" cy="105833"/>
            </a:xfrm>
            <a:custGeom>
              <a:avLst/>
              <a:gdLst>
                <a:gd name="connsiteX0" fmla="*/ 48542 w 183444"/>
                <a:gd name="connsiteY0" fmla="*/ 0 h 105833"/>
                <a:gd name="connsiteX1" fmla="*/ 48260 w 183444"/>
                <a:gd name="connsiteY1" fmla="*/ 2046 h 105833"/>
                <a:gd name="connsiteX2" fmla="*/ 48260 w 183444"/>
                <a:gd name="connsiteY2" fmla="*/ 2117 h 105833"/>
                <a:gd name="connsiteX3" fmla="*/ 47413 w 183444"/>
                <a:gd name="connsiteY3" fmla="*/ 4092 h 105833"/>
                <a:gd name="connsiteX4" fmla="*/ 47413 w 183444"/>
                <a:gd name="connsiteY4" fmla="*/ 4092 h 105833"/>
                <a:gd name="connsiteX5" fmla="*/ 46143 w 183444"/>
                <a:gd name="connsiteY5" fmla="*/ 5786 h 105833"/>
                <a:gd name="connsiteX6" fmla="*/ 46073 w 183444"/>
                <a:gd name="connsiteY6" fmla="*/ 5856 h 105833"/>
                <a:gd name="connsiteX7" fmla="*/ 44521 w 183444"/>
                <a:gd name="connsiteY7" fmla="*/ 7126 h 105833"/>
                <a:gd name="connsiteX8" fmla="*/ 0 w 183444"/>
                <a:gd name="connsiteY8" fmla="*/ 32879 h 105833"/>
                <a:gd name="connsiteX9" fmla="*/ 135961 w 183444"/>
                <a:gd name="connsiteY9" fmla="*/ 111901 h 105833"/>
                <a:gd name="connsiteX10" fmla="*/ 180481 w 183444"/>
                <a:gd name="connsiteY10" fmla="*/ 86148 h 105833"/>
                <a:gd name="connsiteX11" fmla="*/ 181822 w 183444"/>
                <a:gd name="connsiteY11" fmla="*/ 85090 h 105833"/>
                <a:gd name="connsiteX12" fmla="*/ 182033 w 183444"/>
                <a:gd name="connsiteY12" fmla="*/ 84878 h 105833"/>
                <a:gd name="connsiteX13" fmla="*/ 182104 w 183444"/>
                <a:gd name="connsiteY13" fmla="*/ 84808 h 105833"/>
                <a:gd name="connsiteX14" fmla="*/ 182316 w 183444"/>
                <a:gd name="connsiteY14" fmla="*/ 84596 h 105833"/>
                <a:gd name="connsiteX15" fmla="*/ 182668 w 183444"/>
                <a:gd name="connsiteY15" fmla="*/ 84173 h 105833"/>
                <a:gd name="connsiteX16" fmla="*/ 182951 w 183444"/>
                <a:gd name="connsiteY16" fmla="*/ 83820 h 105833"/>
                <a:gd name="connsiteX17" fmla="*/ 183162 w 183444"/>
                <a:gd name="connsiteY17" fmla="*/ 83467 h 105833"/>
                <a:gd name="connsiteX18" fmla="*/ 183374 w 183444"/>
                <a:gd name="connsiteY18" fmla="*/ 83114 h 105833"/>
                <a:gd name="connsiteX19" fmla="*/ 183374 w 183444"/>
                <a:gd name="connsiteY19" fmla="*/ 83044 h 105833"/>
                <a:gd name="connsiteX20" fmla="*/ 183374 w 183444"/>
                <a:gd name="connsiteY20" fmla="*/ 83044 h 105833"/>
                <a:gd name="connsiteX21" fmla="*/ 183515 w 183444"/>
                <a:gd name="connsiteY21" fmla="*/ 82762 h 105833"/>
                <a:gd name="connsiteX22" fmla="*/ 183656 w 183444"/>
                <a:gd name="connsiteY22" fmla="*/ 82409 h 105833"/>
                <a:gd name="connsiteX23" fmla="*/ 183797 w 183444"/>
                <a:gd name="connsiteY23" fmla="*/ 82056 h 105833"/>
                <a:gd name="connsiteX24" fmla="*/ 183938 w 183444"/>
                <a:gd name="connsiteY24" fmla="*/ 81703 h 105833"/>
                <a:gd name="connsiteX25" fmla="*/ 184079 w 183444"/>
                <a:gd name="connsiteY25" fmla="*/ 81351 h 105833"/>
                <a:gd name="connsiteX26" fmla="*/ 184150 w 183444"/>
                <a:gd name="connsiteY26" fmla="*/ 81139 h 105833"/>
                <a:gd name="connsiteX27" fmla="*/ 184150 w 183444"/>
                <a:gd name="connsiteY27" fmla="*/ 81068 h 105833"/>
                <a:gd name="connsiteX28" fmla="*/ 184221 w 183444"/>
                <a:gd name="connsiteY28" fmla="*/ 80927 h 105833"/>
                <a:gd name="connsiteX29" fmla="*/ 184362 w 183444"/>
                <a:gd name="connsiteY29" fmla="*/ 80433 h 105833"/>
                <a:gd name="connsiteX30" fmla="*/ 184432 w 183444"/>
                <a:gd name="connsiteY30" fmla="*/ 79869 h 105833"/>
                <a:gd name="connsiteX31" fmla="*/ 184503 w 183444"/>
                <a:gd name="connsiteY31" fmla="*/ 79022 h 105833"/>
                <a:gd name="connsiteX32" fmla="*/ 48542 w 183444"/>
                <a:gd name="connsiteY32" fmla="*/ 0 h 105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83444" h="105833">
                  <a:moveTo>
                    <a:pt x="48542" y="0"/>
                  </a:moveTo>
                  <a:cubicBezTo>
                    <a:pt x="48542" y="635"/>
                    <a:pt x="48401" y="1341"/>
                    <a:pt x="48260" y="2046"/>
                  </a:cubicBezTo>
                  <a:cubicBezTo>
                    <a:pt x="48260" y="2046"/>
                    <a:pt x="48260" y="2046"/>
                    <a:pt x="48260" y="2117"/>
                  </a:cubicBezTo>
                  <a:cubicBezTo>
                    <a:pt x="48048" y="2822"/>
                    <a:pt x="47766" y="3457"/>
                    <a:pt x="47413" y="4092"/>
                  </a:cubicBezTo>
                  <a:cubicBezTo>
                    <a:pt x="47413" y="4092"/>
                    <a:pt x="47413" y="4092"/>
                    <a:pt x="47413" y="4092"/>
                  </a:cubicBezTo>
                  <a:cubicBezTo>
                    <a:pt x="47061" y="4727"/>
                    <a:pt x="46637" y="5292"/>
                    <a:pt x="46143" y="5786"/>
                  </a:cubicBezTo>
                  <a:cubicBezTo>
                    <a:pt x="46143" y="5786"/>
                    <a:pt x="46073" y="5856"/>
                    <a:pt x="46073" y="5856"/>
                  </a:cubicBezTo>
                  <a:cubicBezTo>
                    <a:pt x="45579" y="6350"/>
                    <a:pt x="45085" y="6773"/>
                    <a:pt x="44521" y="7126"/>
                  </a:cubicBezTo>
                  <a:lnTo>
                    <a:pt x="0" y="32879"/>
                  </a:lnTo>
                  <a:lnTo>
                    <a:pt x="135961" y="111901"/>
                  </a:lnTo>
                  <a:lnTo>
                    <a:pt x="180481" y="86148"/>
                  </a:lnTo>
                  <a:cubicBezTo>
                    <a:pt x="180975" y="85866"/>
                    <a:pt x="181398" y="85513"/>
                    <a:pt x="181822" y="85090"/>
                  </a:cubicBezTo>
                  <a:cubicBezTo>
                    <a:pt x="181892" y="85019"/>
                    <a:pt x="181963" y="84949"/>
                    <a:pt x="182033" y="84878"/>
                  </a:cubicBezTo>
                  <a:cubicBezTo>
                    <a:pt x="182033" y="84878"/>
                    <a:pt x="182104" y="84808"/>
                    <a:pt x="182104" y="84808"/>
                  </a:cubicBezTo>
                  <a:cubicBezTo>
                    <a:pt x="182174" y="84737"/>
                    <a:pt x="182245" y="84667"/>
                    <a:pt x="182316" y="84596"/>
                  </a:cubicBezTo>
                  <a:cubicBezTo>
                    <a:pt x="182457" y="84455"/>
                    <a:pt x="182527" y="84314"/>
                    <a:pt x="182668" y="84173"/>
                  </a:cubicBezTo>
                  <a:cubicBezTo>
                    <a:pt x="182739" y="84032"/>
                    <a:pt x="182880" y="83961"/>
                    <a:pt x="182951" y="83820"/>
                  </a:cubicBezTo>
                  <a:cubicBezTo>
                    <a:pt x="183021" y="83679"/>
                    <a:pt x="183092" y="83608"/>
                    <a:pt x="183162" y="83467"/>
                  </a:cubicBezTo>
                  <a:cubicBezTo>
                    <a:pt x="183233" y="83326"/>
                    <a:pt x="183303" y="83256"/>
                    <a:pt x="183374" y="83114"/>
                  </a:cubicBezTo>
                  <a:cubicBezTo>
                    <a:pt x="183374" y="83114"/>
                    <a:pt x="183374" y="83114"/>
                    <a:pt x="183374" y="83044"/>
                  </a:cubicBezTo>
                  <a:cubicBezTo>
                    <a:pt x="183374" y="83044"/>
                    <a:pt x="183374" y="83044"/>
                    <a:pt x="183374" y="83044"/>
                  </a:cubicBezTo>
                  <a:cubicBezTo>
                    <a:pt x="183444" y="82973"/>
                    <a:pt x="183515" y="82832"/>
                    <a:pt x="183515" y="82762"/>
                  </a:cubicBezTo>
                  <a:cubicBezTo>
                    <a:pt x="183586" y="82621"/>
                    <a:pt x="183656" y="82550"/>
                    <a:pt x="183656" y="82409"/>
                  </a:cubicBezTo>
                  <a:cubicBezTo>
                    <a:pt x="183727" y="82268"/>
                    <a:pt x="183797" y="82197"/>
                    <a:pt x="183797" y="82056"/>
                  </a:cubicBezTo>
                  <a:cubicBezTo>
                    <a:pt x="183868" y="81915"/>
                    <a:pt x="183868" y="81844"/>
                    <a:pt x="183938" y="81703"/>
                  </a:cubicBezTo>
                  <a:cubicBezTo>
                    <a:pt x="184009" y="81562"/>
                    <a:pt x="184009" y="81421"/>
                    <a:pt x="184079" y="81351"/>
                  </a:cubicBezTo>
                  <a:cubicBezTo>
                    <a:pt x="184079" y="81280"/>
                    <a:pt x="184150" y="81210"/>
                    <a:pt x="184150" y="81139"/>
                  </a:cubicBezTo>
                  <a:cubicBezTo>
                    <a:pt x="184150" y="81139"/>
                    <a:pt x="184150" y="81139"/>
                    <a:pt x="184150" y="81068"/>
                  </a:cubicBezTo>
                  <a:cubicBezTo>
                    <a:pt x="184150" y="80998"/>
                    <a:pt x="184150" y="80998"/>
                    <a:pt x="184221" y="80927"/>
                  </a:cubicBezTo>
                  <a:cubicBezTo>
                    <a:pt x="184291" y="80786"/>
                    <a:pt x="184291" y="80645"/>
                    <a:pt x="184362" y="80433"/>
                  </a:cubicBezTo>
                  <a:cubicBezTo>
                    <a:pt x="184432" y="80222"/>
                    <a:pt x="184432" y="80081"/>
                    <a:pt x="184432" y="79869"/>
                  </a:cubicBezTo>
                  <a:cubicBezTo>
                    <a:pt x="184503" y="79587"/>
                    <a:pt x="184503" y="79304"/>
                    <a:pt x="184503" y="79022"/>
                  </a:cubicBezTo>
                  <a:lnTo>
                    <a:pt x="48542" y="0"/>
                  </a:lnTo>
                  <a:close/>
                </a:path>
              </a:pathLst>
            </a:custGeom>
            <a:solidFill>
              <a:schemeClr val="accent1">
                <a:lumMod val="60000"/>
                <a:lumOff val="40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314" name="Freeform: Shape 313">
              <a:extLst>
                <a:ext uri="{FF2B5EF4-FFF2-40B4-BE49-F238E27FC236}">
                  <a16:creationId xmlns:a16="http://schemas.microsoft.com/office/drawing/2014/main" id="{7F529607-BC0D-47E7-99E8-258262B5BF11}"/>
                </a:ext>
              </a:extLst>
            </p:cNvPr>
            <p:cNvSpPr/>
            <p:nvPr/>
          </p:nvSpPr>
          <p:spPr>
            <a:xfrm>
              <a:off x="3059360" y="1556738"/>
              <a:ext cx="246944" cy="148167"/>
            </a:xfrm>
            <a:custGeom>
              <a:avLst/>
              <a:gdLst>
                <a:gd name="connsiteX0" fmla="*/ 113524 w 246944"/>
                <a:gd name="connsiteY0" fmla="*/ 0 h 148166"/>
                <a:gd name="connsiteX1" fmla="*/ 113242 w 246944"/>
                <a:gd name="connsiteY1" fmla="*/ 2046 h 148166"/>
                <a:gd name="connsiteX2" fmla="*/ 113242 w 246944"/>
                <a:gd name="connsiteY2" fmla="*/ 2117 h 148166"/>
                <a:gd name="connsiteX3" fmla="*/ 112395 w 246944"/>
                <a:gd name="connsiteY3" fmla="*/ 4092 h 148166"/>
                <a:gd name="connsiteX4" fmla="*/ 112395 w 246944"/>
                <a:gd name="connsiteY4" fmla="*/ 4092 h 148166"/>
                <a:gd name="connsiteX5" fmla="*/ 111125 w 246944"/>
                <a:gd name="connsiteY5" fmla="*/ 5786 h 148166"/>
                <a:gd name="connsiteX6" fmla="*/ 111054 w 246944"/>
                <a:gd name="connsiteY6" fmla="*/ 5856 h 148166"/>
                <a:gd name="connsiteX7" fmla="*/ 109502 w 246944"/>
                <a:gd name="connsiteY7" fmla="*/ 7126 h 148166"/>
                <a:gd name="connsiteX8" fmla="*/ 0 w 246944"/>
                <a:gd name="connsiteY8" fmla="*/ 70344 h 148166"/>
                <a:gd name="connsiteX9" fmla="*/ 135961 w 246944"/>
                <a:gd name="connsiteY9" fmla="*/ 149366 h 148166"/>
                <a:gd name="connsiteX10" fmla="*/ 245463 w 246944"/>
                <a:gd name="connsiteY10" fmla="*/ 86148 h 148166"/>
                <a:gd name="connsiteX11" fmla="*/ 246874 w 246944"/>
                <a:gd name="connsiteY11" fmla="*/ 85090 h 148166"/>
                <a:gd name="connsiteX12" fmla="*/ 247086 w 246944"/>
                <a:gd name="connsiteY12" fmla="*/ 84878 h 148166"/>
                <a:gd name="connsiteX13" fmla="*/ 247156 w 246944"/>
                <a:gd name="connsiteY13" fmla="*/ 84808 h 148166"/>
                <a:gd name="connsiteX14" fmla="*/ 247368 w 246944"/>
                <a:gd name="connsiteY14" fmla="*/ 84596 h 148166"/>
                <a:gd name="connsiteX15" fmla="*/ 247721 w 246944"/>
                <a:gd name="connsiteY15" fmla="*/ 84173 h 148166"/>
                <a:gd name="connsiteX16" fmla="*/ 248003 w 246944"/>
                <a:gd name="connsiteY16" fmla="*/ 83820 h 148166"/>
                <a:gd name="connsiteX17" fmla="*/ 248214 w 246944"/>
                <a:gd name="connsiteY17" fmla="*/ 83467 h 148166"/>
                <a:gd name="connsiteX18" fmla="*/ 248426 w 246944"/>
                <a:gd name="connsiteY18" fmla="*/ 83114 h 148166"/>
                <a:gd name="connsiteX19" fmla="*/ 248426 w 246944"/>
                <a:gd name="connsiteY19" fmla="*/ 83114 h 148166"/>
                <a:gd name="connsiteX20" fmla="*/ 248426 w 246944"/>
                <a:gd name="connsiteY20" fmla="*/ 83114 h 148166"/>
                <a:gd name="connsiteX21" fmla="*/ 248567 w 246944"/>
                <a:gd name="connsiteY21" fmla="*/ 82832 h 148166"/>
                <a:gd name="connsiteX22" fmla="*/ 248708 w 246944"/>
                <a:gd name="connsiteY22" fmla="*/ 82479 h 148166"/>
                <a:gd name="connsiteX23" fmla="*/ 248849 w 246944"/>
                <a:gd name="connsiteY23" fmla="*/ 82127 h 148166"/>
                <a:gd name="connsiteX24" fmla="*/ 248991 w 246944"/>
                <a:gd name="connsiteY24" fmla="*/ 81774 h 148166"/>
                <a:gd name="connsiteX25" fmla="*/ 249132 w 246944"/>
                <a:gd name="connsiteY25" fmla="*/ 81421 h 148166"/>
                <a:gd name="connsiteX26" fmla="*/ 249202 w 246944"/>
                <a:gd name="connsiteY26" fmla="*/ 81209 h 148166"/>
                <a:gd name="connsiteX27" fmla="*/ 249202 w 246944"/>
                <a:gd name="connsiteY27" fmla="*/ 81139 h 148166"/>
                <a:gd name="connsiteX28" fmla="*/ 249273 w 246944"/>
                <a:gd name="connsiteY28" fmla="*/ 80998 h 148166"/>
                <a:gd name="connsiteX29" fmla="*/ 249414 w 246944"/>
                <a:gd name="connsiteY29" fmla="*/ 80504 h 148166"/>
                <a:gd name="connsiteX30" fmla="*/ 249484 w 246944"/>
                <a:gd name="connsiteY30" fmla="*/ 79939 h 148166"/>
                <a:gd name="connsiteX31" fmla="*/ 249555 w 246944"/>
                <a:gd name="connsiteY31" fmla="*/ 79093 h 148166"/>
                <a:gd name="connsiteX32" fmla="*/ 113524 w 246944"/>
                <a:gd name="connsiteY32" fmla="*/ 0 h 148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46944" h="148166">
                  <a:moveTo>
                    <a:pt x="113524" y="0"/>
                  </a:moveTo>
                  <a:cubicBezTo>
                    <a:pt x="113524" y="635"/>
                    <a:pt x="113383" y="1341"/>
                    <a:pt x="113242" y="2046"/>
                  </a:cubicBezTo>
                  <a:cubicBezTo>
                    <a:pt x="113242" y="2046"/>
                    <a:pt x="113242" y="2046"/>
                    <a:pt x="113242" y="2117"/>
                  </a:cubicBezTo>
                  <a:cubicBezTo>
                    <a:pt x="113030" y="2822"/>
                    <a:pt x="112748" y="3457"/>
                    <a:pt x="112395" y="4092"/>
                  </a:cubicBezTo>
                  <a:cubicBezTo>
                    <a:pt x="112395" y="4092"/>
                    <a:pt x="112395" y="4092"/>
                    <a:pt x="112395" y="4092"/>
                  </a:cubicBezTo>
                  <a:cubicBezTo>
                    <a:pt x="112042" y="4727"/>
                    <a:pt x="111619" y="5292"/>
                    <a:pt x="111125" y="5786"/>
                  </a:cubicBezTo>
                  <a:cubicBezTo>
                    <a:pt x="111125" y="5786"/>
                    <a:pt x="111054" y="5856"/>
                    <a:pt x="111054" y="5856"/>
                  </a:cubicBezTo>
                  <a:cubicBezTo>
                    <a:pt x="110561" y="6350"/>
                    <a:pt x="110067" y="6773"/>
                    <a:pt x="109502" y="7126"/>
                  </a:cubicBezTo>
                  <a:lnTo>
                    <a:pt x="0" y="70344"/>
                  </a:lnTo>
                  <a:lnTo>
                    <a:pt x="135961" y="149366"/>
                  </a:lnTo>
                  <a:lnTo>
                    <a:pt x="245463" y="86148"/>
                  </a:lnTo>
                  <a:cubicBezTo>
                    <a:pt x="245957" y="85866"/>
                    <a:pt x="246380" y="85513"/>
                    <a:pt x="246874" y="85090"/>
                  </a:cubicBezTo>
                  <a:cubicBezTo>
                    <a:pt x="246944" y="85019"/>
                    <a:pt x="247015" y="84949"/>
                    <a:pt x="247086" y="84878"/>
                  </a:cubicBezTo>
                  <a:cubicBezTo>
                    <a:pt x="247086" y="84878"/>
                    <a:pt x="247156" y="84808"/>
                    <a:pt x="247156" y="84808"/>
                  </a:cubicBezTo>
                  <a:cubicBezTo>
                    <a:pt x="247227" y="84737"/>
                    <a:pt x="247297" y="84667"/>
                    <a:pt x="247368" y="84596"/>
                  </a:cubicBezTo>
                  <a:cubicBezTo>
                    <a:pt x="247509" y="84455"/>
                    <a:pt x="247579" y="84314"/>
                    <a:pt x="247721" y="84173"/>
                  </a:cubicBezTo>
                  <a:cubicBezTo>
                    <a:pt x="247791" y="84032"/>
                    <a:pt x="247932" y="83961"/>
                    <a:pt x="248003" y="83820"/>
                  </a:cubicBezTo>
                  <a:cubicBezTo>
                    <a:pt x="248073" y="83679"/>
                    <a:pt x="248144" y="83608"/>
                    <a:pt x="248214" y="83467"/>
                  </a:cubicBezTo>
                  <a:cubicBezTo>
                    <a:pt x="248285" y="83326"/>
                    <a:pt x="248356" y="83256"/>
                    <a:pt x="248426" y="83114"/>
                  </a:cubicBezTo>
                  <a:cubicBezTo>
                    <a:pt x="248426" y="83114"/>
                    <a:pt x="248426" y="83114"/>
                    <a:pt x="248426" y="83114"/>
                  </a:cubicBezTo>
                  <a:cubicBezTo>
                    <a:pt x="248426" y="83114"/>
                    <a:pt x="248426" y="83114"/>
                    <a:pt x="248426" y="83114"/>
                  </a:cubicBezTo>
                  <a:cubicBezTo>
                    <a:pt x="248497" y="83044"/>
                    <a:pt x="248567" y="82903"/>
                    <a:pt x="248567" y="82832"/>
                  </a:cubicBezTo>
                  <a:cubicBezTo>
                    <a:pt x="248638" y="82691"/>
                    <a:pt x="248708" y="82621"/>
                    <a:pt x="248708" y="82479"/>
                  </a:cubicBezTo>
                  <a:cubicBezTo>
                    <a:pt x="248779" y="82338"/>
                    <a:pt x="248849" y="82268"/>
                    <a:pt x="248849" y="82127"/>
                  </a:cubicBezTo>
                  <a:cubicBezTo>
                    <a:pt x="248920" y="81986"/>
                    <a:pt x="248920" y="81915"/>
                    <a:pt x="248991" y="81774"/>
                  </a:cubicBezTo>
                  <a:cubicBezTo>
                    <a:pt x="249061" y="81633"/>
                    <a:pt x="249061" y="81492"/>
                    <a:pt x="249132" y="81421"/>
                  </a:cubicBezTo>
                  <a:cubicBezTo>
                    <a:pt x="249132" y="81351"/>
                    <a:pt x="249202" y="81280"/>
                    <a:pt x="249202" y="81209"/>
                  </a:cubicBezTo>
                  <a:cubicBezTo>
                    <a:pt x="249202" y="81209"/>
                    <a:pt x="249202" y="81209"/>
                    <a:pt x="249202" y="81139"/>
                  </a:cubicBezTo>
                  <a:cubicBezTo>
                    <a:pt x="249202" y="81068"/>
                    <a:pt x="249202" y="80998"/>
                    <a:pt x="249273" y="80998"/>
                  </a:cubicBezTo>
                  <a:cubicBezTo>
                    <a:pt x="249343" y="80857"/>
                    <a:pt x="249343" y="80716"/>
                    <a:pt x="249414" y="80504"/>
                  </a:cubicBezTo>
                  <a:cubicBezTo>
                    <a:pt x="249484" y="80292"/>
                    <a:pt x="249484" y="80151"/>
                    <a:pt x="249484" y="79939"/>
                  </a:cubicBezTo>
                  <a:cubicBezTo>
                    <a:pt x="249555" y="79657"/>
                    <a:pt x="249555" y="79375"/>
                    <a:pt x="249555" y="79093"/>
                  </a:cubicBezTo>
                  <a:lnTo>
                    <a:pt x="113524" y="0"/>
                  </a:lnTo>
                  <a:close/>
                </a:path>
              </a:pathLst>
            </a:custGeom>
            <a:solidFill>
              <a:schemeClr val="accent1">
                <a:lumMod val="60000"/>
                <a:lumOff val="40000"/>
              </a:schemeClr>
            </a:solidFill>
            <a:ln w="7047" cap="flat">
              <a:noFill/>
              <a:prstDash val="solid"/>
              <a:miter/>
            </a:ln>
          </p:spPr>
          <p:txBody>
            <a:bodyPr rtlCol="0" anchor="ctr"/>
            <a:lstStyle/>
            <a:p>
              <a:pPr algn="r" rtl="1"/>
              <a:endParaRPr lang="en-ID">
                <a:cs typeface="B Nazanin" panose="00000400000000000000" pitchFamily="2" charset="-78"/>
              </a:endParaRPr>
            </a:p>
          </p:txBody>
        </p:sp>
        <p:grpSp>
          <p:nvGrpSpPr>
            <p:cNvPr id="315" name="Graphic 3">
              <a:extLst>
                <a:ext uri="{FF2B5EF4-FFF2-40B4-BE49-F238E27FC236}">
                  <a16:creationId xmlns:a16="http://schemas.microsoft.com/office/drawing/2014/main" id="{AC57D9AD-22E4-4E38-96F7-3AE6BF0D9333}"/>
                </a:ext>
              </a:extLst>
            </p:cNvPr>
            <p:cNvGrpSpPr/>
            <p:nvPr/>
          </p:nvGrpSpPr>
          <p:grpSpPr>
            <a:xfrm>
              <a:off x="2987181" y="1667016"/>
              <a:ext cx="134056" cy="77611"/>
              <a:chOff x="2987181" y="1667016"/>
              <a:chExt cx="134056" cy="77611"/>
            </a:xfrm>
            <a:solidFill>
              <a:schemeClr val="accent1"/>
            </a:solidFill>
          </p:grpSpPr>
          <p:sp>
            <p:nvSpPr>
              <p:cNvPr id="360" name="Freeform: Shape 359">
                <a:extLst>
                  <a:ext uri="{FF2B5EF4-FFF2-40B4-BE49-F238E27FC236}">
                    <a16:creationId xmlns:a16="http://schemas.microsoft.com/office/drawing/2014/main" id="{CD171223-6397-4B56-A97E-BEC53C1125D6}"/>
                  </a:ext>
                </a:extLst>
              </p:cNvPr>
              <p:cNvSpPr/>
              <p:nvPr/>
            </p:nvSpPr>
            <p:spPr>
              <a:xfrm>
                <a:off x="2987181" y="1667298"/>
                <a:ext cx="134056" cy="77611"/>
              </a:xfrm>
              <a:custGeom>
                <a:avLst/>
                <a:gdLst>
                  <a:gd name="connsiteX0" fmla="*/ 135961 w 134055"/>
                  <a:gd name="connsiteY0" fmla="*/ 79022 h 77611"/>
                  <a:gd name="connsiteX1" fmla="*/ 0 w 134055"/>
                  <a:gd name="connsiteY1" fmla="*/ 0 h 77611"/>
                  <a:gd name="connsiteX2" fmla="*/ 0 w 134055"/>
                  <a:gd name="connsiteY2" fmla="*/ 0 h 77611"/>
                  <a:gd name="connsiteX3" fmla="*/ 135961 w 134055"/>
                  <a:gd name="connsiteY3" fmla="*/ 79022 h 77611"/>
                  <a:gd name="connsiteX4" fmla="*/ 135961 w 134055"/>
                  <a:gd name="connsiteY4" fmla="*/ 79022 h 776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4055" h="77611">
                    <a:moveTo>
                      <a:pt x="135961" y="79022"/>
                    </a:moveTo>
                    <a:lnTo>
                      <a:pt x="0" y="0"/>
                    </a:lnTo>
                    <a:lnTo>
                      <a:pt x="0" y="0"/>
                    </a:lnTo>
                    <a:lnTo>
                      <a:pt x="135961" y="79022"/>
                    </a:lnTo>
                    <a:lnTo>
                      <a:pt x="135961" y="79022"/>
                    </a:lnTo>
                  </a:path>
                </a:pathLst>
              </a:custGeom>
              <a:solidFill>
                <a:srgbClr val="403E70"/>
              </a:solidFill>
              <a:ln w="7047" cap="flat">
                <a:noFill/>
                <a:prstDash val="solid"/>
                <a:miter/>
              </a:ln>
            </p:spPr>
            <p:txBody>
              <a:bodyPr rtlCol="0" anchor="ctr"/>
              <a:lstStyle/>
              <a:p>
                <a:pPr algn="r" rtl="1"/>
                <a:endParaRPr lang="en-ID">
                  <a:cs typeface="B Nazanin" panose="00000400000000000000" pitchFamily="2" charset="-78"/>
                </a:endParaRPr>
              </a:p>
            </p:txBody>
          </p:sp>
          <p:sp>
            <p:nvSpPr>
              <p:cNvPr id="361" name="Freeform: Shape 360">
                <a:extLst>
                  <a:ext uri="{FF2B5EF4-FFF2-40B4-BE49-F238E27FC236}">
                    <a16:creationId xmlns:a16="http://schemas.microsoft.com/office/drawing/2014/main" id="{46A20276-1D13-4DBC-85F7-1AEC682C13C1}"/>
                  </a:ext>
                </a:extLst>
              </p:cNvPr>
              <p:cNvSpPr/>
              <p:nvPr/>
            </p:nvSpPr>
            <p:spPr>
              <a:xfrm>
                <a:off x="2987181" y="1667298"/>
                <a:ext cx="134056" cy="77611"/>
              </a:xfrm>
              <a:custGeom>
                <a:avLst/>
                <a:gdLst>
                  <a:gd name="connsiteX0" fmla="*/ 135961 w 134055"/>
                  <a:gd name="connsiteY0" fmla="*/ 79022 h 77611"/>
                  <a:gd name="connsiteX1" fmla="*/ 0 w 134055"/>
                  <a:gd name="connsiteY1" fmla="*/ 0 h 77611"/>
                  <a:gd name="connsiteX2" fmla="*/ 212 w 134055"/>
                  <a:gd name="connsiteY2" fmla="*/ 71 h 77611"/>
                  <a:gd name="connsiteX3" fmla="*/ 136172 w 134055"/>
                  <a:gd name="connsiteY3" fmla="*/ 79093 h 77611"/>
                  <a:gd name="connsiteX4" fmla="*/ 135961 w 134055"/>
                  <a:gd name="connsiteY4" fmla="*/ 79022 h 776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4055" h="77611">
                    <a:moveTo>
                      <a:pt x="135961" y="79022"/>
                    </a:moveTo>
                    <a:lnTo>
                      <a:pt x="0" y="0"/>
                    </a:lnTo>
                    <a:cubicBezTo>
                      <a:pt x="71" y="71"/>
                      <a:pt x="141" y="71"/>
                      <a:pt x="212" y="71"/>
                    </a:cubicBezTo>
                    <a:lnTo>
                      <a:pt x="136172" y="79093"/>
                    </a:lnTo>
                    <a:cubicBezTo>
                      <a:pt x="136102" y="79093"/>
                      <a:pt x="136031" y="79093"/>
                      <a:pt x="135961" y="79022"/>
                    </a:cubicBezTo>
                  </a:path>
                </a:pathLst>
              </a:custGeom>
              <a:solidFill>
                <a:srgbClr val="424074"/>
              </a:solidFill>
              <a:ln w="7047" cap="flat">
                <a:noFill/>
                <a:prstDash val="solid"/>
                <a:miter/>
              </a:ln>
            </p:spPr>
            <p:txBody>
              <a:bodyPr rtlCol="0" anchor="ctr"/>
              <a:lstStyle/>
              <a:p>
                <a:pPr algn="r" rtl="1"/>
                <a:endParaRPr lang="en-ID">
                  <a:cs typeface="B Nazanin" panose="00000400000000000000" pitchFamily="2" charset="-78"/>
                </a:endParaRPr>
              </a:p>
            </p:txBody>
          </p:sp>
          <p:sp>
            <p:nvSpPr>
              <p:cNvPr id="362" name="Freeform: Shape 361">
                <a:extLst>
                  <a:ext uri="{FF2B5EF4-FFF2-40B4-BE49-F238E27FC236}">
                    <a16:creationId xmlns:a16="http://schemas.microsoft.com/office/drawing/2014/main" id="{14DB8AB9-488F-4A69-8845-AC403C3AE9A7}"/>
                  </a:ext>
                </a:extLst>
              </p:cNvPr>
              <p:cNvSpPr/>
              <p:nvPr/>
            </p:nvSpPr>
            <p:spPr>
              <a:xfrm>
                <a:off x="2987393" y="1667439"/>
                <a:ext cx="134056" cy="77611"/>
              </a:xfrm>
              <a:custGeom>
                <a:avLst/>
                <a:gdLst>
                  <a:gd name="connsiteX0" fmla="*/ 135961 w 134055"/>
                  <a:gd name="connsiteY0" fmla="*/ 79022 h 77611"/>
                  <a:gd name="connsiteX1" fmla="*/ 0 w 134055"/>
                  <a:gd name="connsiteY1" fmla="*/ 0 h 77611"/>
                  <a:gd name="connsiteX2" fmla="*/ 212 w 134055"/>
                  <a:gd name="connsiteY2" fmla="*/ 71 h 77611"/>
                  <a:gd name="connsiteX3" fmla="*/ 136172 w 134055"/>
                  <a:gd name="connsiteY3" fmla="*/ 79093 h 77611"/>
                  <a:gd name="connsiteX4" fmla="*/ 135961 w 134055"/>
                  <a:gd name="connsiteY4" fmla="*/ 79022 h 776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4055" h="77611">
                    <a:moveTo>
                      <a:pt x="135961" y="79022"/>
                    </a:moveTo>
                    <a:lnTo>
                      <a:pt x="0" y="0"/>
                    </a:lnTo>
                    <a:cubicBezTo>
                      <a:pt x="71" y="0"/>
                      <a:pt x="141" y="71"/>
                      <a:pt x="212" y="71"/>
                    </a:cubicBezTo>
                    <a:lnTo>
                      <a:pt x="136172" y="79093"/>
                    </a:lnTo>
                    <a:cubicBezTo>
                      <a:pt x="136102" y="79022"/>
                      <a:pt x="136031" y="79022"/>
                      <a:pt x="135961" y="79022"/>
                    </a:cubicBezTo>
                  </a:path>
                </a:pathLst>
              </a:custGeom>
              <a:solidFill>
                <a:srgbClr val="444277"/>
              </a:solidFill>
              <a:ln w="7047" cap="flat">
                <a:noFill/>
                <a:prstDash val="solid"/>
                <a:miter/>
              </a:ln>
            </p:spPr>
            <p:txBody>
              <a:bodyPr rtlCol="0" anchor="ctr"/>
              <a:lstStyle/>
              <a:p>
                <a:pPr algn="r" rtl="1"/>
                <a:endParaRPr lang="en-ID">
                  <a:cs typeface="B Nazanin" panose="00000400000000000000" pitchFamily="2" charset="-78"/>
                </a:endParaRPr>
              </a:p>
            </p:txBody>
          </p:sp>
          <p:sp>
            <p:nvSpPr>
              <p:cNvPr id="363" name="Freeform: Shape 362">
                <a:extLst>
                  <a:ext uri="{FF2B5EF4-FFF2-40B4-BE49-F238E27FC236}">
                    <a16:creationId xmlns:a16="http://schemas.microsoft.com/office/drawing/2014/main" id="{21B4FFA3-2FFF-456B-A6A0-FE711DCDCB5A}"/>
                  </a:ext>
                </a:extLst>
              </p:cNvPr>
              <p:cNvSpPr/>
              <p:nvPr/>
            </p:nvSpPr>
            <p:spPr>
              <a:xfrm>
                <a:off x="2987605" y="1667510"/>
                <a:ext cx="134056" cy="77611"/>
              </a:xfrm>
              <a:custGeom>
                <a:avLst/>
                <a:gdLst>
                  <a:gd name="connsiteX0" fmla="*/ 135961 w 134055"/>
                  <a:gd name="connsiteY0" fmla="*/ 79022 h 77611"/>
                  <a:gd name="connsiteX1" fmla="*/ 0 w 134055"/>
                  <a:gd name="connsiteY1" fmla="*/ 0 h 77611"/>
                  <a:gd name="connsiteX2" fmla="*/ 212 w 134055"/>
                  <a:gd name="connsiteY2" fmla="*/ 71 h 77611"/>
                  <a:gd name="connsiteX3" fmla="*/ 136172 w 134055"/>
                  <a:gd name="connsiteY3" fmla="*/ 79093 h 77611"/>
                  <a:gd name="connsiteX4" fmla="*/ 135961 w 134055"/>
                  <a:gd name="connsiteY4" fmla="*/ 79022 h 776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4055" h="77611">
                    <a:moveTo>
                      <a:pt x="135961" y="79022"/>
                    </a:moveTo>
                    <a:lnTo>
                      <a:pt x="0" y="0"/>
                    </a:lnTo>
                    <a:cubicBezTo>
                      <a:pt x="71" y="0"/>
                      <a:pt x="141" y="71"/>
                      <a:pt x="212" y="71"/>
                    </a:cubicBezTo>
                    <a:lnTo>
                      <a:pt x="136172" y="79093"/>
                    </a:lnTo>
                    <a:cubicBezTo>
                      <a:pt x="136172" y="79022"/>
                      <a:pt x="136102" y="79022"/>
                      <a:pt x="135961" y="79022"/>
                    </a:cubicBezTo>
                  </a:path>
                </a:pathLst>
              </a:custGeom>
              <a:solidFill>
                <a:srgbClr val="46447B"/>
              </a:solidFill>
              <a:ln w="7047" cap="flat">
                <a:noFill/>
                <a:prstDash val="solid"/>
                <a:miter/>
              </a:ln>
            </p:spPr>
            <p:txBody>
              <a:bodyPr rtlCol="0" anchor="ctr"/>
              <a:lstStyle/>
              <a:p>
                <a:pPr algn="r" rtl="1"/>
                <a:endParaRPr lang="en-ID">
                  <a:cs typeface="B Nazanin" panose="00000400000000000000" pitchFamily="2" charset="-78"/>
                </a:endParaRPr>
              </a:p>
            </p:txBody>
          </p:sp>
          <p:sp>
            <p:nvSpPr>
              <p:cNvPr id="364" name="Freeform: Shape 363">
                <a:extLst>
                  <a:ext uri="{FF2B5EF4-FFF2-40B4-BE49-F238E27FC236}">
                    <a16:creationId xmlns:a16="http://schemas.microsoft.com/office/drawing/2014/main" id="{090848BA-E542-402C-9D51-2A358BECAA20}"/>
                  </a:ext>
                </a:extLst>
              </p:cNvPr>
              <p:cNvSpPr/>
              <p:nvPr/>
            </p:nvSpPr>
            <p:spPr>
              <a:xfrm>
                <a:off x="2987887" y="1667510"/>
                <a:ext cx="134056" cy="77611"/>
              </a:xfrm>
              <a:custGeom>
                <a:avLst/>
                <a:gdLst>
                  <a:gd name="connsiteX0" fmla="*/ 135961 w 134055"/>
                  <a:gd name="connsiteY0" fmla="*/ 79022 h 77611"/>
                  <a:gd name="connsiteX1" fmla="*/ 0 w 134055"/>
                  <a:gd name="connsiteY1" fmla="*/ 0 h 77611"/>
                  <a:gd name="connsiteX2" fmla="*/ 282 w 134055"/>
                  <a:gd name="connsiteY2" fmla="*/ 0 h 77611"/>
                  <a:gd name="connsiteX3" fmla="*/ 136243 w 134055"/>
                  <a:gd name="connsiteY3" fmla="*/ 79022 h 77611"/>
                  <a:gd name="connsiteX4" fmla="*/ 135961 w 134055"/>
                  <a:gd name="connsiteY4" fmla="*/ 79022 h 776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4055" h="77611">
                    <a:moveTo>
                      <a:pt x="135961" y="79022"/>
                    </a:moveTo>
                    <a:lnTo>
                      <a:pt x="0" y="0"/>
                    </a:lnTo>
                    <a:cubicBezTo>
                      <a:pt x="71" y="0"/>
                      <a:pt x="141" y="0"/>
                      <a:pt x="282" y="0"/>
                    </a:cubicBezTo>
                    <a:lnTo>
                      <a:pt x="136243" y="79022"/>
                    </a:lnTo>
                    <a:cubicBezTo>
                      <a:pt x="136102" y="79093"/>
                      <a:pt x="136031" y="79093"/>
                      <a:pt x="135961" y="79022"/>
                    </a:cubicBezTo>
                  </a:path>
                </a:pathLst>
              </a:custGeom>
              <a:solidFill>
                <a:srgbClr val="48467F"/>
              </a:solidFill>
              <a:ln w="7047" cap="flat">
                <a:noFill/>
                <a:prstDash val="solid"/>
                <a:miter/>
              </a:ln>
            </p:spPr>
            <p:txBody>
              <a:bodyPr rtlCol="0" anchor="ctr"/>
              <a:lstStyle/>
              <a:p>
                <a:pPr algn="r" rtl="1"/>
                <a:endParaRPr lang="en-ID">
                  <a:cs typeface="B Nazanin" panose="00000400000000000000" pitchFamily="2" charset="-78"/>
                </a:endParaRPr>
              </a:p>
            </p:txBody>
          </p:sp>
          <p:sp>
            <p:nvSpPr>
              <p:cNvPr id="365" name="Freeform: Shape 364">
                <a:extLst>
                  <a:ext uri="{FF2B5EF4-FFF2-40B4-BE49-F238E27FC236}">
                    <a16:creationId xmlns:a16="http://schemas.microsoft.com/office/drawing/2014/main" id="{1916850D-AB14-4984-8A6C-74F49AE0244E}"/>
                  </a:ext>
                </a:extLst>
              </p:cNvPr>
              <p:cNvSpPr/>
              <p:nvPr/>
            </p:nvSpPr>
            <p:spPr>
              <a:xfrm>
                <a:off x="2988099" y="1667581"/>
                <a:ext cx="134056" cy="77611"/>
              </a:xfrm>
              <a:custGeom>
                <a:avLst/>
                <a:gdLst>
                  <a:gd name="connsiteX0" fmla="*/ 135961 w 134055"/>
                  <a:gd name="connsiteY0" fmla="*/ 79022 h 77611"/>
                  <a:gd name="connsiteX1" fmla="*/ 0 w 134055"/>
                  <a:gd name="connsiteY1" fmla="*/ 0 h 77611"/>
                  <a:gd name="connsiteX2" fmla="*/ 282 w 134055"/>
                  <a:gd name="connsiteY2" fmla="*/ 0 h 77611"/>
                  <a:gd name="connsiteX3" fmla="*/ 136243 w 134055"/>
                  <a:gd name="connsiteY3" fmla="*/ 79022 h 77611"/>
                  <a:gd name="connsiteX4" fmla="*/ 135961 w 134055"/>
                  <a:gd name="connsiteY4" fmla="*/ 79022 h 776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4055" h="77611">
                    <a:moveTo>
                      <a:pt x="135961" y="79022"/>
                    </a:moveTo>
                    <a:lnTo>
                      <a:pt x="0" y="0"/>
                    </a:lnTo>
                    <a:cubicBezTo>
                      <a:pt x="71" y="0"/>
                      <a:pt x="212" y="0"/>
                      <a:pt x="282" y="0"/>
                    </a:cubicBezTo>
                    <a:lnTo>
                      <a:pt x="136243" y="79022"/>
                    </a:lnTo>
                    <a:cubicBezTo>
                      <a:pt x="136172" y="79022"/>
                      <a:pt x="136102" y="79022"/>
                      <a:pt x="135961" y="79022"/>
                    </a:cubicBezTo>
                  </a:path>
                </a:pathLst>
              </a:custGeom>
              <a:solidFill>
                <a:srgbClr val="4A4882"/>
              </a:solidFill>
              <a:ln w="7047" cap="flat">
                <a:noFill/>
                <a:prstDash val="solid"/>
                <a:miter/>
              </a:ln>
            </p:spPr>
            <p:txBody>
              <a:bodyPr rtlCol="0" anchor="ctr"/>
              <a:lstStyle/>
              <a:p>
                <a:pPr algn="r" rtl="1"/>
                <a:endParaRPr lang="en-ID">
                  <a:cs typeface="B Nazanin" panose="00000400000000000000" pitchFamily="2" charset="-78"/>
                </a:endParaRPr>
              </a:p>
            </p:txBody>
          </p:sp>
          <p:sp>
            <p:nvSpPr>
              <p:cNvPr id="366" name="Freeform: Shape 365">
                <a:extLst>
                  <a:ext uri="{FF2B5EF4-FFF2-40B4-BE49-F238E27FC236}">
                    <a16:creationId xmlns:a16="http://schemas.microsoft.com/office/drawing/2014/main" id="{670FCC4E-F6A8-430E-9D4F-CBC2E8A3454B}"/>
                  </a:ext>
                </a:extLst>
              </p:cNvPr>
              <p:cNvSpPr/>
              <p:nvPr/>
            </p:nvSpPr>
            <p:spPr>
              <a:xfrm>
                <a:off x="2988381" y="1667581"/>
                <a:ext cx="134056" cy="77611"/>
              </a:xfrm>
              <a:custGeom>
                <a:avLst/>
                <a:gdLst>
                  <a:gd name="connsiteX0" fmla="*/ 135961 w 134055"/>
                  <a:gd name="connsiteY0" fmla="*/ 79022 h 77611"/>
                  <a:gd name="connsiteX1" fmla="*/ 0 w 134055"/>
                  <a:gd name="connsiteY1" fmla="*/ 0 h 77611"/>
                  <a:gd name="connsiteX2" fmla="*/ 282 w 134055"/>
                  <a:gd name="connsiteY2" fmla="*/ 0 h 77611"/>
                  <a:gd name="connsiteX3" fmla="*/ 136243 w 134055"/>
                  <a:gd name="connsiteY3" fmla="*/ 79022 h 77611"/>
                  <a:gd name="connsiteX4" fmla="*/ 135961 w 134055"/>
                  <a:gd name="connsiteY4" fmla="*/ 79022 h 776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4055" h="77611">
                    <a:moveTo>
                      <a:pt x="135961" y="79022"/>
                    </a:moveTo>
                    <a:lnTo>
                      <a:pt x="0" y="0"/>
                    </a:lnTo>
                    <a:cubicBezTo>
                      <a:pt x="71" y="0"/>
                      <a:pt x="212" y="0"/>
                      <a:pt x="282" y="0"/>
                    </a:cubicBezTo>
                    <a:lnTo>
                      <a:pt x="136243" y="79022"/>
                    </a:lnTo>
                    <a:cubicBezTo>
                      <a:pt x="136172" y="79022"/>
                      <a:pt x="136102" y="79022"/>
                      <a:pt x="135961" y="79022"/>
                    </a:cubicBezTo>
                  </a:path>
                </a:pathLst>
              </a:custGeom>
              <a:solidFill>
                <a:srgbClr val="4C4A86"/>
              </a:solidFill>
              <a:ln w="7047" cap="flat">
                <a:noFill/>
                <a:prstDash val="solid"/>
                <a:miter/>
              </a:ln>
            </p:spPr>
            <p:txBody>
              <a:bodyPr rtlCol="0" anchor="ctr"/>
              <a:lstStyle/>
              <a:p>
                <a:pPr algn="r" rtl="1"/>
                <a:endParaRPr lang="en-ID">
                  <a:cs typeface="B Nazanin" panose="00000400000000000000" pitchFamily="2" charset="-78"/>
                </a:endParaRPr>
              </a:p>
            </p:txBody>
          </p:sp>
          <p:sp>
            <p:nvSpPr>
              <p:cNvPr id="367" name="Freeform: Shape 366">
                <a:extLst>
                  <a:ext uri="{FF2B5EF4-FFF2-40B4-BE49-F238E27FC236}">
                    <a16:creationId xmlns:a16="http://schemas.microsoft.com/office/drawing/2014/main" id="{ABE1107C-38A7-4C1C-B3C6-5944BD6BA4FC}"/>
                  </a:ext>
                </a:extLst>
              </p:cNvPr>
              <p:cNvSpPr/>
              <p:nvPr/>
            </p:nvSpPr>
            <p:spPr>
              <a:xfrm>
                <a:off x="2988663" y="1667439"/>
                <a:ext cx="134056" cy="77611"/>
              </a:xfrm>
              <a:custGeom>
                <a:avLst/>
                <a:gdLst>
                  <a:gd name="connsiteX0" fmla="*/ 135961 w 134055"/>
                  <a:gd name="connsiteY0" fmla="*/ 79093 h 77611"/>
                  <a:gd name="connsiteX1" fmla="*/ 0 w 134055"/>
                  <a:gd name="connsiteY1" fmla="*/ 71 h 77611"/>
                  <a:gd name="connsiteX2" fmla="*/ 353 w 134055"/>
                  <a:gd name="connsiteY2" fmla="*/ 0 h 77611"/>
                  <a:gd name="connsiteX3" fmla="*/ 136313 w 134055"/>
                  <a:gd name="connsiteY3" fmla="*/ 79022 h 77611"/>
                  <a:gd name="connsiteX4" fmla="*/ 135961 w 134055"/>
                  <a:gd name="connsiteY4" fmla="*/ 79093 h 776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4055" h="77611">
                    <a:moveTo>
                      <a:pt x="135961" y="79093"/>
                    </a:moveTo>
                    <a:lnTo>
                      <a:pt x="0" y="71"/>
                    </a:lnTo>
                    <a:cubicBezTo>
                      <a:pt x="141" y="71"/>
                      <a:pt x="212" y="0"/>
                      <a:pt x="353" y="0"/>
                    </a:cubicBezTo>
                    <a:lnTo>
                      <a:pt x="136313" y="79022"/>
                    </a:lnTo>
                    <a:cubicBezTo>
                      <a:pt x="136243" y="79093"/>
                      <a:pt x="136102" y="79093"/>
                      <a:pt x="135961" y="79093"/>
                    </a:cubicBezTo>
                  </a:path>
                </a:pathLst>
              </a:custGeom>
              <a:solidFill>
                <a:srgbClr val="4E4C8A"/>
              </a:solidFill>
              <a:ln w="7047" cap="flat">
                <a:noFill/>
                <a:prstDash val="solid"/>
                <a:miter/>
              </a:ln>
            </p:spPr>
            <p:txBody>
              <a:bodyPr rtlCol="0" anchor="ctr"/>
              <a:lstStyle/>
              <a:p>
                <a:pPr algn="r" rtl="1"/>
                <a:endParaRPr lang="en-ID">
                  <a:cs typeface="B Nazanin" panose="00000400000000000000" pitchFamily="2" charset="-78"/>
                </a:endParaRPr>
              </a:p>
            </p:txBody>
          </p:sp>
          <p:sp>
            <p:nvSpPr>
              <p:cNvPr id="368" name="Freeform: Shape 367">
                <a:extLst>
                  <a:ext uri="{FF2B5EF4-FFF2-40B4-BE49-F238E27FC236}">
                    <a16:creationId xmlns:a16="http://schemas.microsoft.com/office/drawing/2014/main" id="{1D7CB934-24EF-43D7-89CB-333323610173}"/>
                  </a:ext>
                </a:extLst>
              </p:cNvPr>
              <p:cNvSpPr/>
              <p:nvPr/>
            </p:nvSpPr>
            <p:spPr>
              <a:xfrm>
                <a:off x="2989086" y="1667298"/>
                <a:ext cx="134056" cy="77611"/>
              </a:xfrm>
              <a:custGeom>
                <a:avLst/>
                <a:gdLst>
                  <a:gd name="connsiteX0" fmla="*/ 135961 w 134055"/>
                  <a:gd name="connsiteY0" fmla="*/ 79163 h 77611"/>
                  <a:gd name="connsiteX1" fmla="*/ 0 w 134055"/>
                  <a:gd name="connsiteY1" fmla="*/ 141 h 77611"/>
                  <a:gd name="connsiteX2" fmla="*/ 494 w 134055"/>
                  <a:gd name="connsiteY2" fmla="*/ 0 h 77611"/>
                  <a:gd name="connsiteX3" fmla="*/ 136454 w 134055"/>
                  <a:gd name="connsiteY3" fmla="*/ 79022 h 77611"/>
                  <a:gd name="connsiteX4" fmla="*/ 135961 w 134055"/>
                  <a:gd name="connsiteY4" fmla="*/ 79163 h 776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4055" h="77611">
                    <a:moveTo>
                      <a:pt x="135961" y="79163"/>
                    </a:moveTo>
                    <a:lnTo>
                      <a:pt x="0" y="141"/>
                    </a:lnTo>
                    <a:cubicBezTo>
                      <a:pt x="141" y="71"/>
                      <a:pt x="353" y="71"/>
                      <a:pt x="494" y="0"/>
                    </a:cubicBezTo>
                    <a:lnTo>
                      <a:pt x="136454" y="79022"/>
                    </a:lnTo>
                    <a:cubicBezTo>
                      <a:pt x="136243" y="79093"/>
                      <a:pt x="136102" y="79163"/>
                      <a:pt x="135961" y="79163"/>
                    </a:cubicBezTo>
                  </a:path>
                </a:pathLst>
              </a:custGeom>
              <a:solidFill>
                <a:srgbClr val="504E8D"/>
              </a:solidFill>
              <a:ln w="7047" cap="flat">
                <a:noFill/>
                <a:prstDash val="solid"/>
                <a:miter/>
              </a:ln>
            </p:spPr>
            <p:txBody>
              <a:bodyPr rtlCol="0" anchor="ctr"/>
              <a:lstStyle/>
              <a:p>
                <a:pPr algn="r" rtl="1"/>
                <a:endParaRPr lang="en-ID">
                  <a:cs typeface="B Nazanin" panose="00000400000000000000" pitchFamily="2" charset="-78"/>
                </a:endParaRPr>
              </a:p>
            </p:txBody>
          </p:sp>
          <p:sp>
            <p:nvSpPr>
              <p:cNvPr id="369" name="Freeform: Shape 368">
                <a:extLst>
                  <a:ext uri="{FF2B5EF4-FFF2-40B4-BE49-F238E27FC236}">
                    <a16:creationId xmlns:a16="http://schemas.microsoft.com/office/drawing/2014/main" id="{EF08A111-9694-4BE9-AB4F-9BA19C664F1E}"/>
                  </a:ext>
                </a:extLst>
              </p:cNvPr>
              <p:cNvSpPr/>
              <p:nvPr/>
            </p:nvSpPr>
            <p:spPr>
              <a:xfrm>
                <a:off x="2989510" y="1667016"/>
                <a:ext cx="134056" cy="77611"/>
              </a:xfrm>
              <a:custGeom>
                <a:avLst/>
                <a:gdLst>
                  <a:gd name="connsiteX0" fmla="*/ 135961 w 134055"/>
                  <a:gd name="connsiteY0" fmla="*/ 79304 h 77611"/>
                  <a:gd name="connsiteX1" fmla="*/ 0 w 134055"/>
                  <a:gd name="connsiteY1" fmla="*/ 282 h 77611"/>
                  <a:gd name="connsiteX2" fmla="*/ 564 w 134055"/>
                  <a:gd name="connsiteY2" fmla="*/ 0 h 77611"/>
                  <a:gd name="connsiteX3" fmla="*/ 136525 w 134055"/>
                  <a:gd name="connsiteY3" fmla="*/ 79022 h 77611"/>
                  <a:gd name="connsiteX4" fmla="*/ 135961 w 134055"/>
                  <a:gd name="connsiteY4" fmla="*/ 79304 h 776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4055" h="77611">
                    <a:moveTo>
                      <a:pt x="135961" y="79304"/>
                    </a:moveTo>
                    <a:lnTo>
                      <a:pt x="0" y="282"/>
                    </a:lnTo>
                    <a:cubicBezTo>
                      <a:pt x="212" y="212"/>
                      <a:pt x="353" y="141"/>
                      <a:pt x="564" y="0"/>
                    </a:cubicBezTo>
                    <a:lnTo>
                      <a:pt x="136525" y="79022"/>
                    </a:lnTo>
                    <a:cubicBezTo>
                      <a:pt x="136384" y="79093"/>
                      <a:pt x="136172" y="79234"/>
                      <a:pt x="135961" y="79304"/>
                    </a:cubicBezTo>
                  </a:path>
                </a:pathLst>
              </a:custGeom>
              <a:solidFill>
                <a:srgbClr val="525091"/>
              </a:solidFill>
              <a:ln w="7047" cap="flat">
                <a:noFill/>
                <a:prstDash val="solid"/>
                <a:miter/>
              </a:ln>
            </p:spPr>
            <p:txBody>
              <a:bodyPr rtlCol="0" anchor="ctr"/>
              <a:lstStyle/>
              <a:p>
                <a:pPr algn="r" rtl="1"/>
                <a:endParaRPr lang="en-ID">
                  <a:cs typeface="B Nazanin" panose="00000400000000000000" pitchFamily="2" charset="-78"/>
                </a:endParaRPr>
              </a:p>
            </p:txBody>
          </p:sp>
        </p:grpSp>
        <p:sp>
          <p:nvSpPr>
            <p:cNvPr id="316" name="Freeform: Shape 315">
              <a:extLst>
                <a:ext uri="{FF2B5EF4-FFF2-40B4-BE49-F238E27FC236}">
                  <a16:creationId xmlns:a16="http://schemas.microsoft.com/office/drawing/2014/main" id="{6629C1B3-F14C-4721-A4CF-71DE4E12C63A}"/>
                </a:ext>
              </a:extLst>
            </p:cNvPr>
            <p:cNvSpPr/>
            <p:nvPr/>
          </p:nvSpPr>
          <p:spPr>
            <a:xfrm>
              <a:off x="3037417" y="1580374"/>
              <a:ext cx="134056" cy="127000"/>
            </a:xfrm>
            <a:custGeom>
              <a:avLst/>
              <a:gdLst>
                <a:gd name="connsiteX0" fmla="*/ 137160 w 134055"/>
                <a:gd name="connsiteY0" fmla="*/ 81703 h 127000"/>
                <a:gd name="connsiteX1" fmla="*/ 135961 w 134055"/>
                <a:gd name="connsiteY1" fmla="*/ 79022 h 127000"/>
                <a:gd name="connsiteX2" fmla="*/ 0 w 134055"/>
                <a:gd name="connsiteY2" fmla="*/ 0 h 127000"/>
                <a:gd name="connsiteX3" fmla="*/ 1199 w 134055"/>
                <a:gd name="connsiteY3" fmla="*/ 2681 h 127000"/>
                <a:gd name="connsiteX4" fmla="*/ 1341 w 134055"/>
                <a:gd name="connsiteY4" fmla="*/ 53834 h 127000"/>
                <a:gd name="connsiteX5" fmla="*/ 137301 w 134055"/>
                <a:gd name="connsiteY5" fmla="*/ 132856 h 127000"/>
                <a:gd name="connsiteX6" fmla="*/ 137160 w 134055"/>
                <a:gd name="connsiteY6" fmla="*/ 81703 h 12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4055" h="127000">
                  <a:moveTo>
                    <a:pt x="137160" y="81703"/>
                  </a:moveTo>
                  <a:cubicBezTo>
                    <a:pt x="137160" y="80363"/>
                    <a:pt x="136666" y="79446"/>
                    <a:pt x="135961" y="79022"/>
                  </a:cubicBezTo>
                  <a:lnTo>
                    <a:pt x="0" y="0"/>
                  </a:lnTo>
                  <a:cubicBezTo>
                    <a:pt x="706" y="423"/>
                    <a:pt x="1199" y="1340"/>
                    <a:pt x="1199" y="2681"/>
                  </a:cubicBezTo>
                  <a:lnTo>
                    <a:pt x="1341" y="53834"/>
                  </a:lnTo>
                  <a:lnTo>
                    <a:pt x="137301" y="132856"/>
                  </a:lnTo>
                  <a:lnTo>
                    <a:pt x="137160" y="81703"/>
                  </a:lnTo>
                  <a:close/>
                </a:path>
              </a:pathLst>
            </a:custGeom>
            <a:solidFill>
              <a:schemeClr val="accent1"/>
            </a:solidFill>
            <a:ln w="7047" cap="flat">
              <a:noFill/>
              <a:prstDash val="solid"/>
              <a:miter/>
            </a:ln>
          </p:spPr>
          <p:txBody>
            <a:bodyPr rtlCol="0" anchor="ctr"/>
            <a:lstStyle/>
            <a:p>
              <a:pPr algn="r" rtl="1"/>
              <a:endParaRPr lang="en-ID">
                <a:cs typeface="B Nazanin" panose="00000400000000000000" pitchFamily="2" charset="-78"/>
              </a:endParaRPr>
            </a:p>
          </p:txBody>
        </p:sp>
        <p:sp>
          <p:nvSpPr>
            <p:cNvPr id="317" name="Freeform: Shape 316">
              <a:extLst>
                <a:ext uri="{FF2B5EF4-FFF2-40B4-BE49-F238E27FC236}">
                  <a16:creationId xmlns:a16="http://schemas.microsoft.com/office/drawing/2014/main" id="{2E496F41-E673-44B3-A569-1B6A38482B1B}"/>
                </a:ext>
              </a:extLst>
            </p:cNvPr>
            <p:cNvSpPr/>
            <p:nvPr/>
          </p:nvSpPr>
          <p:spPr>
            <a:xfrm>
              <a:off x="2862510" y="1828377"/>
              <a:ext cx="162278" cy="91722"/>
            </a:xfrm>
            <a:custGeom>
              <a:avLst/>
              <a:gdLst>
                <a:gd name="connsiteX0" fmla="*/ 136031 w 162277"/>
                <a:gd name="connsiteY0" fmla="*/ 97719 h 91722"/>
                <a:gd name="connsiteX1" fmla="*/ 0 w 162277"/>
                <a:gd name="connsiteY1" fmla="*/ 18697 h 91722"/>
                <a:gd name="connsiteX2" fmla="*/ 32314 w 162277"/>
                <a:gd name="connsiteY2" fmla="*/ 0 h 91722"/>
                <a:gd name="connsiteX3" fmla="*/ 168346 w 162277"/>
                <a:gd name="connsiteY3" fmla="*/ 79022 h 91722"/>
              </a:gdLst>
              <a:ahLst/>
              <a:cxnLst>
                <a:cxn ang="0">
                  <a:pos x="connsiteX0" y="connsiteY0"/>
                </a:cxn>
                <a:cxn ang="0">
                  <a:pos x="connsiteX1" y="connsiteY1"/>
                </a:cxn>
                <a:cxn ang="0">
                  <a:pos x="connsiteX2" y="connsiteY2"/>
                </a:cxn>
                <a:cxn ang="0">
                  <a:pos x="connsiteX3" y="connsiteY3"/>
                </a:cxn>
              </a:cxnLst>
              <a:rect l="l" t="t" r="r" b="b"/>
              <a:pathLst>
                <a:path w="162277" h="91722">
                  <a:moveTo>
                    <a:pt x="136031" y="97719"/>
                  </a:moveTo>
                  <a:lnTo>
                    <a:pt x="0" y="18697"/>
                  </a:lnTo>
                  <a:lnTo>
                    <a:pt x="32314" y="0"/>
                  </a:lnTo>
                  <a:lnTo>
                    <a:pt x="168346" y="79022"/>
                  </a:lnTo>
                  <a:close/>
                </a:path>
              </a:pathLst>
            </a:custGeom>
            <a:solidFill>
              <a:schemeClr val="accent1">
                <a:lumMod val="60000"/>
                <a:lumOff val="40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318" name="Freeform: Shape 317">
              <a:extLst>
                <a:ext uri="{FF2B5EF4-FFF2-40B4-BE49-F238E27FC236}">
                  <a16:creationId xmlns:a16="http://schemas.microsoft.com/office/drawing/2014/main" id="{65C2B34B-0CD3-41CE-9E59-B61F24563EF5}"/>
                </a:ext>
              </a:extLst>
            </p:cNvPr>
            <p:cNvSpPr/>
            <p:nvPr/>
          </p:nvSpPr>
          <p:spPr>
            <a:xfrm>
              <a:off x="2947247" y="1678799"/>
              <a:ext cx="134056" cy="183444"/>
            </a:xfrm>
            <a:custGeom>
              <a:avLst/>
              <a:gdLst>
                <a:gd name="connsiteX0" fmla="*/ 136313 w 134055"/>
                <a:gd name="connsiteY0" fmla="*/ 187043 h 183444"/>
                <a:gd name="connsiteX1" fmla="*/ 353 w 134055"/>
                <a:gd name="connsiteY1" fmla="*/ 108021 h 183444"/>
                <a:gd name="connsiteX2" fmla="*/ 0 w 134055"/>
                <a:gd name="connsiteY2" fmla="*/ 0 h 183444"/>
                <a:gd name="connsiteX3" fmla="*/ 136031 w 134055"/>
                <a:gd name="connsiteY3" fmla="*/ 79022 h 183444"/>
              </a:gdLst>
              <a:ahLst/>
              <a:cxnLst>
                <a:cxn ang="0">
                  <a:pos x="connsiteX0" y="connsiteY0"/>
                </a:cxn>
                <a:cxn ang="0">
                  <a:pos x="connsiteX1" y="connsiteY1"/>
                </a:cxn>
                <a:cxn ang="0">
                  <a:pos x="connsiteX2" y="connsiteY2"/>
                </a:cxn>
                <a:cxn ang="0">
                  <a:pos x="connsiteX3" y="connsiteY3"/>
                </a:cxn>
              </a:cxnLst>
              <a:rect l="l" t="t" r="r" b="b"/>
              <a:pathLst>
                <a:path w="134055" h="183444">
                  <a:moveTo>
                    <a:pt x="136313" y="187043"/>
                  </a:moveTo>
                  <a:lnTo>
                    <a:pt x="353" y="108021"/>
                  </a:lnTo>
                  <a:lnTo>
                    <a:pt x="0" y="0"/>
                  </a:lnTo>
                  <a:lnTo>
                    <a:pt x="136031" y="79022"/>
                  </a:lnTo>
                  <a:close/>
                </a:path>
              </a:pathLst>
            </a:custGeom>
            <a:solidFill>
              <a:schemeClr val="accent1"/>
            </a:solidFill>
            <a:ln w="7047" cap="flat">
              <a:noFill/>
              <a:prstDash val="solid"/>
              <a:miter/>
            </a:ln>
          </p:spPr>
          <p:txBody>
            <a:bodyPr rtlCol="0" anchor="ctr"/>
            <a:lstStyle/>
            <a:p>
              <a:pPr algn="r" rtl="1"/>
              <a:endParaRPr lang="en-ID">
                <a:cs typeface="B Nazanin" panose="00000400000000000000" pitchFamily="2" charset="-78"/>
              </a:endParaRPr>
            </a:p>
          </p:txBody>
        </p:sp>
        <p:sp>
          <p:nvSpPr>
            <p:cNvPr id="319" name="Freeform: Shape 318">
              <a:extLst>
                <a:ext uri="{FF2B5EF4-FFF2-40B4-BE49-F238E27FC236}">
                  <a16:creationId xmlns:a16="http://schemas.microsoft.com/office/drawing/2014/main" id="{678D264A-8959-48FB-841D-2AA8CACA9F74}"/>
                </a:ext>
              </a:extLst>
            </p:cNvPr>
            <p:cNvSpPr/>
            <p:nvPr/>
          </p:nvSpPr>
          <p:spPr>
            <a:xfrm>
              <a:off x="2848187" y="1845663"/>
              <a:ext cx="141111" cy="91722"/>
            </a:xfrm>
            <a:custGeom>
              <a:avLst/>
              <a:gdLst>
                <a:gd name="connsiteX0" fmla="*/ 143651 w 141111"/>
                <a:gd name="connsiteY0" fmla="*/ 93768 h 91722"/>
                <a:gd name="connsiteX1" fmla="*/ 7691 w 141111"/>
                <a:gd name="connsiteY1" fmla="*/ 14746 h 91722"/>
                <a:gd name="connsiteX2" fmla="*/ 7197 w 141111"/>
                <a:gd name="connsiteY2" fmla="*/ 11218 h 91722"/>
                <a:gd name="connsiteX3" fmla="*/ 0 w 141111"/>
                <a:gd name="connsiteY3" fmla="*/ 0 h 91722"/>
                <a:gd name="connsiteX4" fmla="*/ 135961 w 141111"/>
                <a:gd name="connsiteY4" fmla="*/ 79022 h 91722"/>
                <a:gd name="connsiteX5" fmla="*/ 143157 w 141111"/>
                <a:gd name="connsiteY5" fmla="*/ 90241 h 91722"/>
                <a:gd name="connsiteX6" fmla="*/ 143651 w 141111"/>
                <a:gd name="connsiteY6" fmla="*/ 93768 h 91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1111" h="91722">
                  <a:moveTo>
                    <a:pt x="143651" y="93768"/>
                  </a:moveTo>
                  <a:lnTo>
                    <a:pt x="7691" y="14746"/>
                  </a:lnTo>
                  <a:cubicBezTo>
                    <a:pt x="7620" y="13547"/>
                    <a:pt x="7408" y="12347"/>
                    <a:pt x="7197" y="11218"/>
                  </a:cubicBezTo>
                  <a:cubicBezTo>
                    <a:pt x="6138" y="5856"/>
                    <a:pt x="3528" y="2046"/>
                    <a:pt x="0" y="0"/>
                  </a:cubicBezTo>
                  <a:lnTo>
                    <a:pt x="135961" y="79022"/>
                  </a:lnTo>
                  <a:cubicBezTo>
                    <a:pt x="139488" y="81068"/>
                    <a:pt x="142099" y="84878"/>
                    <a:pt x="143157" y="90241"/>
                  </a:cubicBezTo>
                  <a:cubicBezTo>
                    <a:pt x="143369" y="91370"/>
                    <a:pt x="143510" y="92498"/>
                    <a:pt x="143651" y="93768"/>
                  </a:cubicBezTo>
                </a:path>
              </a:pathLst>
            </a:custGeom>
            <a:solidFill>
              <a:schemeClr val="accent1">
                <a:lumMod val="75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320" name="Freeform: Shape 319">
              <a:extLst>
                <a:ext uri="{FF2B5EF4-FFF2-40B4-BE49-F238E27FC236}">
                  <a16:creationId xmlns:a16="http://schemas.microsoft.com/office/drawing/2014/main" id="{7934B073-9E61-45D5-9679-2D2E051D493C}"/>
                </a:ext>
              </a:extLst>
            </p:cNvPr>
            <p:cNvSpPr/>
            <p:nvPr/>
          </p:nvSpPr>
          <p:spPr>
            <a:xfrm>
              <a:off x="2946118" y="1676188"/>
              <a:ext cx="134056" cy="77611"/>
            </a:xfrm>
            <a:custGeom>
              <a:avLst/>
              <a:gdLst>
                <a:gd name="connsiteX0" fmla="*/ 137160 w 134055"/>
                <a:gd name="connsiteY0" fmla="*/ 81633 h 77611"/>
                <a:gd name="connsiteX1" fmla="*/ 1199 w 134055"/>
                <a:gd name="connsiteY1" fmla="*/ 2611 h 77611"/>
                <a:gd name="connsiteX2" fmla="*/ 0 w 134055"/>
                <a:gd name="connsiteY2" fmla="*/ 0 h 77611"/>
                <a:gd name="connsiteX3" fmla="*/ 135961 w 134055"/>
                <a:gd name="connsiteY3" fmla="*/ 79022 h 77611"/>
                <a:gd name="connsiteX4" fmla="*/ 137160 w 134055"/>
                <a:gd name="connsiteY4" fmla="*/ 81633 h 776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4055" h="77611">
                  <a:moveTo>
                    <a:pt x="137160" y="81633"/>
                  </a:moveTo>
                  <a:lnTo>
                    <a:pt x="1199" y="2611"/>
                  </a:lnTo>
                  <a:cubicBezTo>
                    <a:pt x="1199" y="1340"/>
                    <a:pt x="776" y="423"/>
                    <a:pt x="0" y="0"/>
                  </a:cubicBezTo>
                  <a:lnTo>
                    <a:pt x="135961" y="79022"/>
                  </a:lnTo>
                  <a:cubicBezTo>
                    <a:pt x="136666" y="79375"/>
                    <a:pt x="137160" y="80292"/>
                    <a:pt x="137160" y="81633"/>
                  </a:cubicBezTo>
                </a:path>
              </a:pathLst>
            </a:custGeom>
            <a:solidFill>
              <a:srgbClr val="36345E"/>
            </a:solidFill>
            <a:ln w="7047" cap="flat">
              <a:noFill/>
              <a:prstDash val="solid"/>
              <a:miter/>
            </a:ln>
          </p:spPr>
          <p:txBody>
            <a:bodyPr rtlCol="0" anchor="ctr"/>
            <a:lstStyle/>
            <a:p>
              <a:pPr algn="r" rtl="1"/>
              <a:endParaRPr lang="en-ID">
                <a:cs typeface="B Nazanin" panose="00000400000000000000" pitchFamily="2" charset="-78"/>
              </a:endParaRPr>
            </a:p>
          </p:txBody>
        </p:sp>
        <p:sp>
          <p:nvSpPr>
            <p:cNvPr id="321" name="Freeform: Shape 320">
              <a:extLst>
                <a:ext uri="{FF2B5EF4-FFF2-40B4-BE49-F238E27FC236}">
                  <a16:creationId xmlns:a16="http://schemas.microsoft.com/office/drawing/2014/main" id="{EF429E8E-0006-41D2-B555-DDB6FB1437B7}"/>
                </a:ext>
              </a:extLst>
            </p:cNvPr>
            <p:cNvSpPr/>
            <p:nvPr/>
          </p:nvSpPr>
          <p:spPr>
            <a:xfrm>
              <a:off x="2796046" y="1871698"/>
              <a:ext cx="134056" cy="91722"/>
            </a:xfrm>
            <a:custGeom>
              <a:avLst/>
              <a:gdLst>
                <a:gd name="connsiteX0" fmla="*/ 4586 w 134055"/>
                <a:gd name="connsiteY0" fmla="*/ 0 h 91722"/>
                <a:gd name="connsiteX1" fmla="*/ 4445 w 134055"/>
                <a:gd name="connsiteY1" fmla="*/ 423 h 91722"/>
                <a:gd name="connsiteX2" fmla="*/ 3457 w 134055"/>
                <a:gd name="connsiteY2" fmla="*/ 2752 h 91722"/>
                <a:gd name="connsiteX3" fmla="*/ 2963 w 134055"/>
                <a:gd name="connsiteY3" fmla="*/ 4092 h 91722"/>
                <a:gd name="connsiteX4" fmla="*/ 2822 w 134055"/>
                <a:gd name="connsiteY4" fmla="*/ 4374 h 91722"/>
                <a:gd name="connsiteX5" fmla="*/ 2117 w 134055"/>
                <a:gd name="connsiteY5" fmla="*/ 6350 h 91722"/>
                <a:gd name="connsiteX6" fmla="*/ 1834 w 134055"/>
                <a:gd name="connsiteY6" fmla="*/ 7197 h 91722"/>
                <a:gd name="connsiteX7" fmla="*/ 1764 w 134055"/>
                <a:gd name="connsiteY7" fmla="*/ 7338 h 91722"/>
                <a:gd name="connsiteX8" fmla="*/ 1482 w 134055"/>
                <a:gd name="connsiteY8" fmla="*/ 8184 h 91722"/>
                <a:gd name="connsiteX9" fmla="*/ 1058 w 134055"/>
                <a:gd name="connsiteY9" fmla="*/ 9596 h 91722"/>
                <a:gd name="connsiteX10" fmla="*/ 776 w 134055"/>
                <a:gd name="connsiteY10" fmla="*/ 10654 h 91722"/>
                <a:gd name="connsiteX11" fmla="*/ 0 w 134055"/>
                <a:gd name="connsiteY11" fmla="*/ 13758 h 91722"/>
                <a:gd name="connsiteX12" fmla="*/ 135961 w 134055"/>
                <a:gd name="connsiteY12" fmla="*/ 92781 h 91722"/>
                <a:gd name="connsiteX13" fmla="*/ 137089 w 134055"/>
                <a:gd name="connsiteY13" fmla="*/ 88618 h 91722"/>
                <a:gd name="connsiteX14" fmla="*/ 137866 w 134055"/>
                <a:gd name="connsiteY14" fmla="*/ 86148 h 91722"/>
                <a:gd name="connsiteX15" fmla="*/ 138994 w 134055"/>
                <a:gd name="connsiteY15" fmla="*/ 83044 h 91722"/>
                <a:gd name="connsiteX16" fmla="*/ 139277 w 134055"/>
                <a:gd name="connsiteY16" fmla="*/ 82268 h 91722"/>
                <a:gd name="connsiteX17" fmla="*/ 139488 w 134055"/>
                <a:gd name="connsiteY17" fmla="*/ 81703 h 91722"/>
                <a:gd name="connsiteX18" fmla="*/ 140617 w 134055"/>
                <a:gd name="connsiteY18" fmla="*/ 79022 h 91722"/>
                <a:gd name="connsiteX19" fmla="*/ 4586 w 134055"/>
                <a:gd name="connsiteY19" fmla="*/ 0 h 91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34055" h="91722">
                  <a:moveTo>
                    <a:pt x="4586" y="0"/>
                  </a:moveTo>
                  <a:cubicBezTo>
                    <a:pt x="4516" y="141"/>
                    <a:pt x="4445" y="282"/>
                    <a:pt x="4445" y="423"/>
                  </a:cubicBezTo>
                  <a:cubicBezTo>
                    <a:pt x="4092" y="1200"/>
                    <a:pt x="3810" y="1976"/>
                    <a:pt x="3457" y="2752"/>
                  </a:cubicBezTo>
                  <a:cubicBezTo>
                    <a:pt x="3316" y="3175"/>
                    <a:pt x="3104" y="3669"/>
                    <a:pt x="2963" y="4092"/>
                  </a:cubicBezTo>
                  <a:cubicBezTo>
                    <a:pt x="2893" y="4163"/>
                    <a:pt x="2893" y="4304"/>
                    <a:pt x="2822" y="4374"/>
                  </a:cubicBezTo>
                  <a:cubicBezTo>
                    <a:pt x="2540" y="5009"/>
                    <a:pt x="2328" y="5644"/>
                    <a:pt x="2117" y="6350"/>
                  </a:cubicBezTo>
                  <a:cubicBezTo>
                    <a:pt x="2046" y="6632"/>
                    <a:pt x="1905" y="6915"/>
                    <a:pt x="1834" y="7197"/>
                  </a:cubicBezTo>
                  <a:cubicBezTo>
                    <a:pt x="1834" y="7267"/>
                    <a:pt x="1764" y="7267"/>
                    <a:pt x="1764" y="7338"/>
                  </a:cubicBezTo>
                  <a:cubicBezTo>
                    <a:pt x="1623" y="7620"/>
                    <a:pt x="1552" y="7902"/>
                    <a:pt x="1482" y="8184"/>
                  </a:cubicBezTo>
                  <a:cubicBezTo>
                    <a:pt x="1341" y="8678"/>
                    <a:pt x="1199" y="9102"/>
                    <a:pt x="1058" y="9596"/>
                  </a:cubicBezTo>
                  <a:cubicBezTo>
                    <a:pt x="988" y="9948"/>
                    <a:pt x="847" y="10301"/>
                    <a:pt x="776" y="10654"/>
                  </a:cubicBezTo>
                  <a:cubicBezTo>
                    <a:pt x="494" y="11712"/>
                    <a:pt x="212" y="12771"/>
                    <a:pt x="0" y="13758"/>
                  </a:cubicBezTo>
                  <a:lnTo>
                    <a:pt x="135961" y="92781"/>
                  </a:lnTo>
                  <a:cubicBezTo>
                    <a:pt x="136243" y="91370"/>
                    <a:pt x="136666" y="89958"/>
                    <a:pt x="137089" y="88618"/>
                  </a:cubicBezTo>
                  <a:cubicBezTo>
                    <a:pt x="137301" y="87771"/>
                    <a:pt x="137583" y="86995"/>
                    <a:pt x="137866" y="86148"/>
                  </a:cubicBezTo>
                  <a:cubicBezTo>
                    <a:pt x="138148" y="85090"/>
                    <a:pt x="138571" y="84102"/>
                    <a:pt x="138994" y="83044"/>
                  </a:cubicBezTo>
                  <a:cubicBezTo>
                    <a:pt x="139065" y="82762"/>
                    <a:pt x="139206" y="82550"/>
                    <a:pt x="139277" y="82268"/>
                  </a:cubicBezTo>
                  <a:cubicBezTo>
                    <a:pt x="139347" y="82056"/>
                    <a:pt x="139418" y="81915"/>
                    <a:pt x="139488" y="81703"/>
                  </a:cubicBezTo>
                  <a:cubicBezTo>
                    <a:pt x="139912" y="80786"/>
                    <a:pt x="140264" y="79869"/>
                    <a:pt x="140617" y="79022"/>
                  </a:cubicBezTo>
                  <a:lnTo>
                    <a:pt x="4586" y="0"/>
                  </a:lnTo>
                  <a:close/>
                </a:path>
              </a:pathLst>
            </a:custGeom>
            <a:solidFill>
              <a:schemeClr val="accent1"/>
            </a:solidFill>
            <a:ln w="7047" cap="flat">
              <a:noFill/>
              <a:prstDash val="solid"/>
              <a:miter/>
            </a:ln>
          </p:spPr>
          <p:txBody>
            <a:bodyPr rtlCol="0" anchor="ctr"/>
            <a:lstStyle/>
            <a:p>
              <a:pPr algn="r" rtl="1"/>
              <a:endParaRPr lang="en-ID">
                <a:cs typeface="B Nazanin" panose="00000400000000000000" pitchFamily="2" charset="-78"/>
              </a:endParaRPr>
            </a:p>
          </p:txBody>
        </p:sp>
        <p:sp>
          <p:nvSpPr>
            <p:cNvPr id="322" name="Freeform: Shape 321">
              <a:extLst>
                <a:ext uri="{FF2B5EF4-FFF2-40B4-BE49-F238E27FC236}">
                  <a16:creationId xmlns:a16="http://schemas.microsoft.com/office/drawing/2014/main" id="{20E8536F-A419-47B0-8F05-F11DB0BCB41A}"/>
                </a:ext>
              </a:extLst>
            </p:cNvPr>
            <p:cNvSpPr/>
            <p:nvPr/>
          </p:nvSpPr>
          <p:spPr>
            <a:xfrm>
              <a:off x="2784969" y="1885456"/>
              <a:ext cx="141111" cy="77611"/>
            </a:xfrm>
            <a:custGeom>
              <a:avLst/>
              <a:gdLst>
                <a:gd name="connsiteX0" fmla="*/ 11007 w 141111"/>
                <a:gd name="connsiteY0" fmla="*/ 0 h 77611"/>
                <a:gd name="connsiteX1" fmla="*/ 5715 w 141111"/>
                <a:gd name="connsiteY1" fmla="*/ 3034 h 77611"/>
                <a:gd name="connsiteX2" fmla="*/ 4233 w 141111"/>
                <a:gd name="connsiteY2" fmla="*/ 3739 h 77611"/>
                <a:gd name="connsiteX3" fmla="*/ 3951 w 141111"/>
                <a:gd name="connsiteY3" fmla="*/ 3810 h 77611"/>
                <a:gd name="connsiteX4" fmla="*/ 2611 w 141111"/>
                <a:gd name="connsiteY4" fmla="*/ 4092 h 77611"/>
                <a:gd name="connsiteX5" fmla="*/ 2469 w 141111"/>
                <a:gd name="connsiteY5" fmla="*/ 4092 h 77611"/>
                <a:gd name="connsiteX6" fmla="*/ 1199 w 141111"/>
                <a:gd name="connsiteY6" fmla="*/ 4022 h 77611"/>
                <a:gd name="connsiteX7" fmla="*/ 1129 w 141111"/>
                <a:gd name="connsiteY7" fmla="*/ 4022 h 77611"/>
                <a:gd name="connsiteX8" fmla="*/ 0 w 141111"/>
                <a:gd name="connsiteY8" fmla="*/ 3598 h 77611"/>
                <a:gd name="connsiteX9" fmla="*/ 135961 w 141111"/>
                <a:gd name="connsiteY9" fmla="*/ 82620 h 77611"/>
                <a:gd name="connsiteX10" fmla="*/ 136031 w 141111"/>
                <a:gd name="connsiteY10" fmla="*/ 82620 h 77611"/>
                <a:gd name="connsiteX11" fmla="*/ 136454 w 141111"/>
                <a:gd name="connsiteY11" fmla="*/ 82832 h 77611"/>
                <a:gd name="connsiteX12" fmla="*/ 136878 w 141111"/>
                <a:gd name="connsiteY12" fmla="*/ 82973 h 77611"/>
                <a:gd name="connsiteX13" fmla="*/ 137160 w 141111"/>
                <a:gd name="connsiteY13" fmla="*/ 83044 h 77611"/>
                <a:gd name="connsiteX14" fmla="*/ 137231 w 141111"/>
                <a:gd name="connsiteY14" fmla="*/ 83044 h 77611"/>
                <a:gd name="connsiteX15" fmla="*/ 137301 w 141111"/>
                <a:gd name="connsiteY15" fmla="*/ 83044 h 77611"/>
                <a:gd name="connsiteX16" fmla="*/ 137795 w 141111"/>
                <a:gd name="connsiteY16" fmla="*/ 83114 h 77611"/>
                <a:gd name="connsiteX17" fmla="*/ 138359 w 141111"/>
                <a:gd name="connsiteY17" fmla="*/ 83114 h 77611"/>
                <a:gd name="connsiteX18" fmla="*/ 138571 w 141111"/>
                <a:gd name="connsiteY18" fmla="*/ 83114 h 77611"/>
                <a:gd name="connsiteX19" fmla="*/ 138712 w 141111"/>
                <a:gd name="connsiteY19" fmla="*/ 83114 h 77611"/>
                <a:gd name="connsiteX20" fmla="*/ 138994 w 141111"/>
                <a:gd name="connsiteY20" fmla="*/ 83114 h 77611"/>
                <a:gd name="connsiteX21" fmla="*/ 139700 w 141111"/>
                <a:gd name="connsiteY21" fmla="*/ 82973 h 77611"/>
                <a:gd name="connsiteX22" fmla="*/ 139982 w 141111"/>
                <a:gd name="connsiteY22" fmla="*/ 82832 h 77611"/>
                <a:gd name="connsiteX23" fmla="*/ 140264 w 141111"/>
                <a:gd name="connsiteY23" fmla="*/ 82762 h 77611"/>
                <a:gd name="connsiteX24" fmla="*/ 140617 w 141111"/>
                <a:gd name="connsiteY24" fmla="*/ 82620 h 77611"/>
                <a:gd name="connsiteX25" fmla="*/ 141746 w 141111"/>
                <a:gd name="connsiteY25" fmla="*/ 82056 h 77611"/>
                <a:gd name="connsiteX26" fmla="*/ 147038 w 141111"/>
                <a:gd name="connsiteY26" fmla="*/ 79022 h 77611"/>
                <a:gd name="connsiteX27" fmla="*/ 11007 w 141111"/>
                <a:gd name="connsiteY27" fmla="*/ 0 h 77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41111" h="77611">
                  <a:moveTo>
                    <a:pt x="11007" y="0"/>
                  </a:moveTo>
                  <a:lnTo>
                    <a:pt x="5715" y="3034"/>
                  </a:lnTo>
                  <a:cubicBezTo>
                    <a:pt x="5221" y="3316"/>
                    <a:pt x="4727" y="3528"/>
                    <a:pt x="4233" y="3739"/>
                  </a:cubicBezTo>
                  <a:cubicBezTo>
                    <a:pt x="4163" y="3739"/>
                    <a:pt x="4022" y="3810"/>
                    <a:pt x="3951" y="3810"/>
                  </a:cubicBezTo>
                  <a:cubicBezTo>
                    <a:pt x="3528" y="3951"/>
                    <a:pt x="3034" y="4022"/>
                    <a:pt x="2611" y="4092"/>
                  </a:cubicBezTo>
                  <a:cubicBezTo>
                    <a:pt x="2540" y="4092"/>
                    <a:pt x="2540" y="4092"/>
                    <a:pt x="2469" y="4092"/>
                  </a:cubicBezTo>
                  <a:cubicBezTo>
                    <a:pt x="2046" y="4163"/>
                    <a:pt x="1552" y="4092"/>
                    <a:pt x="1199" y="4022"/>
                  </a:cubicBezTo>
                  <a:cubicBezTo>
                    <a:pt x="1199" y="4022"/>
                    <a:pt x="1129" y="4022"/>
                    <a:pt x="1129" y="4022"/>
                  </a:cubicBezTo>
                  <a:cubicBezTo>
                    <a:pt x="706" y="3951"/>
                    <a:pt x="353" y="3810"/>
                    <a:pt x="0" y="3598"/>
                  </a:cubicBezTo>
                  <a:lnTo>
                    <a:pt x="135961" y="82620"/>
                  </a:lnTo>
                  <a:cubicBezTo>
                    <a:pt x="135961" y="82620"/>
                    <a:pt x="135961" y="82620"/>
                    <a:pt x="136031" y="82620"/>
                  </a:cubicBezTo>
                  <a:cubicBezTo>
                    <a:pt x="136172" y="82691"/>
                    <a:pt x="136313" y="82762"/>
                    <a:pt x="136454" y="82832"/>
                  </a:cubicBezTo>
                  <a:cubicBezTo>
                    <a:pt x="136596" y="82903"/>
                    <a:pt x="136737" y="82973"/>
                    <a:pt x="136878" y="82973"/>
                  </a:cubicBezTo>
                  <a:cubicBezTo>
                    <a:pt x="136948" y="82973"/>
                    <a:pt x="137089" y="83044"/>
                    <a:pt x="137160" y="83044"/>
                  </a:cubicBezTo>
                  <a:cubicBezTo>
                    <a:pt x="137160" y="83044"/>
                    <a:pt x="137231" y="83044"/>
                    <a:pt x="137231" y="83044"/>
                  </a:cubicBezTo>
                  <a:cubicBezTo>
                    <a:pt x="137231" y="83044"/>
                    <a:pt x="137301" y="83044"/>
                    <a:pt x="137301" y="83044"/>
                  </a:cubicBezTo>
                  <a:cubicBezTo>
                    <a:pt x="137442" y="83044"/>
                    <a:pt x="137654" y="83114"/>
                    <a:pt x="137795" y="83114"/>
                  </a:cubicBezTo>
                  <a:cubicBezTo>
                    <a:pt x="137936" y="83114"/>
                    <a:pt x="138148" y="83114"/>
                    <a:pt x="138359" y="83114"/>
                  </a:cubicBezTo>
                  <a:cubicBezTo>
                    <a:pt x="138430" y="83114"/>
                    <a:pt x="138501" y="83114"/>
                    <a:pt x="138571" y="83114"/>
                  </a:cubicBezTo>
                  <a:cubicBezTo>
                    <a:pt x="138642" y="83114"/>
                    <a:pt x="138642" y="83114"/>
                    <a:pt x="138712" y="83114"/>
                  </a:cubicBezTo>
                  <a:cubicBezTo>
                    <a:pt x="138783" y="83114"/>
                    <a:pt x="138924" y="83114"/>
                    <a:pt x="138994" y="83114"/>
                  </a:cubicBezTo>
                  <a:cubicBezTo>
                    <a:pt x="139206" y="83044"/>
                    <a:pt x="139488" y="83044"/>
                    <a:pt x="139700" y="82973"/>
                  </a:cubicBezTo>
                  <a:cubicBezTo>
                    <a:pt x="139771" y="82973"/>
                    <a:pt x="139912" y="82903"/>
                    <a:pt x="139982" y="82832"/>
                  </a:cubicBezTo>
                  <a:cubicBezTo>
                    <a:pt x="140053" y="82832"/>
                    <a:pt x="140194" y="82762"/>
                    <a:pt x="140264" y="82762"/>
                  </a:cubicBezTo>
                  <a:cubicBezTo>
                    <a:pt x="140406" y="82691"/>
                    <a:pt x="140476" y="82691"/>
                    <a:pt x="140617" y="82620"/>
                  </a:cubicBezTo>
                  <a:cubicBezTo>
                    <a:pt x="140970" y="82479"/>
                    <a:pt x="141393" y="82268"/>
                    <a:pt x="141746" y="82056"/>
                  </a:cubicBezTo>
                  <a:lnTo>
                    <a:pt x="147038" y="79022"/>
                  </a:lnTo>
                  <a:lnTo>
                    <a:pt x="11007" y="0"/>
                  </a:lnTo>
                  <a:close/>
                </a:path>
              </a:pathLst>
            </a:custGeom>
            <a:solidFill>
              <a:schemeClr val="accent1">
                <a:lumMod val="60000"/>
                <a:lumOff val="40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323" name="Freeform: Shape 322">
              <a:extLst>
                <a:ext uri="{FF2B5EF4-FFF2-40B4-BE49-F238E27FC236}">
                  <a16:creationId xmlns:a16="http://schemas.microsoft.com/office/drawing/2014/main" id="{B05955E9-BDB7-43FE-B63B-5A5CCD9DDD67}"/>
                </a:ext>
              </a:extLst>
            </p:cNvPr>
            <p:cNvSpPr/>
            <p:nvPr/>
          </p:nvSpPr>
          <p:spPr>
            <a:xfrm>
              <a:off x="2800562" y="1825837"/>
              <a:ext cx="134056" cy="84667"/>
            </a:xfrm>
            <a:custGeom>
              <a:avLst/>
              <a:gdLst>
                <a:gd name="connsiteX0" fmla="*/ 138783 w 134055"/>
                <a:gd name="connsiteY0" fmla="*/ 79022 h 84666"/>
                <a:gd name="connsiteX1" fmla="*/ 2822 w 134055"/>
                <a:gd name="connsiteY1" fmla="*/ 0 h 84666"/>
                <a:gd name="connsiteX2" fmla="*/ 4022 w 134055"/>
                <a:gd name="connsiteY2" fmla="*/ 2681 h 84666"/>
                <a:gd name="connsiteX3" fmla="*/ 3739 w 134055"/>
                <a:gd name="connsiteY3" fmla="*/ 4657 h 84666"/>
                <a:gd name="connsiteX4" fmla="*/ 3739 w 134055"/>
                <a:gd name="connsiteY4" fmla="*/ 4727 h 84666"/>
                <a:gd name="connsiteX5" fmla="*/ 2893 w 134055"/>
                <a:gd name="connsiteY5" fmla="*/ 6703 h 84666"/>
                <a:gd name="connsiteX6" fmla="*/ 2893 w 134055"/>
                <a:gd name="connsiteY6" fmla="*/ 6703 h 84666"/>
                <a:gd name="connsiteX7" fmla="*/ 1623 w 134055"/>
                <a:gd name="connsiteY7" fmla="*/ 8396 h 84666"/>
                <a:gd name="connsiteX8" fmla="*/ 1552 w 134055"/>
                <a:gd name="connsiteY8" fmla="*/ 8467 h 84666"/>
                <a:gd name="connsiteX9" fmla="*/ 0 w 134055"/>
                <a:gd name="connsiteY9" fmla="*/ 9737 h 84666"/>
                <a:gd name="connsiteX10" fmla="*/ 135961 w 134055"/>
                <a:gd name="connsiteY10" fmla="*/ 88759 h 84666"/>
                <a:gd name="connsiteX11" fmla="*/ 137301 w 134055"/>
                <a:gd name="connsiteY11" fmla="*/ 87701 h 84666"/>
                <a:gd name="connsiteX12" fmla="*/ 137513 w 134055"/>
                <a:gd name="connsiteY12" fmla="*/ 87489 h 84666"/>
                <a:gd name="connsiteX13" fmla="*/ 137583 w 134055"/>
                <a:gd name="connsiteY13" fmla="*/ 87418 h 84666"/>
                <a:gd name="connsiteX14" fmla="*/ 137795 w 134055"/>
                <a:gd name="connsiteY14" fmla="*/ 87207 h 84666"/>
                <a:gd name="connsiteX15" fmla="*/ 138148 w 134055"/>
                <a:gd name="connsiteY15" fmla="*/ 86783 h 84666"/>
                <a:gd name="connsiteX16" fmla="*/ 138430 w 134055"/>
                <a:gd name="connsiteY16" fmla="*/ 86431 h 84666"/>
                <a:gd name="connsiteX17" fmla="*/ 138642 w 134055"/>
                <a:gd name="connsiteY17" fmla="*/ 86078 h 84666"/>
                <a:gd name="connsiteX18" fmla="*/ 138853 w 134055"/>
                <a:gd name="connsiteY18" fmla="*/ 85725 h 84666"/>
                <a:gd name="connsiteX19" fmla="*/ 138853 w 134055"/>
                <a:gd name="connsiteY19" fmla="*/ 85655 h 84666"/>
                <a:gd name="connsiteX20" fmla="*/ 138853 w 134055"/>
                <a:gd name="connsiteY20" fmla="*/ 85655 h 84666"/>
                <a:gd name="connsiteX21" fmla="*/ 138994 w 134055"/>
                <a:gd name="connsiteY21" fmla="*/ 85372 h 84666"/>
                <a:gd name="connsiteX22" fmla="*/ 139206 w 134055"/>
                <a:gd name="connsiteY22" fmla="*/ 85019 h 84666"/>
                <a:gd name="connsiteX23" fmla="*/ 139347 w 134055"/>
                <a:gd name="connsiteY23" fmla="*/ 84667 h 84666"/>
                <a:gd name="connsiteX24" fmla="*/ 139488 w 134055"/>
                <a:gd name="connsiteY24" fmla="*/ 84314 h 84666"/>
                <a:gd name="connsiteX25" fmla="*/ 139629 w 134055"/>
                <a:gd name="connsiteY25" fmla="*/ 83961 h 84666"/>
                <a:gd name="connsiteX26" fmla="*/ 139700 w 134055"/>
                <a:gd name="connsiteY26" fmla="*/ 83749 h 84666"/>
                <a:gd name="connsiteX27" fmla="*/ 139700 w 134055"/>
                <a:gd name="connsiteY27" fmla="*/ 83679 h 84666"/>
                <a:gd name="connsiteX28" fmla="*/ 139771 w 134055"/>
                <a:gd name="connsiteY28" fmla="*/ 83538 h 84666"/>
                <a:gd name="connsiteX29" fmla="*/ 139912 w 134055"/>
                <a:gd name="connsiteY29" fmla="*/ 83044 h 84666"/>
                <a:gd name="connsiteX30" fmla="*/ 139982 w 134055"/>
                <a:gd name="connsiteY30" fmla="*/ 82479 h 84666"/>
                <a:gd name="connsiteX31" fmla="*/ 140053 w 134055"/>
                <a:gd name="connsiteY31" fmla="*/ 81703 h 84666"/>
                <a:gd name="connsiteX32" fmla="*/ 138783 w 134055"/>
                <a:gd name="connsiteY32" fmla="*/ 79022 h 84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34055" h="84666">
                  <a:moveTo>
                    <a:pt x="138783" y="79022"/>
                  </a:moveTo>
                  <a:lnTo>
                    <a:pt x="2822" y="0"/>
                  </a:lnTo>
                  <a:cubicBezTo>
                    <a:pt x="3528" y="423"/>
                    <a:pt x="4022" y="1341"/>
                    <a:pt x="4022" y="2681"/>
                  </a:cubicBezTo>
                  <a:cubicBezTo>
                    <a:pt x="4022" y="3316"/>
                    <a:pt x="3881" y="4022"/>
                    <a:pt x="3739" y="4657"/>
                  </a:cubicBezTo>
                  <a:cubicBezTo>
                    <a:pt x="3739" y="4657"/>
                    <a:pt x="3739" y="4657"/>
                    <a:pt x="3739" y="4727"/>
                  </a:cubicBezTo>
                  <a:cubicBezTo>
                    <a:pt x="3528" y="5433"/>
                    <a:pt x="3246" y="6068"/>
                    <a:pt x="2893" y="6703"/>
                  </a:cubicBezTo>
                  <a:cubicBezTo>
                    <a:pt x="2893" y="6703"/>
                    <a:pt x="2893" y="6703"/>
                    <a:pt x="2893" y="6703"/>
                  </a:cubicBezTo>
                  <a:cubicBezTo>
                    <a:pt x="2540" y="7338"/>
                    <a:pt x="2117" y="7902"/>
                    <a:pt x="1623" y="8396"/>
                  </a:cubicBezTo>
                  <a:cubicBezTo>
                    <a:pt x="1623" y="8396"/>
                    <a:pt x="1552" y="8467"/>
                    <a:pt x="1552" y="8467"/>
                  </a:cubicBezTo>
                  <a:cubicBezTo>
                    <a:pt x="1058" y="8960"/>
                    <a:pt x="564" y="9384"/>
                    <a:pt x="0" y="9737"/>
                  </a:cubicBezTo>
                  <a:lnTo>
                    <a:pt x="135961" y="88759"/>
                  </a:lnTo>
                  <a:cubicBezTo>
                    <a:pt x="136454" y="88477"/>
                    <a:pt x="136878" y="88124"/>
                    <a:pt x="137301" y="87701"/>
                  </a:cubicBezTo>
                  <a:cubicBezTo>
                    <a:pt x="137372" y="87630"/>
                    <a:pt x="137442" y="87559"/>
                    <a:pt x="137513" y="87489"/>
                  </a:cubicBezTo>
                  <a:cubicBezTo>
                    <a:pt x="137513" y="87489"/>
                    <a:pt x="137583" y="87418"/>
                    <a:pt x="137583" y="87418"/>
                  </a:cubicBezTo>
                  <a:cubicBezTo>
                    <a:pt x="137654" y="87348"/>
                    <a:pt x="137724" y="87277"/>
                    <a:pt x="137795" y="87207"/>
                  </a:cubicBezTo>
                  <a:cubicBezTo>
                    <a:pt x="137936" y="87066"/>
                    <a:pt x="138007" y="86925"/>
                    <a:pt x="138148" y="86783"/>
                  </a:cubicBezTo>
                  <a:cubicBezTo>
                    <a:pt x="138218" y="86642"/>
                    <a:pt x="138359" y="86572"/>
                    <a:pt x="138430" y="86431"/>
                  </a:cubicBezTo>
                  <a:cubicBezTo>
                    <a:pt x="138501" y="86290"/>
                    <a:pt x="138571" y="86219"/>
                    <a:pt x="138642" y="86078"/>
                  </a:cubicBezTo>
                  <a:cubicBezTo>
                    <a:pt x="138712" y="85937"/>
                    <a:pt x="138783" y="85866"/>
                    <a:pt x="138853" y="85725"/>
                  </a:cubicBezTo>
                  <a:cubicBezTo>
                    <a:pt x="138853" y="85725"/>
                    <a:pt x="138853" y="85725"/>
                    <a:pt x="138853" y="85655"/>
                  </a:cubicBezTo>
                  <a:cubicBezTo>
                    <a:pt x="138853" y="85655"/>
                    <a:pt x="138853" y="85655"/>
                    <a:pt x="138853" y="85655"/>
                  </a:cubicBezTo>
                  <a:cubicBezTo>
                    <a:pt x="138924" y="85584"/>
                    <a:pt x="138994" y="85443"/>
                    <a:pt x="138994" y="85372"/>
                  </a:cubicBezTo>
                  <a:cubicBezTo>
                    <a:pt x="139065" y="85231"/>
                    <a:pt x="139136" y="85161"/>
                    <a:pt x="139206" y="85019"/>
                  </a:cubicBezTo>
                  <a:cubicBezTo>
                    <a:pt x="139277" y="84878"/>
                    <a:pt x="139347" y="84808"/>
                    <a:pt x="139347" y="84667"/>
                  </a:cubicBezTo>
                  <a:cubicBezTo>
                    <a:pt x="139418" y="84526"/>
                    <a:pt x="139418" y="84455"/>
                    <a:pt x="139488" y="84314"/>
                  </a:cubicBezTo>
                  <a:cubicBezTo>
                    <a:pt x="139559" y="84173"/>
                    <a:pt x="139559" y="84032"/>
                    <a:pt x="139629" y="83961"/>
                  </a:cubicBezTo>
                  <a:cubicBezTo>
                    <a:pt x="139629" y="83891"/>
                    <a:pt x="139700" y="83820"/>
                    <a:pt x="139700" y="83749"/>
                  </a:cubicBezTo>
                  <a:cubicBezTo>
                    <a:pt x="139700" y="83749"/>
                    <a:pt x="139700" y="83749"/>
                    <a:pt x="139700" y="83679"/>
                  </a:cubicBezTo>
                  <a:cubicBezTo>
                    <a:pt x="139700" y="83608"/>
                    <a:pt x="139700" y="83608"/>
                    <a:pt x="139771" y="83538"/>
                  </a:cubicBezTo>
                  <a:cubicBezTo>
                    <a:pt x="139841" y="83397"/>
                    <a:pt x="139841" y="83255"/>
                    <a:pt x="139912" y="83044"/>
                  </a:cubicBezTo>
                  <a:cubicBezTo>
                    <a:pt x="139982" y="82832"/>
                    <a:pt x="139982" y="82691"/>
                    <a:pt x="139982" y="82479"/>
                  </a:cubicBezTo>
                  <a:cubicBezTo>
                    <a:pt x="139982" y="82197"/>
                    <a:pt x="140053" y="81915"/>
                    <a:pt x="140053" y="81703"/>
                  </a:cubicBezTo>
                  <a:cubicBezTo>
                    <a:pt x="139982" y="80363"/>
                    <a:pt x="139488" y="79446"/>
                    <a:pt x="138783" y="79022"/>
                  </a:cubicBezTo>
                  <a:close/>
                </a:path>
              </a:pathLst>
            </a:custGeom>
            <a:solidFill>
              <a:schemeClr val="accent1"/>
            </a:solidFill>
            <a:ln w="7047" cap="flat">
              <a:noFill/>
              <a:prstDash val="solid"/>
              <a:miter/>
            </a:ln>
          </p:spPr>
          <p:txBody>
            <a:bodyPr rtlCol="0" anchor="ctr"/>
            <a:lstStyle/>
            <a:p>
              <a:pPr algn="r" rtl="1"/>
              <a:endParaRPr lang="en-ID">
                <a:cs typeface="B Nazanin" panose="00000400000000000000" pitchFamily="2" charset="-78"/>
              </a:endParaRPr>
            </a:p>
          </p:txBody>
        </p:sp>
        <p:sp>
          <p:nvSpPr>
            <p:cNvPr id="324" name="Freeform: Shape 323">
              <a:extLst>
                <a:ext uri="{FF2B5EF4-FFF2-40B4-BE49-F238E27FC236}">
                  <a16:creationId xmlns:a16="http://schemas.microsoft.com/office/drawing/2014/main" id="{D2D25071-CABB-488D-AE5F-2216AD761C82}"/>
                </a:ext>
              </a:extLst>
            </p:cNvPr>
            <p:cNvSpPr/>
            <p:nvPr/>
          </p:nvSpPr>
          <p:spPr>
            <a:xfrm>
              <a:off x="2782500" y="1835573"/>
              <a:ext cx="148167" cy="84667"/>
            </a:xfrm>
            <a:custGeom>
              <a:avLst/>
              <a:gdLst>
                <a:gd name="connsiteX0" fmla="*/ 135961 w 148166"/>
                <a:gd name="connsiteY0" fmla="*/ 89394 h 84666"/>
                <a:gd name="connsiteX1" fmla="*/ 0 w 148166"/>
                <a:gd name="connsiteY1" fmla="*/ 10372 h 84666"/>
                <a:gd name="connsiteX2" fmla="*/ 17992 w 148166"/>
                <a:gd name="connsiteY2" fmla="*/ 0 h 84666"/>
                <a:gd name="connsiteX3" fmla="*/ 153952 w 148166"/>
                <a:gd name="connsiteY3" fmla="*/ 79022 h 84666"/>
              </a:gdLst>
              <a:ahLst/>
              <a:cxnLst>
                <a:cxn ang="0">
                  <a:pos x="connsiteX0" y="connsiteY0"/>
                </a:cxn>
                <a:cxn ang="0">
                  <a:pos x="connsiteX1" y="connsiteY1"/>
                </a:cxn>
                <a:cxn ang="0">
                  <a:pos x="connsiteX2" y="connsiteY2"/>
                </a:cxn>
                <a:cxn ang="0">
                  <a:pos x="connsiteX3" y="connsiteY3"/>
                </a:cxn>
              </a:cxnLst>
              <a:rect l="l" t="t" r="r" b="b"/>
              <a:pathLst>
                <a:path w="148166" h="84666">
                  <a:moveTo>
                    <a:pt x="135961" y="89394"/>
                  </a:moveTo>
                  <a:lnTo>
                    <a:pt x="0" y="10372"/>
                  </a:lnTo>
                  <a:lnTo>
                    <a:pt x="17992" y="0"/>
                  </a:lnTo>
                  <a:lnTo>
                    <a:pt x="153952" y="79022"/>
                  </a:lnTo>
                  <a:close/>
                </a:path>
              </a:pathLst>
            </a:custGeom>
            <a:solidFill>
              <a:srgbClr val="FFFFFF"/>
            </a:solidFill>
            <a:ln w="7047" cap="flat">
              <a:noFill/>
              <a:prstDash val="solid"/>
              <a:miter/>
            </a:ln>
          </p:spPr>
          <p:txBody>
            <a:bodyPr rtlCol="0" anchor="ctr"/>
            <a:lstStyle/>
            <a:p>
              <a:pPr algn="r" rtl="1"/>
              <a:endParaRPr lang="en-ID">
                <a:cs typeface="B Nazanin" panose="00000400000000000000" pitchFamily="2" charset="-78"/>
              </a:endParaRPr>
            </a:p>
          </p:txBody>
        </p:sp>
        <p:sp>
          <p:nvSpPr>
            <p:cNvPr id="325" name="Freeform: Shape 324">
              <a:extLst>
                <a:ext uri="{FF2B5EF4-FFF2-40B4-BE49-F238E27FC236}">
                  <a16:creationId xmlns:a16="http://schemas.microsoft.com/office/drawing/2014/main" id="{E79BA86A-A48A-40EA-A864-EC14CFD1ED59}"/>
                </a:ext>
              </a:extLst>
            </p:cNvPr>
            <p:cNvSpPr/>
            <p:nvPr/>
          </p:nvSpPr>
          <p:spPr>
            <a:xfrm>
              <a:off x="2800491" y="1805517"/>
              <a:ext cx="134056" cy="84667"/>
            </a:xfrm>
            <a:custGeom>
              <a:avLst/>
              <a:gdLst>
                <a:gd name="connsiteX0" fmla="*/ 138783 w 134055"/>
                <a:gd name="connsiteY0" fmla="*/ 79022 h 84666"/>
                <a:gd name="connsiteX1" fmla="*/ 2822 w 134055"/>
                <a:gd name="connsiteY1" fmla="*/ 0 h 84666"/>
                <a:gd name="connsiteX2" fmla="*/ 4022 w 134055"/>
                <a:gd name="connsiteY2" fmla="*/ 2681 h 84666"/>
                <a:gd name="connsiteX3" fmla="*/ 3739 w 134055"/>
                <a:gd name="connsiteY3" fmla="*/ 4657 h 84666"/>
                <a:gd name="connsiteX4" fmla="*/ 3739 w 134055"/>
                <a:gd name="connsiteY4" fmla="*/ 4727 h 84666"/>
                <a:gd name="connsiteX5" fmla="*/ 2893 w 134055"/>
                <a:gd name="connsiteY5" fmla="*/ 6703 h 84666"/>
                <a:gd name="connsiteX6" fmla="*/ 2893 w 134055"/>
                <a:gd name="connsiteY6" fmla="*/ 6703 h 84666"/>
                <a:gd name="connsiteX7" fmla="*/ 1623 w 134055"/>
                <a:gd name="connsiteY7" fmla="*/ 8396 h 84666"/>
                <a:gd name="connsiteX8" fmla="*/ 1552 w 134055"/>
                <a:gd name="connsiteY8" fmla="*/ 8467 h 84666"/>
                <a:gd name="connsiteX9" fmla="*/ 0 w 134055"/>
                <a:gd name="connsiteY9" fmla="*/ 9737 h 84666"/>
                <a:gd name="connsiteX10" fmla="*/ 135961 w 134055"/>
                <a:gd name="connsiteY10" fmla="*/ 88759 h 84666"/>
                <a:gd name="connsiteX11" fmla="*/ 137301 w 134055"/>
                <a:gd name="connsiteY11" fmla="*/ 87701 h 84666"/>
                <a:gd name="connsiteX12" fmla="*/ 137513 w 134055"/>
                <a:gd name="connsiteY12" fmla="*/ 87489 h 84666"/>
                <a:gd name="connsiteX13" fmla="*/ 137583 w 134055"/>
                <a:gd name="connsiteY13" fmla="*/ 87418 h 84666"/>
                <a:gd name="connsiteX14" fmla="*/ 137795 w 134055"/>
                <a:gd name="connsiteY14" fmla="*/ 87207 h 84666"/>
                <a:gd name="connsiteX15" fmla="*/ 138148 w 134055"/>
                <a:gd name="connsiteY15" fmla="*/ 86783 h 84666"/>
                <a:gd name="connsiteX16" fmla="*/ 138430 w 134055"/>
                <a:gd name="connsiteY16" fmla="*/ 86431 h 84666"/>
                <a:gd name="connsiteX17" fmla="*/ 138642 w 134055"/>
                <a:gd name="connsiteY17" fmla="*/ 86078 h 84666"/>
                <a:gd name="connsiteX18" fmla="*/ 138853 w 134055"/>
                <a:gd name="connsiteY18" fmla="*/ 85725 h 84666"/>
                <a:gd name="connsiteX19" fmla="*/ 138853 w 134055"/>
                <a:gd name="connsiteY19" fmla="*/ 85655 h 84666"/>
                <a:gd name="connsiteX20" fmla="*/ 138853 w 134055"/>
                <a:gd name="connsiteY20" fmla="*/ 85655 h 84666"/>
                <a:gd name="connsiteX21" fmla="*/ 138994 w 134055"/>
                <a:gd name="connsiteY21" fmla="*/ 85372 h 84666"/>
                <a:gd name="connsiteX22" fmla="*/ 139206 w 134055"/>
                <a:gd name="connsiteY22" fmla="*/ 85020 h 84666"/>
                <a:gd name="connsiteX23" fmla="*/ 139347 w 134055"/>
                <a:gd name="connsiteY23" fmla="*/ 84667 h 84666"/>
                <a:gd name="connsiteX24" fmla="*/ 139488 w 134055"/>
                <a:gd name="connsiteY24" fmla="*/ 84314 h 84666"/>
                <a:gd name="connsiteX25" fmla="*/ 139629 w 134055"/>
                <a:gd name="connsiteY25" fmla="*/ 83891 h 84666"/>
                <a:gd name="connsiteX26" fmla="*/ 139700 w 134055"/>
                <a:gd name="connsiteY26" fmla="*/ 83679 h 84666"/>
                <a:gd name="connsiteX27" fmla="*/ 139700 w 134055"/>
                <a:gd name="connsiteY27" fmla="*/ 83608 h 84666"/>
                <a:gd name="connsiteX28" fmla="*/ 139771 w 134055"/>
                <a:gd name="connsiteY28" fmla="*/ 83467 h 84666"/>
                <a:gd name="connsiteX29" fmla="*/ 139912 w 134055"/>
                <a:gd name="connsiteY29" fmla="*/ 82973 h 84666"/>
                <a:gd name="connsiteX30" fmla="*/ 139982 w 134055"/>
                <a:gd name="connsiteY30" fmla="*/ 82409 h 84666"/>
                <a:gd name="connsiteX31" fmla="*/ 140053 w 134055"/>
                <a:gd name="connsiteY31" fmla="*/ 81633 h 84666"/>
                <a:gd name="connsiteX32" fmla="*/ 138783 w 134055"/>
                <a:gd name="connsiteY32" fmla="*/ 79022 h 84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34055" h="84666">
                  <a:moveTo>
                    <a:pt x="138783" y="79022"/>
                  </a:moveTo>
                  <a:lnTo>
                    <a:pt x="2822" y="0"/>
                  </a:lnTo>
                  <a:cubicBezTo>
                    <a:pt x="3528" y="423"/>
                    <a:pt x="4022" y="1341"/>
                    <a:pt x="4022" y="2681"/>
                  </a:cubicBezTo>
                  <a:cubicBezTo>
                    <a:pt x="4022" y="3316"/>
                    <a:pt x="3881" y="4022"/>
                    <a:pt x="3739" y="4657"/>
                  </a:cubicBezTo>
                  <a:cubicBezTo>
                    <a:pt x="3739" y="4657"/>
                    <a:pt x="3739" y="4657"/>
                    <a:pt x="3739" y="4727"/>
                  </a:cubicBezTo>
                  <a:cubicBezTo>
                    <a:pt x="3528" y="5433"/>
                    <a:pt x="3246" y="6068"/>
                    <a:pt x="2893" y="6703"/>
                  </a:cubicBezTo>
                  <a:cubicBezTo>
                    <a:pt x="2893" y="6703"/>
                    <a:pt x="2893" y="6703"/>
                    <a:pt x="2893" y="6703"/>
                  </a:cubicBezTo>
                  <a:cubicBezTo>
                    <a:pt x="2540" y="7338"/>
                    <a:pt x="2117" y="7902"/>
                    <a:pt x="1623" y="8396"/>
                  </a:cubicBezTo>
                  <a:cubicBezTo>
                    <a:pt x="1623" y="8396"/>
                    <a:pt x="1552" y="8467"/>
                    <a:pt x="1552" y="8467"/>
                  </a:cubicBezTo>
                  <a:cubicBezTo>
                    <a:pt x="1058" y="8961"/>
                    <a:pt x="564" y="9384"/>
                    <a:pt x="0" y="9737"/>
                  </a:cubicBezTo>
                  <a:lnTo>
                    <a:pt x="135961" y="88759"/>
                  </a:lnTo>
                  <a:cubicBezTo>
                    <a:pt x="136454" y="88477"/>
                    <a:pt x="136878" y="88124"/>
                    <a:pt x="137301" y="87701"/>
                  </a:cubicBezTo>
                  <a:cubicBezTo>
                    <a:pt x="137372" y="87630"/>
                    <a:pt x="137442" y="87559"/>
                    <a:pt x="137513" y="87489"/>
                  </a:cubicBezTo>
                  <a:cubicBezTo>
                    <a:pt x="137513" y="87489"/>
                    <a:pt x="137583" y="87418"/>
                    <a:pt x="137583" y="87418"/>
                  </a:cubicBezTo>
                  <a:cubicBezTo>
                    <a:pt x="137654" y="87348"/>
                    <a:pt x="137724" y="87277"/>
                    <a:pt x="137795" y="87207"/>
                  </a:cubicBezTo>
                  <a:cubicBezTo>
                    <a:pt x="137936" y="87066"/>
                    <a:pt x="138007" y="86925"/>
                    <a:pt x="138148" y="86783"/>
                  </a:cubicBezTo>
                  <a:cubicBezTo>
                    <a:pt x="138218" y="86642"/>
                    <a:pt x="138359" y="86572"/>
                    <a:pt x="138430" y="86431"/>
                  </a:cubicBezTo>
                  <a:cubicBezTo>
                    <a:pt x="138501" y="86290"/>
                    <a:pt x="138571" y="86219"/>
                    <a:pt x="138642" y="86078"/>
                  </a:cubicBezTo>
                  <a:cubicBezTo>
                    <a:pt x="138712" y="85937"/>
                    <a:pt x="138783" y="85866"/>
                    <a:pt x="138853" y="85725"/>
                  </a:cubicBezTo>
                  <a:cubicBezTo>
                    <a:pt x="138853" y="85725"/>
                    <a:pt x="138853" y="85725"/>
                    <a:pt x="138853" y="85655"/>
                  </a:cubicBezTo>
                  <a:cubicBezTo>
                    <a:pt x="138853" y="85655"/>
                    <a:pt x="138853" y="85655"/>
                    <a:pt x="138853" y="85655"/>
                  </a:cubicBezTo>
                  <a:cubicBezTo>
                    <a:pt x="138924" y="85584"/>
                    <a:pt x="138924" y="85443"/>
                    <a:pt x="138994" y="85372"/>
                  </a:cubicBezTo>
                  <a:cubicBezTo>
                    <a:pt x="139065" y="85231"/>
                    <a:pt x="139136" y="85161"/>
                    <a:pt x="139206" y="85020"/>
                  </a:cubicBezTo>
                  <a:cubicBezTo>
                    <a:pt x="139277" y="84878"/>
                    <a:pt x="139347" y="84808"/>
                    <a:pt x="139347" y="84667"/>
                  </a:cubicBezTo>
                  <a:cubicBezTo>
                    <a:pt x="139418" y="84526"/>
                    <a:pt x="139418" y="84455"/>
                    <a:pt x="139488" y="84314"/>
                  </a:cubicBezTo>
                  <a:cubicBezTo>
                    <a:pt x="139559" y="84173"/>
                    <a:pt x="139559" y="84032"/>
                    <a:pt x="139629" y="83891"/>
                  </a:cubicBezTo>
                  <a:cubicBezTo>
                    <a:pt x="139629" y="83820"/>
                    <a:pt x="139700" y="83749"/>
                    <a:pt x="139700" y="83679"/>
                  </a:cubicBezTo>
                  <a:cubicBezTo>
                    <a:pt x="139700" y="83679"/>
                    <a:pt x="139700" y="83679"/>
                    <a:pt x="139700" y="83608"/>
                  </a:cubicBezTo>
                  <a:cubicBezTo>
                    <a:pt x="139700" y="83538"/>
                    <a:pt x="139700" y="83538"/>
                    <a:pt x="139771" y="83467"/>
                  </a:cubicBezTo>
                  <a:cubicBezTo>
                    <a:pt x="139841" y="83326"/>
                    <a:pt x="139841" y="83185"/>
                    <a:pt x="139912" y="82973"/>
                  </a:cubicBezTo>
                  <a:cubicBezTo>
                    <a:pt x="139982" y="82762"/>
                    <a:pt x="139982" y="82620"/>
                    <a:pt x="139982" y="82409"/>
                  </a:cubicBezTo>
                  <a:cubicBezTo>
                    <a:pt x="139982" y="82127"/>
                    <a:pt x="140053" y="81844"/>
                    <a:pt x="140053" y="81633"/>
                  </a:cubicBezTo>
                  <a:cubicBezTo>
                    <a:pt x="139982" y="80363"/>
                    <a:pt x="139488" y="79446"/>
                    <a:pt x="138783" y="79022"/>
                  </a:cubicBezTo>
                  <a:close/>
                </a:path>
              </a:pathLst>
            </a:custGeom>
            <a:solidFill>
              <a:schemeClr val="accent1"/>
            </a:solidFill>
            <a:ln w="7047" cap="flat">
              <a:noFill/>
              <a:prstDash val="solid"/>
              <a:miter/>
            </a:ln>
          </p:spPr>
          <p:txBody>
            <a:bodyPr rtlCol="0" anchor="ctr"/>
            <a:lstStyle/>
            <a:p>
              <a:pPr algn="r" rtl="1"/>
              <a:endParaRPr lang="en-ID">
                <a:cs typeface="B Nazanin" panose="00000400000000000000" pitchFamily="2" charset="-78"/>
              </a:endParaRPr>
            </a:p>
          </p:txBody>
        </p:sp>
        <p:sp>
          <p:nvSpPr>
            <p:cNvPr id="326" name="Freeform: Shape 325">
              <a:extLst>
                <a:ext uri="{FF2B5EF4-FFF2-40B4-BE49-F238E27FC236}">
                  <a16:creationId xmlns:a16="http://schemas.microsoft.com/office/drawing/2014/main" id="{5ED879D3-FFF0-4A79-B826-4BF5B3EA2B65}"/>
                </a:ext>
              </a:extLst>
            </p:cNvPr>
            <p:cNvSpPr/>
            <p:nvPr/>
          </p:nvSpPr>
          <p:spPr>
            <a:xfrm>
              <a:off x="2822999" y="1743781"/>
              <a:ext cx="155222" cy="98778"/>
            </a:xfrm>
            <a:custGeom>
              <a:avLst/>
              <a:gdLst>
                <a:gd name="connsiteX0" fmla="*/ 25964 w 155222"/>
                <a:gd name="connsiteY0" fmla="*/ 0 h 98777"/>
                <a:gd name="connsiteX1" fmla="*/ 25682 w 155222"/>
                <a:gd name="connsiteY1" fmla="*/ 2046 h 98777"/>
                <a:gd name="connsiteX2" fmla="*/ 25682 w 155222"/>
                <a:gd name="connsiteY2" fmla="*/ 2117 h 98777"/>
                <a:gd name="connsiteX3" fmla="*/ 24836 w 155222"/>
                <a:gd name="connsiteY3" fmla="*/ 4092 h 98777"/>
                <a:gd name="connsiteX4" fmla="*/ 24836 w 155222"/>
                <a:gd name="connsiteY4" fmla="*/ 4092 h 98777"/>
                <a:gd name="connsiteX5" fmla="*/ 23566 w 155222"/>
                <a:gd name="connsiteY5" fmla="*/ 5786 h 98777"/>
                <a:gd name="connsiteX6" fmla="*/ 23495 w 155222"/>
                <a:gd name="connsiteY6" fmla="*/ 5856 h 98777"/>
                <a:gd name="connsiteX7" fmla="*/ 21943 w 155222"/>
                <a:gd name="connsiteY7" fmla="*/ 7126 h 98777"/>
                <a:gd name="connsiteX8" fmla="*/ 0 w 155222"/>
                <a:gd name="connsiteY8" fmla="*/ 19826 h 98777"/>
                <a:gd name="connsiteX9" fmla="*/ 135961 w 155222"/>
                <a:gd name="connsiteY9" fmla="*/ 98848 h 98777"/>
                <a:gd name="connsiteX10" fmla="*/ 157903 w 155222"/>
                <a:gd name="connsiteY10" fmla="*/ 86148 h 98777"/>
                <a:gd name="connsiteX11" fmla="*/ 159314 w 155222"/>
                <a:gd name="connsiteY11" fmla="*/ 85090 h 98777"/>
                <a:gd name="connsiteX12" fmla="*/ 159526 w 155222"/>
                <a:gd name="connsiteY12" fmla="*/ 84878 h 98777"/>
                <a:gd name="connsiteX13" fmla="*/ 159597 w 155222"/>
                <a:gd name="connsiteY13" fmla="*/ 84808 h 98777"/>
                <a:gd name="connsiteX14" fmla="*/ 159808 w 155222"/>
                <a:gd name="connsiteY14" fmla="*/ 84596 h 98777"/>
                <a:gd name="connsiteX15" fmla="*/ 160161 w 155222"/>
                <a:gd name="connsiteY15" fmla="*/ 84173 h 98777"/>
                <a:gd name="connsiteX16" fmla="*/ 160443 w 155222"/>
                <a:gd name="connsiteY16" fmla="*/ 83820 h 98777"/>
                <a:gd name="connsiteX17" fmla="*/ 160655 w 155222"/>
                <a:gd name="connsiteY17" fmla="*/ 83467 h 98777"/>
                <a:gd name="connsiteX18" fmla="*/ 160867 w 155222"/>
                <a:gd name="connsiteY18" fmla="*/ 83114 h 98777"/>
                <a:gd name="connsiteX19" fmla="*/ 160867 w 155222"/>
                <a:gd name="connsiteY19" fmla="*/ 83114 h 98777"/>
                <a:gd name="connsiteX20" fmla="*/ 160867 w 155222"/>
                <a:gd name="connsiteY20" fmla="*/ 83114 h 98777"/>
                <a:gd name="connsiteX21" fmla="*/ 161008 w 155222"/>
                <a:gd name="connsiteY21" fmla="*/ 82832 h 98777"/>
                <a:gd name="connsiteX22" fmla="*/ 161149 w 155222"/>
                <a:gd name="connsiteY22" fmla="*/ 82479 h 98777"/>
                <a:gd name="connsiteX23" fmla="*/ 161290 w 155222"/>
                <a:gd name="connsiteY23" fmla="*/ 82127 h 98777"/>
                <a:gd name="connsiteX24" fmla="*/ 161431 w 155222"/>
                <a:gd name="connsiteY24" fmla="*/ 81774 h 98777"/>
                <a:gd name="connsiteX25" fmla="*/ 161572 w 155222"/>
                <a:gd name="connsiteY25" fmla="*/ 81421 h 98777"/>
                <a:gd name="connsiteX26" fmla="*/ 161643 w 155222"/>
                <a:gd name="connsiteY26" fmla="*/ 81210 h 98777"/>
                <a:gd name="connsiteX27" fmla="*/ 161643 w 155222"/>
                <a:gd name="connsiteY27" fmla="*/ 81139 h 98777"/>
                <a:gd name="connsiteX28" fmla="*/ 161713 w 155222"/>
                <a:gd name="connsiteY28" fmla="*/ 80998 h 98777"/>
                <a:gd name="connsiteX29" fmla="*/ 161854 w 155222"/>
                <a:gd name="connsiteY29" fmla="*/ 80504 h 98777"/>
                <a:gd name="connsiteX30" fmla="*/ 161925 w 155222"/>
                <a:gd name="connsiteY30" fmla="*/ 79940 h 98777"/>
                <a:gd name="connsiteX31" fmla="*/ 161996 w 155222"/>
                <a:gd name="connsiteY31" fmla="*/ 79093 h 98777"/>
                <a:gd name="connsiteX32" fmla="*/ 25964 w 155222"/>
                <a:gd name="connsiteY32" fmla="*/ 0 h 98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55222" h="98777">
                  <a:moveTo>
                    <a:pt x="25964" y="0"/>
                  </a:moveTo>
                  <a:cubicBezTo>
                    <a:pt x="25964" y="635"/>
                    <a:pt x="25823" y="1341"/>
                    <a:pt x="25682" y="2046"/>
                  </a:cubicBezTo>
                  <a:cubicBezTo>
                    <a:pt x="25682" y="2046"/>
                    <a:pt x="25682" y="2046"/>
                    <a:pt x="25682" y="2117"/>
                  </a:cubicBezTo>
                  <a:cubicBezTo>
                    <a:pt x="25471" y="2822"/>
                    <a:pt x="25188" y="3457"/>
                    <a:pt x="24836" y="4092"/>
                  </a:cubicBezTo>
                  <a:cubicBezTo>
                    <a:pt x="24836" y="4092"/>
                    <a:pt x="24836" y="4092"/>
                    <a:pt x="24836" y="4092"/>
                  </a:cubicBezTo>
                  <a:cubicBezTo>
                    <a:pt x="24483" y="4727"/>
                    <a:pt x="24059" y="5292"/>
                    <a:pt x="23566" y="5786"/>
                  </a:cubicBezTo>
                  <a:cubicBezTo>
                    <a:pt x="23566" y="5786"/>
                    <a:pt x="23495" y="5856"/>
                    <a:pt x="23495" y="5856"/>
                  </a:cubicBezTo>
                  <a:cubicBezTo>
                    <a:pt x="23001" y="6350"/>
                    <a:pt x="22507" y="6773"/>
                    <a:pt x="21943" y="7126"/>
                  </a:cubicBezTo>
                  <a:lnTo>
                    <a:pt x="0" y="19826"/>
                  </a:lnTo>
                  <a:lnTo>
                    <a:pt x="135961" y="98848"/>
                  </a:lnTo>
                  <a:lnTo>
                    <a:pt x="157903" y="86148"/>
                  </a:lnTo>
                  <a:cubicBezTo>
                    <a:pt x="158397" y="85866"/>
                    <a:pt x="158821" y="85513"/>
                    <a:pt x="159314" y="85090"/>
                  </a:cubicBezTo>
                  <a:cubicBezTo>
                    <a:pt x="159385" y="85020"/>
                    <a:pt x="159456" y="84949"/>
                    <a:pt x="159526" y="84878"/>
                  </a:cubicBezTo>
                  <a:cubicBezTo>
                    <a:pt x="159526" y="84878"/>
                    <a:pt x="159597" y="84808"/>
                    <a:pt x="159597" y="84808"/>
                  </a:cubicBezTo>
                  <a:cubicBezTo>
                    <a:pt x="159667" y="84737"/>
                    <a:pt x="159738" y="84667"/>
                    <a:pt x="159808" y="84596"/>
                  </a:cubicBezTo>
                  <a:cubicBezTo>
                    <a:pt x="159949" y="84455"/>
                    <a:pt x="160020" y="84314"/>
                    <a:pt x="160161" y="84173"/>
                  </a:cubicBezTo>
                  <a:cubicBezTo>
                    <a:pt x="160232" y="84032"/>
                    <a:pt x="160373" y="83961"/>
                    <a:pt x="160443" y="83820"/>
                  </a:cubicBezTo>
                  <a:cubicBezTo>
                    <a:pt x="160514" y="83679"/>
                    <a:pt x="160584" y="83608"/>
                    <a:pt x="160655" y="83467"/>
                  </a:cubicBezTo>
                  <a:cubicBezTo>
                    <a:pt x="160726" y="83326"/>
                    <a:pt x="160796" y="83256"/>
                    <a:pt x="160867" y="83114"/>
                  </a:cubicBezTo>
                  <a:cubicBezTo>
                    <a:pt x="160867" y="83114"/>
                    <a:pt x="160867" y="83114"/>
                    <a:pt x="160867" y="83114"/>
                  </a:cubicBezTo>
                  <a:cubicBezTo>
                    <a:pt x="160867" y="83114"/>
                    <a:pt x="160867" y="83114"/>
                    <a:pt x="160867" y="83114"/>
                  </a:cubicBezTo>
                  <a:cubicBezTo>
                    <a:pt x="160937" y="83044"/>
                    <a:pt x="161008" y="82903"/>
                    <a:pt x="161008" y="82832"/>
                  </a:cubicBezTo>
                  <a:cubicBezTo>
                    <a:pt x="161078" y="82691"/>
                    <a:pt x="161149" y="82620"/>
                    <a:pt x="161149" y="82479"/>
                  </a:cubicBezTo>
                  <a:cubicBezTo>
                    <a:pt x="161219" y="82338"/>
                    <a:pt x="161290" y="82268"/>
                    <a:pt x="161290" y="82127"/>
                  </a:cubicBezTo>
                  <a:cubicBezTo>
                    <a:pt x="161361" y="81986"/>
                    <a:pt x="161361" y="81915"/>
                    <a:pt x="161431" y="81774"/>
                  </a:cubicBezTo>
                  <a:cubicBezTo>
                    <a:pt x="161502" y="81633"/>
                    <a:pt x="161502" y="81492"/>
                    <a:pt x="161572" y="81421"/>
                  </a:cubicBezTo>
                  <a:cubicBezTo>
                    <a:pt x="161572" y="81351"/>
                    <a:pt x="161643" y="81280"/>
                    <a:pt x="161643" y="81210"/>
                  </a:cubicBezTo>
                  <a:cubicBezTo>
                    <a:pt x="161643" y="81210"/>
                    <a:pt x="161643" y="81210"/>
                    <a:pt x="161643" y="81139"/>
                  </a:cubicBezTo>
                  <a:cubicBezTo>
                    <a:pt x="161643" y="81068"/>
                    <a:pt x="161643" y="80998"/>
                    <a:pt x="161713" y="80998"/>
                  </a:cubicBezTo>
                  <a:cubicBezTo>
                    <a:pt x="161784" y="80857"/>
                    <a:pt x="161784" y="80716"/>
                    <a:pt x="161854" y="80504"/>
                  </a:cubicBezTo>
                  <a:cubicBezTo>
                    <a:pt x="161925" y="80292"/>
                    <a:pt x="161925" y="80151"/>
                    <a:pt x="161925" y="79940"/>
                  </a:cubicBezTo>
                  <a:cubicBezTo>
                    <a:pt x="161996" y="79657"/>
                    <a:pt x="161996" y="79375"/>
                    <a:pt x="161996" y="79093"/>
                  </a:cubicBezTo>
                  <a:lnTo>
                    <a:pt x="25964" y="0"/>
                  </a:lnTo>
                  <a:close/>
                </a:path>
              </a:pathLst>
            </a:custGeom>
            <a:solidFill>
              <a:schemeClr val="accent1">
                <a:lumMod val="60000"/>
                <a:lumOff val="40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327" name="Freeform: Shape 326">
              <a:extLst>
                <a:ext uri="{FF2B5EF4-FFF2-40B4-BE49-F238E27FC236}">
                  <a16:creationId xmlns:a16="http://schemas.microsoft.com/office/drawing/2014/main" id="{CFBAF262-A6B0-4EEF-A06C-A2545B11978C}"/>
                </a:ext>
              </a:extLst>
            </p:cNvPr>
            <p:cNvSpPr/>
            <p:nvPr/>
          </p:nvSpPr>
          <p:spPr>
            <a:xfrm>
              <a:off x="2782429" y="1815253"/>
              <a:ext cx="148167" cy="84667"/>
            </a:xfrm>
            <a:custGeom>
              <a:avLst/>
              <a:gdLst>
                <a:gd name="connsiteX0" fmla="*/ 135961 w 148166"/>
                <a:gd name="connsiteY0" fmla="*/ 89394 h 84666"/>
                <a:gd name="connsiteX1" fmla="*/ 0 w 148166"/>
                <a:gd name="connsiteY1" fmla="*/ 10372 h 84666"/>
                <a:gd name="connsiteX2" fmla="*/ 17992 w 148166"/>
                <a:gd name="connsiteY2" fmla="*/ 0 h 84666"/>
                <a:gd name="connsiteX3" fmla="*/ 153952 w 148166"/>
                <a:gd name="connsiteY3" fmla="*/ 79022 h 84666"/>
              </a:gdLst>
              <a:ahLst/>
              <a:cxnLst>
                <a:cxn ang="0">
                  <a:pos x="connsiteX0" y="connsiteY0"/>
                </a:cxn>
                <a:cxn ang="0">
                  <a:pos x="connsiteX1" y="connsiteY1"/>
                </a:cxn>
                <a:cxn ang="0">
                  <a:pos x="connsiteX2" y="connsiteY2"/>
                </a:cxn>
                <a:cxn ang="0">
                  <a:pos x="connsiteX3" y="connsiteY3"/>
                </a:cxn>
              </a:cxnLst>
              <a:rect l="l" t="t" r="r" b="b"/>
              <a:pathLst>
                <a:path w="148166" h="84666">
                  <a:moveTo>
                    <a:pt x="135961" y="89394"/>
                  </a:moveTo>
                  <a:lnTo>
                    <a:pt x="0" y="10372"/>
                  </a:lnTo>
                  <a:lnTo>
                    <a:pt x="17992" y="0"/>
                  </a:lnTo>
                  <a:lnTo>
                    <a:pt x="153952" y="79022"/>
                  </a:lnTo>
                  <a:close/>
                </a:path>
              </a:pathLst>
            </a:custGeom>
            <a:solidFill>
              <a:srgbClr val="FFFFFF"/>
            </a:solidFill>
            <a:ln w="7047" cap="flat">
              <a:noFill/>
              <a:prstDash val="solid"/>
              <a:miter/>
            </a:ln>
          </p:spPr>
          <p:txBody>
            <a:bodyPr rtlCol="0" anchor="ctr"/>
            <a:lstStyle/>
            <a:p>
              <a:pPr algn="r" rtl="1"/>
              <a:endParaRPr lang="en-ID">
                <a:cs typeface="B Nazanin" panose="00000400000000000000" pitchFamily="2" charset="-78"/>
              </a:endParaRPr>
            </a:p>
          </p:txBody>
        </p:sp>
        <p:sp>
          <p:nvSpPr>
            <p:cNvPr id="328" name="Freeform: Shape 327">
              <a:extLst>
                <a:ext uri="{FF2B5EF4-FFF2-40B4-BE49-F238E27FC236}">
                  <a16:creationId xmlns:a16="http://schemas.microsoft.com/office/drawing/2014/main" id="{682A95E1-B505-411A-915F-66B2BFB2E6DC}"/>
                </a:ext>
              </a:extLst>
            </p:cNvPr>
            <p:cNvSpPr/>
            <p:nvPr/>
          </p:nvSpPr>
          <p:spPr>
            <a:xfrm>
              <a:off x="2774174" y="1825625"/>
              <a:ext cx="134056" cy="148167"/>
            </a:xfrm>
            <a:custGeom>
              <a:avLst/>
              <a:gdLst>
                <a:gd name="connsiteX0" fmla="*/ 136172 w 134055"/>
                <a:gd name="connsiteY0" fmla="*/ 142028 h 148166"/>
                <a:gd name="connsiteX1" fmla="*/ 135961 w 134055"/>
                <a:gd name="connsiteY1" fmla="*/ 79022 h 148166"/>
                <a:gd name="connsiteX2" fmla="*/ 0 w 134055"/>
                <a:gd name="connsiteY2" fmla="*/ 0 h 148166"/>
                <a:gd name="connsiteX3" fmla="*/ 212 w 134055"/>
                <a:gd name="connsiteY3" fmla="*/ 63006 h 148166"/>
                <a:gd name="connsiteX4" fmla="*/ 5009 w 134055"/>
                <a:gd name="connsiteY4" fmla="*/ 73448 h 148166"/>
                <a:gd name="connsiteX5" fmla="*/ 140970 w 134055"/>
                <a:gd name="connsiteY5" fmla="*/ 152470 h 148166"/>
                <a:gd name="connsiteX6" fmla="*/ 136172 w 134055"/>
                <a:gd name="connsiteY6" fmla="*/ 142028 h 148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4055" h="148166">
                  <a:moveTo>
                    <a:pt x="136172" y="142028"/>
                  </a:moveTo>
                  <a:lnTo>
                    <a:pt x="135961" y="79022"/>
                  </a:lnTo>
                  <a:lnTo>
                    <a:pt x="0" y="0"/>
                  </a:lnTo>
                  <a:lnTo>
                    <a:pt x="212" y="63006"/>
                  </a:lnTo>
                  <a:cubicBezTo>
                    <a:pt x="212" y="68157"/>
                    <a:pt x="2046" y="71755"/>
                    <a:pt x="5009" y="73448"/>
                  </a:cubicBezTo>
                  <a:lnTo>
                    <a:pt x="140970" y="152470"/>
                  </a:lnTo>
                  <a:cubicBezTo>
                    <a:pt x="138007" y="150777"/>
                    <a:pt x="136172" y="147179"/>
                    <a:pt x="136172" y="142028"/>
                  </a:cubicBezTo>
                  <a:close/>
                </a:path>
              </a:pathLst>
            </a:custGeom>
            <a:solidFill>
              <a:schemeClr val="accent2"/>
            </a:solidFill>
            <a:ln w="7047" cap="flat">
              <a:noFill/>
              <a:prstDash val="solid"/>
              <a:miter/>
            </a:ln>
          </p:spPr>
          <p:txBody>
            <a:bodyPr rtlCol="0" anchor="ctr"/>
            <a:lstStyle/>
            <a:p>
              <a:pPr algn="r" rtl="1"/>
              <a:endParaRPr lang="en-ID">
                <a:cs typeface="B Nazanin" panose="00000400000000000000" pitchFamily="2" charset="-78"/>
              </a:endParaRPr>
            </a:p>
          </p:txBody>
        </p:sp>
        <p:sp>
          <p:nvSpPr>
            <p:cNvPr id="329" name="Freeform: Shape 328">
              <a:extLst>
                <a:ext uri="{FF2B5EF4-FFF2-40B4-BE49-F238E27FC236}">
                  <a16:creationId xmlns:a16="http://schemas.microsoft.com/office/drawing/2014/main" id="{D87A98BE-26B2-49EC-AB0C-8313E6360DCF}"/>
                </a:ext>
              </a:extLst>
            </p:cNvPr>
            <p:cNvSpPr/>
            <p:nvPr/>
          </p:nvSpPr>
          <p:spPr>
            <a:xfrm>
              <a:off x="2847622" y="1690017"/>
              <a:ext cx="134056" cy="127000"/>
            </a:xfrm>
            <a:custGeom>
              <a:avLst/>
              <a:gdLst>
                <a:gd name="connsiteX0" fmla="*/ 137160 w 134055"/>
                <a:gd name="connsiteY0" fmla="*/ 81633 h 127000"/>
                <a:gd name="connsiteX1" fmla="*/ 135961 w 134055"/>
                <a:gd name="connsiteY1" fmla="*/ 79022 h 127000"/>
                <a:gd name="connsiteX2" fmla="*/ 0 w 134055"/>
                <a:gd name="connsiteY2" fmla="*/ 0 h 127000"/>
                <a:gd name="connsiteX3" fmla="*/ 1199 w 134055"/>
                <a:gd name="connsiteY3" fmla="*/ 2611 h 127000"/>
                <a:gd name="connsiteX4" fmla="*/ 1341 w 134055"/>
                <a:gd name="connsiteY4" fmla="*/ 53763 h 127000"/>
                <a:gd name="connsiteX5" fmla="*/ 137301 w 134055"/>
                <a:gd name="connsiteY5" fmla="*/ 132786 h 127000"/>
                <a:gd name="connsiteX6" fmla="*/ 137160 w 134055"/>
                <a:gd name="connsiteY6" fmla="*/ 81633 h 12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4055" h="127000">
                  <a:moveTo>
                    <a:pt x="137160" y="81633"/>
                  </a:moveTo>
                  <a:cubicBezTo>
                    <a:pt x="137160" y="80363"/>
                    <a:pt x="136666" y="79446"/>
                    <a:pt x="135961" y="79022"/>
                  </a:cubicBezTo>
                  <a:lnTo>
                    <a:pt x="0" y="0"/>
                  </a:lnTo>
                  <a:cubicBezTo>
                    <a:pt x="706" y="423"/>
                    <a:pt x="1199" y="1341"/>
                    <a:pt x="1199" y="2611"/>
                  </a:cubicBezTo>
                  <a:lnTo>
                    <a:pt x="1341" y="53763"/>
                  </a:lnTo>
                  <a:lnTo>
                    <a:pt x="137301" y="132786"/>
                  </a:lnTo>
                  <a:lnTo>
                    <a:pt x="137160" y="81633"/>
                  </a:lnTo>
                  <a:close/>
                </a:path>
              </a:pathLst>
            </a:custGeom>
            <a:solidFill>
              <a:schemeClr val="accent1"/>
            </a:solidFill>
            <a:ln w="7047" cap="flat">
              <a:noFill/>
              <a:prstDash val="solid"/>
              <a:miter/>
            </a:ln>
          </p:spPr>
          <p:txBody>
            <a:bodyPr rtlCol="0" anchor="ctr"/>
            <a:lstStyle/>
            <a:p>
              <a:pPr algn="r" rtl="1"/>
              <a:endParaRPr lang="en-ID">
                <a:cs typeface="B Nazanin" panose="00000400000000000000" pitchFamily="2" charset="-78"/>
              </a:endParaRPr>
            </a:p>
          </p:txBody>
        </p:sp>
        <p:sp>
          <p:nvSpPr>
            <p:cNvPr id="330" name="Freeform: Shape 329">
              <a:extLst>
                <a:ext uri="{FF2B5EF4-FFF2-40B4-BE49-F238E27FC236}">
                  <a16:creationId xmlns:a16="http://schemas.microsoft.com/office/drawing/2014/main" id="{061C24EB-5342-4823-A8B5-857F6E5EE49D}"/>
                </a:ext>
              </a:extLst>
            </p:cNvPr>
            <p:cNvSpPr/>
            <p:nvPr/>
          </p:nvSpPr>
          <p:spPr>
            <a:xfrm>
              <a:off x="2774174" y="1764877"/>
              <a:ext cx="176389" cy="134056"/>
            </a:xfrm>
            <a:custGeom>
              <a:avLst/>
              <a:gdLst>
                <a:gd name="connsiteX0" fmla="*/ 142099 w 176388"/>
                <a:gd name="connsiteY0" fmla="*/ 117969 h 134055"/>
                <a:gd name="connsiteX1" fmla="*/ 144357 w 176388"/>
                <a:gd name="connsiteY1" fmla="*/ 114159 h 134055"/>
                <a:gd name="connsiteX2" fmla="*/ 144639 w 176388"/>
                <a:gd name="connsiteY2" fmla="*/ 113736 h 134055"/>
                <a:gd name="connsiteX3" fmla="*/ 147179 w 176388"/>
                <a:gd name="connsiteY3" fmla="*/ 110137 h 134055"/>
                <a:gd name="connsiteX4" fmla="*/ 147532 w 176388"/>
                <a:gd name="connsiteY4" fmla="*/ 109714 h 134055"/>
                <a:gd name="connsiteX5" fmla="*/ 150424 w 176388"/>
                <a:gd name="connsiteY5" fmla="*/ 106327 h 134055"/>
                <a:gd name="connsiteX6" fmla="*/ 176459 w 176388"/>
                <a:gd name="connsiteY6" fmla="*/ 79022 h 134055"/>
                <a:gd name="connsiteX7" fmla="*/ 40499 w 176388"/>
                <a:gd name="connsiteY7" fmla="*/ 0 h 134055"/>
                <a:gd name="connsiteX8" fmla="*/ 14464 w 176388"/>
                <a:gd name="connsiteY8" fmla="*/ 27305 h 134055"/>
                <a:gd name="connsiteX9" fmla="*/ 12912 w 176388"/>
                <a:gd name="connsiteY9" fmla="*/ 28998 h 134055"/>
                <a:gd name="connsiteX10" fmla="*/ 11501 w 176388"/>
                <a:gd name="connsiteY10" fmla="*/ 30692 h 134055"/>
                <a:gd name="connsiteX11" fmla="*/ 11148 w 176388"/>
                <a:gd name="connsiteY11" fmla="*/ 31115 h 134055"/>
                <a:gd name="connsiteX12" fmla="*/ 11007 w 176388"/>
                <a:gd name="connsiteY12" fmla="*/ 31327 h 134055"/>
                <a:gd name="connsiteX13" fmla="*/ 9454 w 176388"/>
                <a:gd name="connsiteY13" fmla="*/ 33443 h 134055"/>
                <a:gd name="connsiteX14" fmla="*/ 8608 w 176388"/>
                <a:gd name="connsiteY14" fmla="*/ 34713 h 134055"/>
                <a:gd name="connsiteX15" fmla="*/ 8326 w 176388"/>
                <a:gd name="connsiteY15" fmla="*/ 35137 h 134055"/>
                <a:gd name="connsiteX16" fmla="*/ 8043 w 176388"/>
                <a:gd name="connsiteY16" fmla="*/ 35489 h 134055"/>
                <a:gd name="connsiteX17" fmla="*/ 6844 w 176388"/>
                <a:gd name="connsiteY17" fmla="*/ 37465 h 134055"/>
                <a:gd name="connsiteX18" fmla="*/ 5997 w 176388"/>
                <a:gd name="connsiteY18" fmla="*/ 38947 h 134055"/>
                <a:gd name="connsiteX19" fmla="*/ 5856 w 176388"/>
                <a:gd name="connsiteY19" fmla="*/ 39229 h 134055"/>
                <a:gd name="connsiteX20" fmla="*/ 5715 w 176388"/>
                <a:gd name="connsiteY20" fmla="*/ 39441 h 134055"/>
                <a:gd name="connsiteX21" fmla="*/ 4727 w 176388"/>
                <a:gd name="connsiteY21" fmla="*/ 41416 h 134055"/>
                <a:gd name="connsiteX22" fmla="*/ 3810 w 176388"/>
                <a:gd name="connsiteY22" fmla="*/ 43462 h 134055"/>
                <a:gd name="connsiteX23" fmla="*/ 2963 w 176388"/>
                <a:gd name="connsiteY23" fmla="*/ 45579 h 134055"/>
                <a:gd name="connsiteX24" fmla="*/ 2187 w 176388"/>
                <a:gd name="connsiteY24" fmla="*/ 47766 h 134055"/>
                <a:gd name="connsiteX25" fmla="*/ 2187 w 176388"/>
                <a:gd name="connsiteY25" fmla="*/ 47837 h 134055"/>
                <a:gd name="connsiteX26" fmla="*/ 2187 w 176388"/>
                <a:gd name="connsiteY26" fmla="*/ 47978 h 134055"/>
                <a:gd name="connsiteX27" fmla="*/ 1482 w 176388"/>
                <a:gd name="connsiteY27" fmla="*/ 50236 h 134055"/>
                <a:gd name="connsiteX28" fmla="*/ 1058 w 176388"/>
                <a:gd name="connsiteY28" fmla="*/ 51858 h 134055"/>
                <a:gd name="connsiteX29" fmla="*/ 917 w 176388"/>
                <a:gd name="connsiteY29" fmla="*/ 52564 h 134055"/>
                <a:gd name="connsiteX30" fmla="*/ 847 w 176388"/>
                <a:gd name="connsiteY30" fmla="*/ 52987 h 134055"/>
                <a:gd name="connsiteX31" fmla="*/ 282 w 176388"/>
                <a:gd name="connsiteY31" fmla="*/ 56303 h 134055"/>
                <a:gd name="connsiteX32" fmla="*/ 282 w 176388"/>
                <a:gd name="connsiteY32" fmla="*/ 56445 h 134055"/>
                <a:gd name="connsiteX33" fmla="*/ 0 w 176388"/>
                <a:gd name="connsiteY33" fmla="*/ 60889 h 134055"/>
                <a:gd name="connsiteX34" fmla="*/ 135961 w 176388"/>
                <a:gd name="connsiteY34" fmla="*/ 139912 h 134055"/>
                <a:gd name="connsiteX35" fmla="*/ 136243 w 176388"/>
                <a:gd name="connsiteY35" fmla="*/ 135467 h 134055"/>
                <a:gd name="connsiteX36" fmla="*/ 136948 w 176388"/>
                <a:gd name="connsiteY36" fmla="*/ 131586 h 134055"/>
                <a:gd name="connsiteX37" fmla="*/ 137089 w 176388"/>
                <a:gd name="connsiteY37" fmla="*/ 130881 h 134055"/>
                <a:gd name="connsiteX38" fmla="*/ 138148 w 176388"/>
                <a:gd name="connsiteY38" fmla="*/ 127000 h 134055"/>
                <a:gd name="connsiteX39" fmla="*/ 138148 w 176388"/>
                <a:gd name="connsiteY39" fmla="*/ 126859 h 134055"/>
                <a:gd name="connsiteX40" fmla="*/ 139841 w 176388"/>
                <a:gd name="connsiteY40" fmla="*/ 122484 h 134055"/>
                <a:gd name="connsiteX41" fmla="*/ 139841 w 176388"/>
                <a:gd name="connsiteY41" fmla="*/ 122484 h 134055"/>
                <a:gd name="connsiteX42" fmla="*/ 139841 w 176388"/>
                <a:gd name="connsiteY42" fmla="*/ 122484 h 134055"/>
                <a:gd name="connsiteX43" fmla="*/ 141887 w 176388"/>
                <a:gd name="connsiteY43" fmla="*/ 118251 h 134055"/>
                <a:gd name="connsiteX44" fmla="*/ 142099 w 176388"/>
                <a:gd name="connsiteY44" fmla="*/ 117969 h 134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176388" h="134055">
                  <a:moveTo>
                    <a:pt x="142099" y="117969"/>
                  </a:moveTo>
                  <a:cubicBezTo>
                    <a:pt x="142804" y="116699"/>
                    <a:pt x="143581" y="115358"/>
                    <a:pt x="144357" y="114159"/>
                  </a:cubicBezTo>
                  <a:cubicBezTo>
                    <a:pt x="144427" y="114018"/>
                    <a:pt x="144568" y="113877"/>
                    <a:pt x="144639" y="113736"/>
                  </a:cubicBezTo>
                  <a:cubicBezTo>
                    <a:pt x="145415" y="112536"/>
                    <a:pt x="146332" y="111337"/>
                    <a:pt x="147179" y="110137"/>
                  </a:cubicBezTo>
                  <a:cubicBezTo>
                    <a:pt x="147320" y="109996"/>
                    <a:pt x="147391" y="109855"/>
                    <a:pt x="147532" y="109714"/>
                  </a:cubicBezTo>
                  <a:cubicBezTo>
                    <a:pt x="148449" y="108585"/>
                    <a:pt x="149437" y="107456"/>
                    <a:pt x="150424" y="106327"/>
                  </a:cubicBezTo>
                  <a:lnTo>
                    <a:pt x="176459" y="79022"/>
                  </a:lnTo>
                  <a:lnTo>
                    <a:pt x="40499" y="0"/>
                  </a:lnTo>
                  <a:lnTo>
                    <a:pt x="14464" y="27305"/>
                  </a:lnTo>
                  <a:cubicBezTo>
                    <a:pt x="13970" y="27869"/>
                    <a:pt x="13406" y="28434"/>
                    <a:pt x="12912" y="28998"/>
                  </a:cubicBezTo>
                  <a:cubicBezTo>
                    <a:pt x="12418" y="29563"/>
                    <a:pt x="11994" y="30127"/>
                    <a:pt x="11501" y="30692"/>
                  </a:cubicBezTo>
                  <a:cubicBezTo>
                    <a:pt x="11359" y="30833"/>
                    <a:pt x="11289" y="30974"/>
                    <a:pt x="11148" y="31115"/>
                  </a:cubicBezTo>
                  <a:cubicBezTo>
                    <a:pt x="11077" y="31186"/>
                    <a:pt x="11007" y="31256"/>
                    <a:pt x="11007" y="31327"/>
                  </a:cubicBezTo>
                  <a:cubicBezTo>
                    <a:pt x="10442" y="32032"/>
                    <a:pt x="9948" y="32738"/>
                    <a:pt x="9454" y="33443"/>
                  </a:cubicBezTo>
                  <a:cubicBezTo>
                    <a:pt x="9172" y="33867"/>
                    <a:pt x="8890" y="34290"/>
                    <a:pt x="8608" y="34713"/>
                  </a:cubicBezTo>
                  <a:cubicBezTo>
                    <a:pt x="8537" y="34854"/>
                    <a:pt x="8396" y="34996"/>
                    <a:pt x="8326" y="35137"/>
                  </a:cubicBezTo>
                  <a:cubicBezTo>
                    <a:pt x="8255" y="35278"/>
                    <a:pt x="8184" y="35348"/>
                    <a:pt x="8043" y="35489"/>
                  </a:cubicBezTo>
                  <a:cubicBezTo>
                    <a:pt x="7620" y="36124"/>
                    <a:pt x="7197" y="36830"/>
                    <a:pt x="6844" y="37465"/>
                  </a:cubicBezTo>
                  <a:cubicBezTo>
                    <a:pt x="6562" y="37959"/>
                    <a:pt x="6279" y="38453"/>
                    <a:pt x="5997" y="38947"/>
                  </a:cubicBezTo>
                  <a:cubicBezTo>
                    <a:pt x="5927" y="39017"/>
                    <a:pt x="5927" y="39158"/>
                    <a:pt x="5856" y="39229"/>
                  </a:cubicBezTo>
                  <a:cubicBezTo>
                    <a:pt x="5786" y="39299"/>
                    <a:pt x="5786" y="39370"/>
                    <a:pt x="5715" y="39441"/>
                  </a:cubicBezTo>
                  <a:cubicBezTo>
                    <a:pt x="5362" y="40076"/>
                    <a:pt x="5009" y="40781"/>
                    <a:pt x="4727" y="41416"/>
                  </a:cubicBezTo>
                  <a:cubicBezTo>
                    <a:pt x="4374" y="42051"/>
                    <a:pt x="4092" y="42757"/>
                    <a:pt x="3810" y="43462"/>
                  </a:cubicBezTo>
                  <a:cubicBezTo>
                    <a:pt x="3528" y="44168"/>
                    <a:pt x="3246" y="44873"/>
                    <a:pt x="2963" y="45579"/>
                  </a:cubicBezTo>
                  <a:cubicBezTo>
                    <a:pt x="2681" y="46285"/>
                    <a:pt x="2399" y="47061"/>
                    <a:pt x="2187" y="47766"/>
                  </a:cubicBezTo>
                  <a:cubicBezTo>
                    <a:pt x="2187" y="47766"/>
                    <a:pt x="2187" y="47766"/>
                    <a:pt x="2187" y="47837"/>
                  </a:cubicBezTo>
                  <a:cubicBezTo>
                    <a:pt x="2187" y="47907"/>
                    <a:pt x="2187" y="47907"/>
                    <a:pt x="2187" y="47978"/>
                  </a:cubicBezTo>
                  <a:cubicBezTo>
                    <a:pt x="1976" y="48754"/>
                    <a:pt x="1693" y="49459"/>
                    <a:pt x="1482" y="50236"/>
                  </a:cubicBezTo>
                  <a:cubicBezTo>
                    <a:pt x="1341" y="50800"/>
                    <a:pt x="1199" y="51294"/>
                    <a:pt x="1058" y="51858"/>
                  </a:cubicBezTo>
                  <a:cubicBezTo>
                    <a:pt x="988" y="52070"/>
                    <a:pt x="917" y="52282"/>
                    <a:pt x="917" y="52564"/>
                  </a:cubicBezTo>
                  <a:cubicBezTo>
                    <a:pt x="917" y="52705"/>
                    <a:pt x="847" y="52846"/>
                    <a:pt x="847" y="52987"/>
                  </a:cubicBezTo>
                  <a:cubicBezTo>
                    <a:pt x="635" y="54116"/>
                    <a:pt x="423" y="55245"/>
                    <a:pt x="282" y="56303"/>
                  </a:cubicBezTo>
                  <a:cubicBezTo>
                    <a:pt x="282" y="56374"/>
                    <a:pt x="282" y="56445"/>
                    <a:pt x="282" y="56445"/>
                  </a:cubicBezTo>
                  <a:cubicBezTo>
                    <a:pt x="71" y="57926"/>
                    <a:pt x="0" y="59408"/>
                    <a:pt x="0" y="60889"/>
                  </a:cubicBezTo>
                  <a:lnTo>
                    <a:pt x="135961" y="139912"/>
                  </a:lnTo>
                  <a:cubicBezTo>
                    <a:pt x="135961" y="138500"/>
                    <a:pt x="136031" y="137019"/>
                    <a:pt x="136243" y="135467"/>
                  </a:cubicBezTo>
                  <a:cubicBezTo>
                    <a:pt x="136384" y="134197"/>
                    <a:pt x="136666" y="132856"/>
                    <a:pt x="136948" y="131586"/>
                  </a:cubicBezTo>
                  <a:cubicBezTo>
                    <a:pt x="137019" y="131375"/>
                    <a:pt x="137089" y="131163"/>
                    <a:pt x="137089" y="130881"/>
                  </a:cubicBezTo>
                  <a:cubicBezTo>
                    <a:pt x="137372" y="129611"/>
                    <a:pt x="137724" y="128340"/>
                    <a:pt x="138148" y="127000"/>
                  </a:cubicBezTo>
                  <a:cubicBezTo>
                    <a:pt x="138148" y="126929"/>
                    <a:pt x="138148" y="126929"/>
                    <a:pt x="138148" y="126859"/>
                  </a:cubicBezTo>
                  <a:cubicBezTo>
                    <a:pt x="138642" y="125377"/>
                    <a:pt x="139206" y="123966"/>
                    <a:pt x="139841" y="122484"/>
                  </a:cubicBezTo>
                  <a:cubicBezTo>
                    <a:pt x="139841" y="122484"/>
                    <a:pt x="139841" y="122484"/>
                    <a:pt x="139841" y="122484"/>
                  </a:cubicBezTo>
                  <a:cubicBezTo>
                    <a:pt x="139841" y="122484"/>
                    <a:pt x="139841" y="122484"/>
                    <a:pt x="139841" y="122484"/>
                  </a:cubicBezTo>
                  <a:cubicBezTo>
                    <a:pt x="140476" y="121073"/>
                    <a:pt x="141111" y="119662"/>
                    <a:pt x="141887" y="118251"/>
                  </a:cubicBezTo>
                  <a:cubicBezTo>
                    <a:pt x="142028" y="118181"/>
                    <a:pt x="142028" y="118110"/>
                    <a:pt x="142099" y="117969"/>
                  </a:cubicBezTo>
                  <a:close/>
                </a:path>
              </a:pathLst>
            </a:custGeom>
            <a:solidFill>
              <a:schemeClr val="accent2">
                <a:lumMod val="60000"/>
                <a:lumOff val="40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331" name="Freeform: Shape 330">
              <a:extLst>
                <a:ext uri="{FF2B5EF4-FFF2-40B4-BE49-F238E27FC236}">
                  <a16:creationId xmlns:a16="http://schemas.microsoft.com/office/drawing/2014/main" id="{ECF0E60F-B453-4EE5-A3B3-ED558C485729}"/>
                </a:ext>
              </a:extLst>
            </p:cNvPr>
            <p:cNvSpPr/>
            <p:nvPr/>
          </p:nvSpPr>
          <p:spPr>
            <a:xfrm>
              <a:off x="2841414" y="1465298"/>
              <a:ext cx="472722" cy="268111"/>
            </a:xfrm>
            <a:custGeom>
              <a:avLst/>
              <a:gdLst>
                <a:gd name="connsiteX0" fmla="*/ 464044 w 472722"/>
                <a:gd name="connsiteY0" fmla="*/ 80645 h 268111"/>
                <a:gd name="connsiteX1" fmla="*/ 466019 w 472722"/>
                <a:gd name="connsiteY1" fmla="*/ 79939 h 268111"/>
                <a:gd name="connsiteX2" fmla="*/ 467289 w 472722"/>
                <a:gd name="connsiteY2" fmla="*/ 79587 h 268111"/>
                <a:gd name="connsiteX3" fmla="*/ 468418 w 472722"/>
                <a:gd name="connsiteY3" fmla="*/ 79375 h 268111"/>
                <a:gd name="connsiteX4" fmla="*/ 469900 w 472722"/>
                <a:gd name="connsiteY4" fmla="*/ 79163 h 268111"/>
                <a:gd name="connsiteX5" fmla="*/ 470747 w 472722"/>
                <a:gd name="connsiteY5" fmla="*/ 79093 h 268111"/>
                <a:gd name="connsiteX6" fmla="*/ 472511 w 472722"/>
                <a:gd name="connsiteY6" fmla="*/ 79093 h 268111"/>
                <a:gd name="connsiteX7" fmla="*/ 472934 w 472722"/>
                <a:gd name="connsiteY7" fmla="*/ 79093 h 268111"/>
                <a:gd name="connsiteX8" fmla="*/ 474980 w 472722"/>
                <a:gd name="connsiteY8" fmla="*/ 79375 h 268111"/>
                <a:gd name="connsiteX9" fmla="*/ 475474 w 472722"/>
                <a:gd name="connsiteY9" fmla="*/ 79516 h 268111"/>
                <a:gd name="connsiteX10" fmla="*/ 477026 w 472722"/>
                <a:gd name="connsiteY10" fmla="*/ 79939 h 268111"/>
                <a:gd name="connsiteX11" fmla="*/ 477520 w 472722"/>
                <a:gd name="connsiteY11" fmla="*/ 80081 h 268111"/>
                <a:gd name="connsiteX12" fmla="*/ 479354 w 472722"/>
                <a:gd name="connsiteY12" fmla="*/ 80927 h 268111"/>
                <a:gd name="connsiteX13" fmla="*/ 343394 w 472722"/>
                <a:gd name="connsiteY13" fmla="*/ 1905 h 268111"/>
                <a:gd name="connsiteX14" fmla="*/ 343253 w 472722"/>
                <a:gd name="connsiteY14" fmla="*/ 1835 h 268111"/>
                <a:gd name="connsiteX15" fmla="*/ 341842 w 472722"/>
                <a:gd name="connsiteY15" fmla="*/ 1129 h 268111"/>
                <a:gd name="connsiteX16" fmla="*/ 341559 w 472722"/>
                <a:gd name="connsiteY16" fmla="*/ 1058 h 268111"/>
                <a:gd name="connsiteX17" fmla="*/ 341066 w 472722"/>
                <a:gd name="connsiteY17" fmla="*/ 917 h 268111"/>
                <a:gd name="connsiteX18" fmla="*/ 340360 w 472722"/>
                <a:gd name="connsiteY18" fmla="*/ 635 h 268111"/>
                <a:gd name="connsiteX19" fmla="*/ 339584 w 472722"/>
                <a:gd name="connsiteY19" fmla="*/ 423 h 268111"/>
                <a:gd name="connsiteX20" fmla="*/ 339090 w 472722"/>
                <a:gd name="connsiteY20" fmla="*/ 282 h 268111"/>
                <a:gd name="connsiteX21" fmla="*/ 338808 w 472722"/>
                <a:gd name="connsiteY21" fmla="*/ 212 h 268111"/>
                <a:gd name="connsiteX22" fmla="*/ 337114 w 472722"/>
                <a:gd name="connsiteY22" fmla="*/ 0 h 268111"/>
                <a:gd name="connsiteX23" fmla="*/ 337044 w 472722"/>
                <a:gd name="connsiteY23" fmla="*/ 0 h 268111"/>
                <a:gd name="connsiteX24" fmla="*/ 336621 w 472722"/>
                <a:gd name="connsiteY24" fmla="*/ 0 h 268111"/>
                <a:gd name="connsiteX25" fmla="*/ 335280 w 472722"/>
                <a:gd name="connsiteY25" fmla="*/ 0 h 268111"/>
                <a:gd name="connsiteX26" fmla="*/ 334857 w 472722"/>
                <a:gd name="connsiteY26" fmla="*/ 71 h 268111"/>
                <a:gd name="connsiteX27" fmla="*/ 334010 w 472722"/>
                <a:gd name="connsiteY27" fmla="*/ 141 h 268111"/>
                <a:gd name="connsiteX28" fmla="*/ 333234 w 472722"/>
                <a:gd name="connsiteY28" fmla="*/ 212 h 268111"/>
                <a:gd name="connsiteX29" fmla="*/ 332528 w 472722"/>
                <a:gd name="connsiteY29" fmla="*/ 353 h 268111"/>
                <a:gd name="connsiteX30" fmla="*/ 331399 w 472722"/>
                <a:gd name="connsiteY30" fmla="*/ 564 h 268111"/>
                <a:gd name="connsiteX31" fmla="*/ 330764 w 472722"/>
                <a:gd name="connsiteY31" fmla="*/ 706 h 268111"/>
                <a:gd name="connsiteX32" fmla="*/ 330129 w 472722"/>
                <a:gd name="connsiteY32" fmla="*/ 917 h 268111"/>
                <a:gd name="connsiteX33" fmla="*/ 328154 w 472722"/>
                <a:gd name="connsiteY33" fmla="*/ 1623 h 268111"/>
                <a:gd name="connsiteX34" fmla="*/ 327448 w 472722"/>
                <a:gd name="connsiteY34" fmla="*/ 1835 h 268111"/>
                <a:gd name="connsiteX35" fmla="*/ 327025 w 472722"/>
                <a:gd name="connsiteY35" fmla="*/ 2046 h 268111"/>
                <a:gd name="connsiteX36" fmla="*/ 323568 w 472722"/>
                <a:gd name="connsiteY36" fmla="*/ 3810 h 268111"/>
                <a:gd name="connsiteX37" fmla="*/ 0 w 472722"/>
                <a:gd name="connsiteY37" fmla="*/ 190571 h 268111"/>
                <a:gd name="connsiteX38" fmla="*/ 135961 w 472722"/>
                <a:gd name="connsiteY38" fmla="*/ 269593 h 268111"/>
                <a:gd name="connsiteX39" fmla="*/ 459528 w 472722"/>
                <a:gd name="connsiteY39" fmla="*/ 82762 h 268111"/>
                <a:gd name="connsiteX40" fmla="*/ 462986 w 472722"/>
                <a:gd name="connsiteY40" fmla="*/ 80998 h 268111"/>
                <a:gd name="connsiteX41" fmla="*/ 464044 w 472722"/>
                <a:gd name="connsiteY41" fmla="*/ 80645 h 268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472722" h="268111">
                  <a:moveTo>
                    <a:pt x="464044" y="80645"/>
                  </a:moveTo>
                  <a:cubicBezTo>
                    <a:pt x="464679" y="80363"/>
                    <a:pt x="465384" y="80151"/>
                    <a:pt x="466019" y="79939"/>
                  </a:cubicBezTo>
                  <a:cubicBezTo>
                    <a:pt x="466443" y="79798"/>
                    <a:pt x="466866" y="79728"/>
                    <a:pt x="467289" y="79587"/>
                  </a:cubicBezTo>
                  <a:cubicBezTo>
                    <a:pt x="467642" y="79516"/>
                    <a:pt x="468066" y="79446"/>
                    <a:pt x="468418" y="79375"/>
                  </a:cubicBezTo>
                  <a:cubicBezTo>
                    <a:pt x="468912" y="79304"/>
                    <a:pt x="469406" y="79234"/>
                    <a:pt x="469900" y="79163"/>
                  </a:cubicBezTo>
                  <a:cubicBezTo>
                    <a:pt x="470182" y="79163"/>
                    <a:pt x="470464" y="79093"/>
                    <a:pt x="470747" y="79093"/>
                  </a:cubicBezTo>
                  <a:cubicBezTo>
                    <a:pt x="471382" y="79022"/>
                    <a:pt x="471946" y="79022"/>
                    <a:pt x="472511" y="79093"/>
                  </a:cubicBezTo>
                  <a:cubicBezTo>
                    <a:pt x="472652" y="79093"/>
                    <a:pt x="472793" y="79093"/>
                    <a:pt x="472934" y="79093"/>
                  </a:cubicBezTo>
                  <a:cubicBezTo>
                    <a:pt x="473639" y="79163"/>
                    <a:pt x="474345" y="79234"/>
                    <a:pt x="474980" y="79375"/>
                  </a:cubicBezTo>
                  <a:cubicBezTo>
                    <a:pt x="475121" y="79375"/>
                    <a:pt x="475333" y="79446"/>
                    <a:pt x="475474" y="79516"/>
                  </a:cubicBezTo>
                  <a:cubicBezTo>
                    <a:pt x="475968" y="79657"/>
                    <a:pt x="476532" y="79798"/>
                    <a:pt x="477026" y="79939"/>
                  </a:cubicBezTo>
                  <a:cubicBezTo>
                    <a:pt x="477167" y="80010"/>
                    <a:pt x="477308" y="80010"/>
                    <a:pt x="477520" y="80081"/>
                  </a:cubicBezTo>
                  <a:cubicBezTo>
                    <a:pt x="478155" y="80363"/>
                    <a:pt x="478790" y="80575"/>
                    <a:pt x="479354" y="80927"/>
                  </a:cubicBezTo>
                  <a:lnTo>
                    <a:pt x="343394" y="1905"/>
                  </a:lnTo>
                  <a:cubicBezTo>
                    <a:pt x="343323" y="1905"/>
                    <a:pt x="343323" y="1835"/>
                    <a:pt x="343253" y="1835"/>
                  </a:cubicBezTo>
                  <a:cubicBezTo>
                    <a:pt x="342829" y="1552"/>
                    <a:pt x="342336" y="1341"/>
                    <a:pt x="341842" y="1129"/>
                  </a:cubicBezTo>
                  <a:cubicBezTo>
                    <a:pt x="341771" y="1058"/>
                    <a:pt x="341630" y="1058"/>
                    <a:pt x="341559" y="1058"/>
                  </a:cubicBezTo>
                  <a:cubicBezTo>
                    <a:pt x="341418" y="988"/>
                    <a:pt x="341277" y="917"/>
                    <a:pt x="341066" y="917"/>
                  </a:cubicBezTo>
                  <a:cubicBezTo>
                    <a:pt x="340854" y="847"/>
                    <a:pt x="340572" y="706"/>
                    <a:pt x="340360" y="635"/>
                  </a:cubicBezTo>
                  <a:cubicBezTo>
                    <a:pt x="340078" y="564"/>
                    <a:pt x="339796" y="494"/>
                    <a:pt x="339584" y="423"/>
                  </a:cubicBezTo>
                  <a:cubicBezTo>
                    <a:pt x="339443" y="353"/>
                    <a:pt x="339231" y="353"/>
                    <a:pt x="339090" y="282"/>
                  </a:cubicBezTo>
                  <a:cubicBezTo>
                    <a:pt x="339019" y="282"/>
                    <a:pt x="338878" y="212"/>
                    <a:pt x="338808" y="212"/>
                  </a:cubicBezTo>
                  <a:cubicBezTo>
                    <a:pt x="338243" y="141"/>
                    <a:pt x="337679" y="71"/>
                    <a:pt x="337114" y="0"/>
                  </a:cubicBezTo>
                  <a:cubicBezTo>
                    <a:pt x="337114" y="0"/>
                    <a:pt x="337044" y="0"/>
                    <a:pt x="337044" y="0"/>
                  </a:cubicBezTo>
                  <a:cubicBezTo>
                    <a:pt x="336903" y="0"/>
                    <a:pt x="336762" y="0"/>
                    <a:pt x="336621" y="0"/>
                  </a:cubicBezTo>
                  <a:cubicBezTo>
                    <a:pt x="336197" y="0"/>
                    <a:pt x="335703" y="0"/>
                    <a:pt x="335280" y="0"/>
                  </a:cubicBezTo>
                  <a:cubicBezTo>
                    <a:pt x="335139" y="0"/>
                    <a:pt x="334998" y="71"/>
                    <a:pt x="334857" y="71"/>
                  </a:cubicBezTo>
                  <a:cubicBezTo>
                    <a:pt x="334574" y="71"/>
                    <a:pt x="334292" y="141"/>
                    <a:pt x="334010" y="141"/>
                  </a:cubicBezTo>
                  <a:cubicBezTo>
                    <a:pt x="333728" y="141"/>
                    <a:pt x="333516" y="212"/>
                    <a:pt x="333234" y="212"/>
                  </a:cubicBezTo>
                  <a:cubicBezTo>
                    <a:pt x="333022" y="212"/>
                    <a:pt x="332811" y="282"/>
                    <a:pt x="332528" y="353"/>
                  </a:cubicBezTo>
                  <a:cubicBezTo>
                    <a:pt x="332176" y="423"/>
                    <a:pt x="331752" y="494"/>
                    <a:pt x="331399" y="564"/>
                  </a:cubicBezTo>
                  <a:cubicBezTo>
                    <a:pt x="331188" y="635"/>
                    <a:pt x="330976" y="635"/>
                    <a:pt x="330764" y="706"/>
                  </a:cubicBezTo>
                  <a:cubicBezTo>
                    <a:pt x="330553" y="776"/>
                    <a:pt x="330341" y="847"/>
                    <a:pt x="330129" y="917"/>
                  </a:cubicBezTo>
                  <a:cubicBezTo>
                    <a:pt x="329494" y="1129"/>
                    <a:pt x="328859" y="1341"/>
                    <a:pt x="328154" y="1623"/>
                  </a:cubicBezTo>
                  <a:cubicBezTo>
                    <a:pt x="327942" y="1693"/>
                    <a:pt x="327731" y="1764"/>
                    <a:pt x="327448" y="1835"/>
                  </a:cubicBezTo>
                  <a:cubicBezTo>
                    <a:pt x="327307" y="1905"/>
                    <a:pt x="327166" y="1976"/>
                    <a:pt x="327025" y="2046"/>
                  </a:cubicBezTo>
                  <a:cubicBezTo>
                    <a:pt x="325896" y="2540"/>
                    <a:pt x="324697" y="3104"/>
                    <a:pt x="323568" y="3810"/>
                  </a:cubicBezTo>
                  <a:lnTo>
                    <a:pt x="0" y="190571"/>
                  </a:lnTo>
                  <a:lnTo>
                    <a:pt x="135961" y="269593"/>
                  </a:lnTo>
                  <a:lnTo>
                    <a:pt x="459528" y="82762"/>
                  </a:lnTo>
                  <a:cubicBezTo>
                    <a:pt x="460728" y="82056"/>
                    <a:pt x="461857" y="81492"/>
                    <a:pt x="462986" y="80998"/>
                  </a:cubicBezTo>
                  <a:cubicBezTo>
                    <a:pt x="463338" y="80927"/>
                    <a:pt x="463691" y="80786"/>
                    <a:pt x="464044" y="80645"/>
                  </a:cubicBezTo>
                  <a:close/>
                </a:path>
              </a:pathLst>
            </a:custGeom>
            <a:solidFill>
              <a:schemeClr val="accent2">
                <a:lumMod val="60000"/>
                <a:lumOff val="40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332" name="Freeform: Shape 331">
              <a:extLst>
                <a:ext uri="{FF2B5EF4-FFF2-40B4-BE49-F238E27FC236}">
                  <a16:creationId xmlns:a16="http://schemas.microsoft.com/office/drawing/2014/main" id="{0198D899-4AF1-4FE1-95FD-2F05EE17AD54}"/>
                </a:ext>
              </a:extLst>
            </p:cNvPr>
            <p:cNvSpPr/>
            <p:nvPr/>
          </p:nvSpPr>
          <p:spPr>
            <a:xfrm>
              <a:off x="2910134" y="1544346"/>
              <a:ext cx="416278" cy="430389"/>
            </a:xfrm>
            <a:custGeom>
              <a:avLst/>
              <a:gdLst>
                <a:gd name="connsiteX0" fmla="*/ 418606 w 416277"/>
                <a:gd name="connsiteY0" fmla="*/ 19659 h 430388"/>
                <a:gd name="connsiteX1" fmla="*/ 390807 w 416277"/>
                <a:gd name="connsiteY1" fmla="*/ 3784 h 430388"/>
                <a:gd name="connsiteX2" fmla="*/ 67239 w 416277"/>
                <a:gd name="connsiteY2" fmla="*/ 190545 h 430388"/>
                <a:gd name="connsiteX3" fmla="*/ 40428 w 416277"/>
                <a:gd name="connsiteY3" fmla="*/ 237041 h 430388"/>
                <a:gd name="connsiteX4" fmla="*/ 40569 w 416277"/>
                <a:gd name="connsiteY4" fmla="*/ 299624 h 430388"/>
                <a:gd name="connsiteX5" fmla="*/ 14534 w 416277"/>
                <a:gd name="connsiteY5" fmla="*/ 326999 h 430388"/>
                <a:gd name="connsiteX6" fmla="*/ 0 w 416277"/>
                <a:gd name="connsiteY6" fmla="*/ 360372 h 430388"/>
                <a:gd name="connsiteX7" fmla="*/ 212 w 416277"/>
                <a:gd name="connsiteY7" fmla="*/ 423378 h 430388"/>
                <a:gd name="connsiteX8" fmla="*/ 16510 w 416277"/>
                <a:gd name="connsiteY8" fmla="*/ 432691 h 430388"/>
                <a:gd name="connsiteX9" fmla="*/ 28575 w 416277"/>
                <a:gd name="connsiteY9" fmla="*/ 425777 h 430388"/>
                <a:gd name="connsiteX10" fmla="*/ 28998 w 416277"/>
                <a:gd name="connsiteY10" fmla="*/ 421685 h 430388"/>
                <a:gd name="connsiteX11" fmla="*/ 55033 w 416277"/>
                <a:gd name="connsiteY11" fmla="*/ 382174 h 430388"/>
                <a:gd name="connsiteX12" fmla="*/ 81139 w 416277"/>
                <a:gd name="connsiteY12" fmla="*/ 391558 h 430388"/>
                <a:gd name="connsiteX13" fmla="*/ 81633 w 416277"/>
                <a:gd name="connsiteY13" fmla="*/ 395085 h 430388"/>
                <a:gd name="connsiteX14" fmla="*/ 120650 w 416277"/>
                <a:gd name="connsiteY14" fmla="*/ 372578 h 430388"/>
                <a:gd name="connsiteX15" fmla="*/ 120650 w 416277"/>
                <a:gd name="connsiteY15" fmla="*/ 363124 h 430388"/>
                <a:gd name="connsiteX16" fmla="*/ 88336 w 416277"/>
                <a:gd name="connsiteY16" fmla="*/ 381821 h 430388"/>
                <a:gd name="connsiteX17" fmla="*/ 87418 w 416277"/>
                <a:gd name="connsiteY17" fmla="*/ 379281 h 430388"/>
                <a:gd name="connsiteX18" fmla="*/ 86219 w 416277"/>
                <a:gd name="connsiteY18" fmla="*/ 376952 h 430388"/>
                <a:gd name="connsiteX19" fmla="*/ 84737 w 416277"/>
                <a:gd name="connsiteY19" fmla="*/ 374765 h 430388"/>
                <a:gd name="connsiteX20" fmla="*/ 83608 w 416277"/>
                <a:gd name="connsiteY20" fmla="*/ 373354 h 430388"/>
                <a:gd name="connsiteX21" fmla="*/ 120650 w 416277"/>
                <a:gd name="connsiteY21" fmla="*/ 351976 h 430388"/>
                <a:gd name="connsiteX22" fmla="*/ 120368 w 416277"/>
                <a:gd name="connsiteY22" fmla="*/ 243955 h 430388"/>
                <a:gd name="connsiteX23" fmla="*/ 124460 w 416277"/>
                <a:gd name="connsiteY23" fmla="*/ 236900 h 430388"/>
                <a:gd name="connsiteX24" fmla="*/ 167428 w 416277"/>
                <a:gd name="connsiteY24" fmla="*/ 212064 h 430388"/>
                <a:gd name="connsiteX25" fmla="*/ 169051 w 416277"/>
                <a:gd name="connsiteY25" fmla="*/ 211147 h 430388"/>
                <a:gd name="connsiteX26" fmla="*/ 173143 w 416277"/>
                <a:gd name="connsiteY26" fmla="*/ 213475 h 430388"/>
                <a:gd name="connsiteX27" fmla="*/ 173426 w 416277"/>
                <a:gd name="connsiteY27" fmla="*/ 321496 h 430388"/>
                <a:gd name="connsiteX28" fmla="*/ 243628 w 416277"/>
                <a:gd name="connsiteY28" fmla="*/ 280926 h 430388"/>
                <a:gd name="connsiteX29" fmla="*/ 242499 w 416277"/>
                <a:gd name="connsiteY29" fmla="*/ 283607 h 430388"/>
                <a:gd name="connsiteX30" fmla="*/ 242006 w 416277"/>
                <a:gd name="connsiteY30" fmla="*/ 284948 h 430388"/>
                <a:gd name="connsiteX31" fmla="*/ 240877 w 416277"/>
                <a:gd name="connsiteY31" fmla="*/ 288052 h 430388"/>
                <a:gd name="connsiteX32" fmla="*/ 240101 w 416277"/>
                <a:gd name="connsiteY32" fmla="*/ 290522 h 430388"/>
                <a:gd name="connsiteX33" fmla="*/ 238972 w 416277"/>
                <a:gd name="connsiteY33" fmla="*/ 294685 h 430388"/>
                <a:gd name="connsiteX34" fmla="*/ 173426 w 416277"/>
                <a:gd name="connsiteY34" fmla="*/ 332573 h 430388"/>
                <a:gd name="connsiteX35" fmla="*/ 173426 w 416277"/>
                <a:gd name="connsiteY35" fmla="*/ 342027 h 430388"/>
                <a:gd name="connsiteX36" fmla="*/ 245957 w 416277"/>
                <a:gd name="connsiteY36" fmla="*/ 297930 h 430388"/>
                <a:gd name="connsiteX37" fmla="*/ 246168 w 416277"/>
                <a:gd name="connsiteY37" fmla="*/ 296237 h 430388"/>
                <a:gd name="connsiteX38" fmla="*/ 272203 w 416277"/>
                <a:gd name="connsiteY38" fmla="*/ 256655 h 430388"/>
                <a:gd name="connsiteX39" fmla="*/ 298379 w 416277"/>
                <a:gd name="connsiteY39" fmla="*/ 266039 h 430388"/>
                <a:gd name="connsiteX40" fmla="*/ 298662 w 416277"/>
                <a:gd name="connsiteY40" fmla="*/ 267803 h 430388"/>
                <a:gd name="connsiteX41" fmla="*/ 298803 w 416277"/>
                <a:gd name="connsiteY41" fmla="*/ 269567 h 430388"/>
                <a:gd name="connsiteX42" fmla="*/ 317147 w 416277"/>
                <a:gd name="connsiteY42" fmla="*/ 256726 h 430388"/>
                <a:gd name="connsiteX43" fmla="*/ 317429 w 416277"/>
                <a:gd name="connsiteY43" fmla="*/ 255032 h 430388"/>
                <a:gd name="connsiteX44" fmla="*/ 343394 w 416277"/>
                <a:gd name="connsiteY44" fmla="*/ 215521 h 430388"/>
                <a:gd name="connsiteX45" fmla="*/ 369570 w 416277"/>
                <a:gd name="connsiteY45" fmla="*/ 224905 h 430388"/>
                <a:gd name="connsiteX46" fmla="*/ 369852 w 416277"/>
                <a:gd name="connsiteY46" fmla="*/ 226669 h 430388"/>
                <a:gd name="connsiteX47" fmla="*/ 370064 w 416277"/>
                <a:gd name="connsiteY47" fmla="*/ 228504 h 430388"/>
                <a:gd name="connsiteX48" fmla="*/ 391301 w 416277"/>
                <a:gd name="connsiteY48" fmla="*/ 216227 h 430388"/>
                <a:gd name="connsiteX49" fmla="*/ 418959 w 416277"/>
                <a:gd name="connsiteY49" fmla="*/ 168320 h 430388"/>
                <a:gd name="connsiteX50" fmla="*/ 418606 w 416277"/>
                <a:gd name="connsiteY50" fmla="*/ 19659 h 430388"/>
                <a:gd name="connsiteX51" fmla="*/ 8255 w 416277"/>
                <a:gd name="connsiteY51" fmla="*/ 355574 h 430388"/>
                <a:gd name="connsiteX52" fmla="*/ 8749 w 416277"/>
                <a:gd name="connsiteY52" fmla="*/ 350565 h 430388"/>
                <a:gd name="connsiteX53" fmla="*/ 26176 w 416277"/>
                <a:gd name="connsiteY53" fmla="*/ 340475 h 430388"/>
                <a:gd name="connsiteX54" fmla="*/ 30339 w 416277"/>
                <a:gd name="connsiteY54" fmla="*/ 342804 h 430388"/>
                <a:gd name="connsiteX55" fmla="*/ 26247 w 416277"/>
                <a:gd name="connsiteY55" fmla="*/ 349930 h 430388"/>
                <a:gd name="connsiteX56" fmla="*/ 8255 w 416277"/>
                <a:gd name="connsiteY56" fmla="*/ 360301 h 430388"/>
                <a:gd name="connsiteX57" fmla="*/ 8255 w 416277"/>
                <a:gd name="connsiteY57" fmla="*/ 355574 h 430388"/>
                <a:gd name="connsiteX58" fmla="*/ 25329 w 416277"/>
                <a:gd name="connsiteY58" fmla="*/ 409055 h 430388"/>
                <a:gd name="connsiteX59" fmla="*/ 24836 w 416277"/>
                <a:gd name="connsiteY59" fmla="*/ 410396 h 430388"/>
                <a:gd name="connsiteX60" fmla="*/ 23707 w 416277"/>
                <a:gd name="connsiteY60" fmla="*/ 413500 h 430388"/>
                <a:gd name="connsiteX61" fmla="*/ 22931 w 416277"/>
                <a:gd name="connsiteY61" fmla="*/ 415899 h 430388"/>
                <a:gd name="connsiteX62" fmla="*/ 21872 w 416277"/>
                <a:gd name="connsiteY62" fmla="*/ 420132 h 430388"/>
                <a:gd name="connsiteX63" fmla="*/ 16581 w 416277"/>
                <a:gd name="connsiteY63" fmla="*/ 423166 h 430388"/>
                <a:gd name="connsiteX64" fmla="*/ 8467 w 416277"/>
                <a:gd name="connsiteY64" fmla="*/ 418510 h 430388"/>
                <a:gd name="connsiteX65" fmla="*/ 8467 w 416277"/>
                <a:gd name="connsiteY65" fmla="*/ 416675 h 430388"/>
                <a:gd name="connsiteX66" fmla="*/ 26529 w 416277"/>
                <a:gd name="connsiteY66" fmla="*/ 406233 h 430388"/>
                <a:gd name="connsiteX67" fmla="*/ 25329 w 416277"/>
                <a:gd name="connsiteY67" fmla="*/ 409055 h 430388"/>
                <a:gd name="connsiteX68" fmla="*/ 26317 w 416277"/>
                <a:gd name="connsiteY68" fmla="*/ 370250 h 430388"/>
                <a:gd name="connsiteX69" fmla="*/ 8326 w 416277"/>
                <a:gd name="connsiteY69" fmla="*/ 380621 h 430388"/>
                <a:gd name="connsiteX70" fmla="*/ 8326 w 416277"/>
                <a:gd name="connsiteY70" fmla="*/ 371238 h 430388"/>
                <a:gd name="connsiteX71" fmla="*/ 26317 w 416277"/>
                <a:gd name="connsiteY71" fmla="*/ 360866 h 430388"/>
                <a:gd name="connsiteX72" fmla="*/ 30409 w 416277"/>
                <a:gd name="connsiteY72" fmla="*/ 363194 h 430388"/>
                <a:gd name="connsiteX73" fmla="*/ 26317 w 416277"/>
                <a:gd name="connsiteY73" fmla="*/ 370250 h 430388"/>
                <a:gd name="connsiteX74" fmla="*/ 70697 w 416277"/>
                <a:gd name="connsiteY74" fmla="*/ 285513 h 430388"/>
                <a:gd name="connsiteX75" fmla="*/ 48754 w 416277"/>
                <a:gd name="connsiteY75" fmla="*/ 298212 h 430388"/>
                <a:gd name="connsiteX76" fmla="*/ 48754 w 416277"/>
                <a:gd name="connsiteY76" fmla="*/ 290804 h 430388"/>
                <a:gd name="connsiteX77" fmla="*/ 48613 w 416277"/>
                <a:gd name="connsiteY77" fmla="*/ 237605 h 430388"/>
                <a:gd name="connsiteX78" fmla="*/ 69003 w 416277"/>
                <a:gd name="connsiteY78" fmla="*/ 225822 h 430388"/>
                <a:gd name="connsiteX79" fmla="*/ 70556 w 416277"/>
                <a:gd name="connsiteY79" fmla="*/ 224905 h 430388"/>
                <a:gd name="connsiteX80" fmla="*/ 74718 w 416277"/>
                <a:gd name="connsiteY80" fmla="*/ 227234 h 430388"/>
                <a:gd name="connsiteX81" fmla="*/ 74859 w 416277"/>
                <a:gd name="connsiteY81" fmla="*/ 278386 h 430388"/>
                <a:gd name="connsiteX82" fmla="*/ 70697 w 416277"/>
                <a:gd name="connsiteY82" fmla="*/ 285513 h 430388"/>
                <a:gd name="connsiteX83" fmla="*/ 284974 w 416277"/>
                <a:gd name="connsiteY83" fmla="*/ 101151 h 430388"/>
                <a:gd name="connsiteX84" fmla="*/ 390454 w 416277"/>
                <a:gd name="connsiteY84" fmla="*/ 40261 h 430388"/>
                <a:gd name="connsiteX85" fmla="*/ 394476 w 416277"/>
                <a:gd name="connsiteY85" fmla="*/ 37933 h 430388"/>
                <a:gd name="connsiteX86" fmla="*/ 398639 w 416277"/>
                <a:gd name="connsiteY86" fmla="*/ 40261 h 430388"/>
                <a:gd name="connsiteX87" fmla="*/ 398780 w 416277"/>
                <a:gd name="connsiteY87" fmla="*/ 91344 h 430388"/>
                <a:gd name="connsiteX88" fmla="*/ 394688 w 416277"/>
                <a:gd name="connsiteY88" fmla="*/ 98470 h 430388"/>
                <a:gd name="connsiteX89" fmla="*/ 285186 w 416277"/>
                <a:gd name="connsiteY89" fmla="*/ 161688 h 430388"/>
                <a:gd name="connsiteX90" fmla="*/ 281023 w 416277"/>
                <a:gd name="connsiteY90" fmla="*/ 159359 h 430388"/>
                <a:gd name="connsiteX91" fmla="*/ 281023 w 416277"/>
                <a:gd name="connsiteY91" fmla="*/ 153080 h 430388"/>
                <a:gd name="connsiteX92" fmla="*/ 280882 w 416277"/>
                <a:gd name="connsiteY92" fmla="*/ 108206 h 430388"/>
                <a:gd name="connsiteX93" fmla="*/ 284974 w 416277"/>
                <a:gd name="connsiteY93" fmla="*/ 101151 h 430388"/>
                <a:gd name="connsiteX94" fmla="*/ 211667 w 416277"/>
                <a:gd name="connsiteY94" fmla="*/ 148211 h 430388"/>
                <a:gd name="connsiteX95" fmla="*/ 215759 w 416277"/>
                <a:gd name="connsiteY95" fmla="*/ 141085 h 430388"/>
                <a:gd name="connsiteX96" fmla="*/ 257175 w 416277"/>
                <a:gd name="connsiteY96" fmla="*/ 117167 h 430388"/>
                <a:gd name="connsiteX97" fmla="*/ 260279 w 416277"/>
                <a:gd name="connsiteY97" fmla="*/ 115332 h 430388"/>
                <a:gd name="connsiteX98" fmla="*/ 264372 w 416277"/>
                <a:gd name="connsiteY98" fmla="*/ 117731 h 430388"/>
                <a:gd name="connsiteX99" fmla="*/ 264513 w 416277"/>
                <a:gd name="connsiteY99" fmla="*/ 168884 h 430388"/>
                <a:gd name="connsiteX100" fmla="*/ 260421 w 416277"/>
                <a:gd name="connsiteY100" fmla="*/ 175940 h 430388"/>
                <a:gd name="connsiteX101" fmla="*/ 215900 w 416277"/>
                <a:gd name="connsiteY101" fmla="*/ 201693 h 430388"/>
                <a:gd name="connsiteX102" fmla="*/ 211737 w 416277"/>
                <a:gd name="connsiteY102" fmla="*/ 199364 h 430388"/>
                <a:gd name="connsiteX103" fmla="*/ 211737 w 416277"/>
                <a:gd name="connsiteY103" fmla="*/ 194214 h 430388"/>
                <a:gd name="connsiteX104" fmla="*/ 211667 w 416277"/>
                <a:gd name="connsiteY104" fmla="*/ 148211 h 430388"/>
                <a:gd name="connsiteX105" fmla="*/ 216041 w 416277"/>
                <a:gd name="connsiteY105" fmla="*/ 234148 h 430388"/>
                <a:gd name="connsiteX106" fmla="*/ 394688 w 416277"/>
                <a:gd name="connsiteY106" fmla="*/ 130996 h 430388"/>
                <a:gd name="connsiteX107" fmla="*/ 398851 w 416277"/>
                <a:gd name="connsiteY107" fmla="*/ 133324 h 430388"/>
                <a:gd name="connsiteX108" fmla="*/ 394758 w 416277"/>
                <a:gd name="connsiteY108" fmla="*/ 140450 h 430388"/>
                <a:gd name="connsiteX109" fmla="*/ 216041 w 416277"/>
                <a:gd name="connsiteY109" fmla="*/ 243532 h 430388"/>
                <a:gd name="connsiteX110" fmla="*/ 211878 w 416277"/>
                <a:gd name="connsiteY110" fmla="*/ 241204 h 430388"/>
                <a:gd name="connsiteX111" fmla="*/ 216041 w 416277"/>
                <a:gd name="connsiteY111" fmla="*/ 234148 h 430388"/>
                <a:gd name="connsiteX112" fmla="*/ 313831 w 416277"/>
                <a:gd name="connsiteY112" fmla="*/ 242332 h 430388"/>
                <a:gd name="connsiteX113" fmla="*/ 313478 w 416277"/>
                <a:gd name="connsiteY113" fmla="*/ 243320 h 430388"/>
                <a:gd name="connsiteX114" fmla="*/ 312349 w 416277"/>
                <a:gd name="connsiteY114" fmla="*/ 246354 h 430388"/>
                <a:gd name="connsiteX115" fmla="*/ 312279 w 416277"/>
                <a:gd name="connsiteY115" fmla="*/ 246495 h 430388"/>
                <a:gd name="connsiteX116" fmla="*/ 311362 w 416277"/>
                <a:gd name="connsiteY116" fmla="*/ 249459 h 430388"/>
                <a:gd name="connsiteX117" fmla="*/ 310233 w 416277"/>
                <a:gd name="connsiteY117" fmla="*/ 253692 h 430388"/>
                <a:gd name="connsiteX118" fmla="*/ 305576 w 416277"/>
                <a:gd name="connsiteY118" fmla="*/ 256373 h 430388"/>
                <a:gd name="connsiteX119" fmla="*/ 304659 w 416277"/>
                <a:gd name="connsiteY119" fmla="*/ 253974 h 430388"/>
                <a:gd name="connsiteX120" fmla="*/ 304588 w 416277"/>
                <a:gd name="connsiteY120" fmla="*/ 253833 h 430388"/>
                <a:gd name="connsiteX121" fmla="*/ 303459 w 416277"/>
                <a:gd name="connsiteY121" fmla="*/ 251575 h 430388"/>
                <a:gd name="connsiteX122" fmla="*/ 303389 w 416277"/>
                <a:gd name="connsiteY122" fmla="*/ 251505 h 430388"/>
                <a:gd name="connsiteX123" fmla="*/ 302260 w 416277"/>
                <a:gd name="connsiteY123" fmla="*/ 249741 h 430388"/>
                <a:gd name="connsiteX124" fmla="*/ 301837 w 416277"/>
                <a:gd name="connsiteY124" fmla="*/ 249247 h 430388"/>
                <a:gd name="connsiteX125" fmla="*/ 300778 w 416277"/>
                <a:gd name="connsiteY125" fmla="*/ 247906 h 430388"/>
                <a:gd name="connsiteX126" fmla="*/ 314819 w 416277"/>
                <a:gd name="connsiteY126" fmla="*/ 239792 h 430388"/>
                <a:gd name="connsiteX127" fmla="*/ 313831 w 416277"/>
                <a:gd name="connsiteY127" fmla="*/ 242332 h 430388"/>
                <a:gd name="connsiteX128" fmla="*/ 216182 w 416277"/>
                <a:gd name="connsiteY128" fmla="*/ 270484 h 430388"/>
                <a:gd name="connsiteX129" fmla="*/ 212019 w 416277"/>
                <a:gd name="connsiteY129" fmla="*/ 268156 h 430388"/>
                <a:gd name="connsiteX130" fmla="*/ 216112 w 416277"/>
                <a:gd name="connsiteY130" fmla="*/ 261100 h 430388"/>
                <a:gd name="connsiteX131" fmla="*/ 394758 w 416277"/>
                <a:gd name="connsiteY131" fmla="*/ 157948 h 430388"/>
                <a:gd name="connsiteX132" fmla="*/ 398921 w 416277"/>
                <a:gd name="connsiteY132" fmla="*/ 160276 h 430388"/>
                <a:gd name="connsiteX133" fmla="*/ 394829 w 416277"/>
                <a:gd name="connsiteY133" fmla="*/ 167402 h 430388"/>
                <a:gd name="connsiteX134" fmla="*/ 216182 w 416277"/>
                <a:gd name="connsiteY134" fmla="*/ 270484 h 430388"/>
                <a:gd name="connsiteX135" fmla="*/ 391372 w 416277"/>
                <a:gd name="connsiteY135" fmla="*/ 206843 h 430388"/>
                <a:gd name="connsiteX136" fmla="*/ 376837 w 416277"/>
                <a:gd name="connsiteY136" fmla="*/ 215239 h 430388"/>
                <a:gd name="connsiteX137" fmla="*/ 375920 w 416277"/>
                <a:gd name="connsiteY137" fmla="*/ 212840 h 430388"/>
                <a:gd name="connsiteX138" fmla="*/ 375849 w 416277"/>
                <a:gd name="connsiteY138" fmla="*/ 212770 h 430388"/>
                <a:gd name="connsiteX139" fmla="*/ 374650 w 416277"/>
                <a:gd name="connsiteY139" fmla="*/ 210441 h 430388"/>
                <a:gd name="connsiteX140" fmla="*/ 373521 w 416277"/>
                <a:gd name="connsiteY140" fmla="*/ 208678 h 430388"/>
                <a:gd name="connsiteX141" fmla="*/ 373098 w 416277"/>
                <a:gd name="connsiteY141" fmla="*/ 208184 h 430388"/>
                <a:gd name="connsiteX142" fmla="*/ 372039 w 416277"/>
                <a:gd name="connsiteY142" fmla="*/ 206843 h 430388"/>
                <a:gd name="connsiteX143" fmla="*/ 408093 w 416277"/>
                <a:gd name="connsiteY143" fmla="*/ 186029 h 430388"/>
                <a:gd name="connsiteX144" fmla="*/ 391372 w 416277"/>
                <a:gd name="connsiteY144" fmla="*/ 206843 h 430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Lst>
              <a:rect l="l" t="t" r="r" b="b"/>
              <a:pathLst>
                <a:path w="416277" h="430388">
                  <a:moveTo>
                    <a:pt x="418606" y="19659"/>
                  </a:moveTo>
                  <a:cubicBezTo>
                    <a:pt x="418536" y="2091"/>
                    <a:pt x="406047" y="-5035"/>
                    <a:pt x="390807" y="3784"/>
                  </a:cubicBezTo>
                  <a:lnTo>
                    <a:pt x="67239" y="190545"/>
                  </a:lnTo>
                  <a:cubicBezTo>
                    <a:pt x="52352" y="199152"/>
                    <a:pt x="40358" y="219966"/>
                    <a:pt x="40428" y="237041"/>
                  </a:cubicBezTo>
                  <a:lnTo>
                    <a:pt x="40569" y="299624"/>
                  </a:lnTo>
                  <a:lnTo>
                    <a:pt x="14534" y="326999"/>
                  </a:lnTo>
                  <a:cubicBezTo>
                    <a:pt x="5715" y="336312"/>
                    <a:pt x="0" y="349436"/>
                    <a:pt x="0" y="360372"/>
                  </a:cubicBezTo>
                  <a:lnTo>
                    <a:pt x="212" y="423378"/>
                  </a:lnTo>
                  <a:cubicBezTo>
                    <a:pt x="282" y="433750"/>
                    <a:pt x="7549" y="437913"/>
                    <a:pt x="16510" y="432691"/>
                  </a:cubicBezTo>
                  <a:lnTo>
                    <a:pt x="28575" y="425777"/>
                  </a:lnTo>
                  <a:cubicBezTo>
                    <a:pt x="28646" y="424436"/>
                    <a:pt x="28787" y="423096"/>
                    <a:pt x="28998" y="421685"/>
                  </a:cubicBezTo>
                  <a:cubicBezTo>
                    <a:pt x="31468" y="406092"/>
                    <a:pt x="42404" y="389441"/>
                    <a:pt x="55033" y="382174"/>
                  </a:cubicBezTo>
                  <a:cubicBezTo>
                    <a:pt x="67592" y="374906"/>
                    <a:pt x="78599" y="378857"/>
                    <a:pt x="81139" y="391558"/>
                  </a:cubicBezTo>
                  <a:cubicBezTo>
                    <a:pt x="81351" y="392686"/>
                    <a:pt x="81492" y="393886"/>
                    <a:pt x="81633" y="395085"/>
                  </a:cubicBezTo>
                  <a:lnTo>
                    <a:pt x="120650" y="372578"/>
                  </a:lnTo>
                  <a:lnTo>
                    <a:pt x="120650" y="363124"/>
                  </a:lnTo>
                  <a:lnTo>
                    <a:pt x="88336" y="381821"/>
                  </a:lnTo>
                  <a:cubicBezTo>
                    <a:pt x="88053" y="380974"/>
                    <a:pt x="87771" y="380128"/>
                    <a:pt x="87418" y="379281"/>
                  </a:cubicBezTo>
                  <a:cubicBezTo>
                    <a:pt x="87066" y="378505"/>
                    <a:pt x="86642" y="377729"/>
                    <a:pt x="86219" y="376952"/>
                  </a:cubicBezTo>
                  <a:cubicBezTo>
                    <a:pt x="85866" y="376318"/>
                    <a:pt x="85443" y="375753"/>
                    <a:pt x="84737" y="374765"/>
                  </a:cubicBezTo>
                  <a:cubicBezTo>
                    <a:pt x="84384" y="374271"/>
                    <a:pt x="84032" y="373777"/>
                    <a:pt x="83608" y="373354"/>
                  </a:cubicBezTo>
                  <a:lnTo>
                    <a:pt x="120650" y="351976"/>
                  </a:lnTo>
                  <a:lnTo>
                    <a:pt x="120368" y="243955"/>
                  </a:lnTo>
                  <a:cubicBezTo>
                    <a:pt x="120368" y="241345"/>
                    <a:pt x="122202" y="238240"/>
                    <a:pt x="124460" y="236900"/>
                  </a:cubicBezTo>
                  <a:lnTo>
                    <a:pt x="167428" y="212064"/>
                  </a:lnTo>
                  <a:lnTo>
                    <a:pt x="169051" y="211147"/>
                  </a:lnTo>
                  <a:cubicBezTo>
                    <a:pt x="171309" y="209806"/>
                    <a:pt x="173143" y="210865"/>
                    <a:pt x="173143" y="213475"/>
                  </a:cubicBezTo>
                  <a:lnTo>
                    <a:pt x="173426" y="321496"/>
                  </a:lnTo>
                  <a:lnTo>
                    <a:pt x="243628" y="280926"/>
                  </a:lnTo>
                  <a:cubicBezTo>
                    <a:pt x="243276" y="281844"/>
                    <a:pt x="242852" y="282761"/>
                    <a:pt x="242499" y="283607"/>
                  </a:cubicBezTo>
                  <a:cubicBezTo>
                    <a:pt x="242288" y="284031"/>
                    <a:pt x="242147" y="284525"/>
                    <a:pt x="242006" y="284948"/>
                  </a:cubicBezTo>
                  <a:cubicBezTo>
                    <a:pt x="241582" y="286006"/>
                    <a:pt x="241229" y="287065"/>
                    <a:pt x="240877" y="288052"/>
                  </a:cubicBezTo>
                  <a:cubicBezTo>
                    <a:pt x="240594" y="288829"/>
                    <a:pt x="240312" y="289675"/>
                    <a:pt x="240101" y="290522"/>
                  </a:cubicBezTo>
                  <a:cubicBezTo>
                    <a:pt x="239677" y="291933"/>
                    <a:pt x="239324" y="293274"/>
                    <a:pt x="238972" y="294685"/>
                  </a:cubicBezTo>
                  <a:lnTo>
                    <a:pt x="173426" y="332573"/>
                  </a:lnTo>
                  <a:lnTo>
                    <a:pt x="173426" y="342027"/>
                  </a:lnTo>
                  <a:lnTo>
                    <a:pt x="245957" y="297930"/>
                  </a:lnTo>
                  <a:cubicBezTo>
                    <a:pt x="246027" y="297366"/>
                    <a:pt x="246098" y="296801"/>
                    <a:pt x="246168" y="296237"/>
                  </a:cubicBezTo>
                  <a:cubicBezTo>
                    <a:pt x="248638" y="280574"/>
                    <a:pt x="259574" y="263993"/>
                    <a:pt x="272203" y="256655"/>
                  </a:cubicBezTo>
                  <a:cubicBezTo>
                    <a:pt x="284833" y="249388"/>
                    <a:pt x="295839" y="253339"/>
                    <a:pt x="298379" y="266039"/>
                  </a:cubicBezTo>
                  <a:cubicBezTo>
                    <a:pt x="298521" y="266604"/>
                    <a:pt x="298591" y="267168"/>
                    <a:pt x="298662" y="267803"/>
                  </a:cubicBezTo>
                  <a:cubicBezTo>
                    <a:pt x="298732" y="268368"/>
                    <a:pt x="298803" y="268932"/>
                    <a:pt x="298803" y="269567"/>
                  </a:cubicBezTo>
                  <a:lnTo>
                    <a:pt x="317147" y="256726"/>
                  </a:lnTo>
                  <a:cubicBezTo>
                    <a:pt x="317218" y="256161"/>
                    <a:pt x="317288" y="255597"/>
                    <a:pt x="317429" y="255032"/>
                  </a:cubicBezTo>
                  <a:cubicBezTo>
                    <a:pt x="319828" y="239369"/>
                    <a:pt x="330764" y="222789"/>
                    <a:pt x="343394" y="215521"/>
                  </a:cubicBezTo>
                  <a:cubicBezTo>
                    <a:pt x="356023" y="208254"/>
                    <a:pt x="366959" y="212205"/>
                    <a:pt x="369570" y="224905"/>
                  </a:cubicBezTo>
                  <a:cubicBezTo>
                    <a:pt x="369711" y="225470"/>
                    <a:pt x="369782" y="226034"/>
                    <a:pt x="369852" y="226669"/>
                  </a:cubicBezTo>
                  <a:cubicBezTo>
                    <a:pt x="369923" y="227234"/>
                    <a:pt x="369993" y="227798"/>
                    <a:pt x="370064" y="228504"/>
                  </a:cubicBezTo>
                  <a:lnTo>
                    <a:pt x="391301" y="216227"/>
                  </a:lnTo>
                  <a:cubicBezTo>
                    <a:pt x="406612" y="207407"/>
                    <a:pt x="419029" y="185888"/>
                    <a:pt x="418959" y="168320"/>
                  </a:cubicBezTo>
                  <a:lnTo>
                    <a:pt x="418606" y="19659"/>
                  </a:lnTo>
                  <a:close/>
                  <a:moveTo>
                    <a:pt x="8255" y="355574"/>
                  </a:moveTo>
                  <a:cubicBezTo>
                    <a:pt x="8184" y="353951"/>
                    <a:pt x="8396" y="352329"/>
                    <a:pt x="8749" y="350565"/>
                  </a:cubicBezTo>
                  <a:lnTo>
                    <a:pt x="26176" y="340475"/>
                  </a:lnTo>
                  <a:cubicBezTo>
                    <a:pt x="28434" y="339135"/>
                    <a:pt x="30268" y="340264"/>
                    <a:pt x="30339" y="342804"/>
                  </a:cubicBezTo>
                  <a:cubicBezTo>
                    <a:pt x="30339" y="345414"/>
                    <a:pt x="28504" y="348589"/>
                    <a:pt x="26247" y="349930"/>
                  </a:cubicBezTo>
                  <a:lnTo>
                    <a:pt x="8255" y="360301"/>
                  </a:lnTo>
                  <a:lnTo>
                    <a:pt x="8255" y="355574"/>
                  </a:lnTo>
                  <a:close/>
                  <a:moveTo>
                    <a:pt x="25329" y="409055"/>
                  </a:moveTo>
                  <a:cubicBezTo>
                    <a:pt x="25188" y="409479"/>
                    <a:pt x="24977" y="409972"/>
                    <a:pt x="24836" y="410396"/>
                  </a:cubicBezTo>
                  <a:cubicBezTo>
                    <a:pt x="24412" y="411454"/>
                    <a:pt x="24059" y="412513"/>
                    <a:pt x="23707" y="413500"/>
                  </a:cubicBezTo>
                  <a:cubicBezTo>
                    <a:pt x="23424" y="414276"/>
                    <a:pt x="23142" y="415052"/>
                    <a:pt x="22931" y="415899"/>
                  </a:cubicBezTo>
                  <a:cubicBezTo>
                    <a:pt x="22578" y="417310"/>
                    <a:pt x="22154" y="418651"/>
                    <a:pt x="21872" y="420132"/>
                  </a:cubicBezTo>
                  <a:lnTo>
                    <a:pt x="16581" y="423166"/>
                  </a:lnTo>
                  <a:cubicBezTo>
                    <a:pt x="12136" y="425777"/>
                    <a:pt x="8537" y="423660"/>
                    <a:pt x="8467" y="418510"/>
                  </a:cubicBezTo>
                  <a:lnTo>
                    <a:pt x="8467" y="416675"/>
                  </a:lnTo>
                  <a:lnTo>
                    <a:pt x="26529" y="406233"/>
                  </a:lnTo>
                  <a:cubicBezTo>
                    <a:pt x="26106" y="407221"/>
                    <a:pt x="25682" y="408138"/>
                    <a:pt x="25329" y="409055"/>
                  </a:cubicBezTo>
                  <a:close/>
                  <a:moveTo>
                    <a:pt x="26317" y="370250"/>
                  </a:moveTo>
                  <a:lnTo>
                    <a:pt x="8326" y="380621"/>
                  </a:lnTo>
                  <a:lnTo>
                    <a:pt x="8326" y="371238"/>
                  </a:lnTo>
                  <a:lnTo>
                    <a:pt x="26317" y="360866"/>
                  </a:lnTo>
                  <a:cubicBezTo>
                    <a:pt x="28575" y="359525"/>
                    <a:pt x="30409" y="360584"/>
                    <a:pt x="30409" y="363194"/>
                  </a:cubicBezTo>
                  <a:cubicBezTo>
                    <a:pt x="30409" y="365734"/>
                    <a:pt x="28575" y="368909"/>
                    <a:pt x="26317" y="370250"/>
                  </a:cubicBezTo>
                  <a:close/>
                  <a:moveTo>
                    <a:pt x="70697" y="285513"/>
                  </a:moveTo>
                  <a:lnTo>
                    <a:pt x="48754" y="298212"/>
                  </a:lnTo>
                  <a:lnTo>
                    <a:pt x="48754" y="290804"/>
                  </a:lnTo>
                  <a:lnTo>
                    <a:pt x="48613" y="237605"/>
                  </a:lnTo>
                  <a:lnTo>
                    <a:pt x="69003" y="225822"/>
                  </a:lnTo>
                  <a:lnTo>
                    <a:pt x="70556" y="224905"/>
                  </a:lnTo>
                  <a:cubicBezTo>
                    <a:pt x="72813" y="223565"/>
                    <a:pt x="74718" y="224623"/>
                    <a:pt x="74718" y="227234"/>
                  </a:cubicBezTo>
                  <a:lnTo>
                    <a:pt x="74859" y="278386"/>
                  </a:lnTo>
                  <a:cubicBezTo>
                    <a:pt x="74789" y="281068"/>
                    <a:pt x="72954" y="284243"/>
                    <a:pt x="70697" y="285513"/>
                  </a:cubicBezTo>
                  <a:close/>
                  <a:moveTo>
                    <a:pt x="284974" y="101151"/>
                  </a:moveTo>
                  <a:lnTo>
                    <a:pt x="390454" y="40261"/>
                  </a:lnTo>
                  <a:lnTo>
                    <a:pt x="394476" y="37933"/>
                  </a:lnTo>
                  <a:cubicBezTo>
                    <a:pt x="396734" y="36593"/>
                    <a:pt x="398568" y="37651"/>
                    <a:pt x="398639" y="40261"/>
                  </a:cubicBezTo>
                  <a:lnTo>
                    <a:pt x="398780" y="91344"/>
                  </a:lnTo>
                  <a:cubicBezTo>
                    <a:pt x="398851" y="94025"/>
                    <a:pt x="396946" y="97200"/>
                    <a:pt x="394688" y="98470"/>
                  </a:cubicBezTo>
                  <a:lnTo>
                    <a:pt x="285186" y="161688"/>
                  </a:lnTo>
                  <a:cubicBezTo>
                    <a:pt x="282928" y="163028"/>
                    <a:pt x="281023" y="161970"/>
                    <a:pt x="281023" y="159359"/>
                  </a:cubicBezTo>
                  <a:lnTo>
                    <a:pt x="281023" y="153080"/>
                  </a:lnTo>
                  <a:lnTo>
                    <a:pt x="280882" y="108206"/>
                  </a:lnTo>
                  <a:cubicBezTo>
                    <a:pt x="280882" y="105666"/>
                    <a:pt x="282716" y="102491"/>
                    <a:pt x="284974" y="101151"/>
                  </a:cubicBezTo>
                  <a:close/>
                  <a:moveTo>
                    <a:pt x="211667" y="148211"/>
                  </a:moveTo>
                  <a:cubicBezTo>
                    <a:pt x="211667" y="145601"/>
                    <a:pt x="213501" y="142426"/>
                    <a:pt x="215759" y="141085"/>
                  </a:cubicBezTo>
                  <a:lnTo>
                    <a:pt x="257175" y="117167"/>
                  </a:lnTo>
                  <a:lnTo>
                    <a:pt x="260279" y="115332"/>
                  </a:lnTo>
                  <a:cubicBezTo>
                    <a:pt x="262537" y="113992"/>
                    <a:pt x="264372" y="115050"/>
                    <a:pt x="264372" y="117731"/>
                  </a:cubicBezTo>
                  <a:lnTo>
                    <a:pt x="264513" y="168884"/>
                  </a:lnTo>
                  <a:cubicBezTo>
                    <a:pt x="264513" y="171495"/>
                    <a:pt x="262678" y="174599"/>
                    <a:pt x="260421" y="175940"/>
                  </a:cubicBezTo>
                  <a:lnTo>
                    <a:pt x="215900" y="201693"/>
                  </a:lnTo>
                  <a:cubicBezTo>
                    <a:pt x="213642" y="203033"/>
                    <a:pt x="211737" y="201975"/>
                    <a:pt x="211737" y="199364"/>
                  </a:cubicBezTo>
                  <a:lnTo>
                    <a:pt x="211737" y="194214"/>
                  </a:lnTo>
                  <a:lnTo>
                    <a:pt x="211667" y="148211"/>
                  </a:lnTo>
                  <a:close/>
                  <a:moveTo>
                    <a:pt x="216041" y="234148"/>
                  </a:moveTo>
                  <a:lnTo>
                    <a:pt x="394688" y="130996"/>
                  </a:lnTo>
                  <a:cubicBezTo>
                    <a:pt x="396946" y="129655"/>
                    <a:pt x="398851" y="130714"/>
                    <a:pt x="398851" y="133324"/>
                  </a:cubicBezTo>
                  <a:cubicBezTo>
                    <a:pt x="398921" y="135935"/>
                    <a:pt x="397016" y="139110"/>
                    <a:pt x="394758" y="140450"/>
                  </a:cubicBezTo>
                  <a:lnTo>
                    <a:pt x="216041" y="243532"/>
                  </a:lnTo>
                  <a:cubicBezTo>
                    <a:pt x="213783" y="244872"/>
                    <a:pt x="211878" y="243744"/>
                    <a:pt x="211878" y="241204"/>
                  </a:cubicBezTo>
                  <a:cubicBezTo>
                    <a:pt x="211949" y="238593"/>
                    <a:pt x="213783" y="235418"/>
                    <a:pt x="216041" y="234148"/>
                  </a:cubicBezTo>
                  <a:close/>
                  <a:moveTo>
                    <a:pt x="313831" y="242332"/>
                  </a:moveTo>
                  <a:lnTo>
                    <a:pt x="313478" y="243320"/>
                  </a:lnTo>
                  <a:cubicBezTo>
                    <a:pt x="313126" y="244308"/>
                    <a:pt x="312702" y="245296"/>
                    <a:pt x="312349" y="246354"/>
                  </a:cubicBezTo>
                  <a:lnTo>
                    <a:pt x="312279" y="246495"/>
                  </a:lnTo>
                  <a:cubicBezTo>
                    <a:pt x="311926" y="247483"/>
                    <a:pt x="311644" y="248471"/>
                    <a:pt x="311362" y="249459"/>
                  </a:cubicBezTo>
                  <a:cubicBezTo>
                    <a:pt x="310938" y="250870"/>
                    <a:pt x="310586" y="252210"/>
                    <a:pt x="310233" y="253692"/>
                  </a:cubicBezTo>
                  <a:lnTo>
                    <a:pt x="305576" y="256373"/>
                  </a:lnTo>
                  <a:cubicBezTo>
                    <a:pt x="305294" y="255597"/>
                    <a:pt x="305012" y="254750"/>
                    <a:pt x="304659" y="253974"/>
                  </a:cubicBezTo>
                  <a:lnTo>
                    <a:pt x="304588" y="253833"/>
                  </a:lnTo>
                  <a:cubicBezTo>
                    <a:pt x="304236" y="253057"/>
                    <a:pt x="303883" y="252281"/>
                    <a:pt x="303459" y="251575"/>
                  </a:cubicBezTo>
                  <a:lnTo>
                    <a:pt x="303389" y="251505"/>
                  </a:lnTo>
                  <a:cubicBezTo>
                    <a:pt x="303036" y="250870"/>
                    <a:pt x="302683" y="250305"/>
                    <a:pt x="302260" y="249741"/>
                  </a:cubicBezTo>
                  <a:lnTo>
                    <a:pt x="301837" y="249247"/>
                  </a:lnTo>
                  <a:cubicBezTo>
                    <a:pt x="301554" y="248753"/>
                    <a:pt x="301131" y="248330"/>
                    <a:pt x="300778" y="247906"/>
                  </a:cubicBezTo>
                  <a:lnTo>
                    <a:pt x="314819" y="239792"/>
                  </a:lnTo>
                  <a:cubicBezTo>
                    <a:pt x="314607" y="240639"/>
                    <a:pt x="314184" y="241486"/>
                    <a:pt x="313831" y="242332"/>
                  </a:cubicBezTo>
                  <a:close/>
                  <a:moveTo>
                    <a:pt x="216182" y="270484"/>
                  </a:moveTo>
                  <a:cubicBezTo>
                    <a:pt x="213924" y="271825"/>
                    <a:pt x="212019" y="270696"/>
                    <a:pt x="212019" y="268156"/>
                  </a:cubicBezTo>
                  <a:cubicBezTo>
                    <a:pt x="212019" y="265616"/>
                    <a:pt x="213854" y="262370"/>
                    <a:pt x="216112" y="261100"/>
                  </a:cubicBezTo>
                  <a:lnTo>
                    <a:pt x="394758" y="157948"/>
                  </a:lnTo>
                  <a:cubicBezTo>
                    <a:pt x="397016" y="156608"/>
                    <a:pt x="398921" y="157736"/>
                    <a:pt x="398921" y="160276"/>
                  </a:cubicBezTo>
                  <a:cubicBezTo>
                    <a:pt x="398992" y="162887"/>
                    <a:pt x="397087" y="166062"/>
                    <a:pt x="394829" y="167402"/>
                  </a:cubicBezTo>
                  <a:lnTo>
                    <a:pt x="216182" y="270484"/>
                  </a:lnTo>
                  <a:close/>
                  <a:moveTo>
                    <a:pt x="391372" y="206843"/>
                  </a:moveTo>
                  <a:lnTo>
                    <a:pt x="376837" y="215239"/>
                  </a:lnTo>
                  <a:cubicBezTo>
                    <a:pt x="376555" y="214393"/>
                    <a:pt x="376273" y="213546"/>
                    <a:pt x="375920" y="212840"/>
                  </a:cubicBezTo>
                  <a:lnTo>
                    <a:pt x="375849" y="212770"/>
                  </a:lnTo>
                  <a:cubicBezTo>
                    <a:pt x="375497" y="211994"/>
                    <a:pt x="375073" y="211218"/>
                    <a:pt x="374650" y="210441"/>
                  </a:cubicBezTo>
                  <a:cubicBezTo>
                    <a:pt x="374297" y="209806"/>
                    <a:pt x="373944" y="209313"/>
                    <a:pt x="373521" y="208678"/>
                  </a:cubicBezTo>
                  <a:lnTo>
                    <a:pt x="373098" y="208184"/>
                  </a:lnTo>
                  <a:cubicBezTo>
                    <a:pt x="372816" y="207690"/>
                    <a:pt x="372392" y="207266"/>
                    <a:pt x="372039" y="206843"/>
                  </a:cubicBezTo>
                  <a:lnTo>
                    <a:pt x="408093" y="186029"/>
                  </a:lnTo>
                  <a:cubicBezTo>
                    <a:pt x="404777" y="194566"/>
                    <a:pt x="398498" y="202680"/>
                    <a:pt x="391372" y="206843"/>
                  </a:cubicBezTo>
                  <a:close/>
                </a:path>
              </a:pathLst>
            </a:custGeom>
            <a:solidFill>
              <a:schemeClr val="accent2">
                <a:lumMod val="75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333" name="Freeform: Shape 332">
              <a:extLst>
                <a:ext uri="{FF2B5EF4-FFF2-40B4-BE49-F238E27FC236}">
                  <a16:creationId xmlns:a16="http://schemas.microsoft.com/office/drawing/2014/main" id="{7BDC0748-4E16-4B49-A3F2-294C0568A2DB}"/>
                </a:ext>
              </a:extLst>
            </p:cNvPr>
            <p:cNvSpPr/>
            <p:nvPr/>
          </p:nvSpPr>
          <p:spPr>
            <a:xfrm>
              <a:off x="2958747" y="1770168"/>
              <a:ext cx="14111" cy="63500"/>
            </a:xfrm>
            <a:custGeom>
              <a:avLst/>
              <a:gdLst>
                <a:gd name="connsiteX0" fmla="*/ 20391 w 14111"/>
                <a:gd name="connsiteY0" fmla="*/ 0 h 63500"/>
                <a:gd name="connsiteX1" fmla="*/ 20391 w 14111"/>
                <a:gd name="connsiteY1" fmla="*/ 49248 h 63500"/>
                <a:gd name="connsiteX2" fmla="*/ 16369 w 14111"/>
                <a:gd name="connsiteY2" fmla="*/ 56021 h 63500"/>
                <a:gd name="connsiteX3" fmla="*/ 141 w 14111"/>
                <a:gd name="connsiteY3" fmla="*/ 64982 h 63500"/>
                <a:gd name="connsiteX4" fmla="*/ 0 w 14111"/>
                <a:gd name="connsiteY4" fmla="*/ 11783 h 63500"/>
                <a:gd name="connsiteX5" fmla="*/ 20391 w 14111"/>
                <a:gd name="connsiteY5" fmla="*/ 0 h 6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111" h="63500">
                  <a:moveTo>
                    <a:pt x="20391" y="0"/>
                  </a:moveTo>
                  <a:lnTo>
                    <a:pt x="20391" y="49248"/>
                  </a:lnTo>
                  <a:cubicBezTo>
                    <a:pt x="20391" y="52070"/>
                    <a:pt x="18838" y="54681"/>
                    <a:pt x="16369" y="56021"/>
                  </a:cubicBezTo>
                  <a:lnTo>
                    <a:pt x="141" y="64982"/>
                  </a:lnTo>
                  <a:lnTo>
                    <a:pt x="0" y="11783"/>
                  </a:lnTo>
                  <a:lnTo>
                    <a:pt x="20391" y="0"/>
                  </a:lnTo>
                  <a:close/>
                </a:path>
              </a:pathLst>
            </a:custGeom>
            <a:solidFill>
              <a:schemeClr val="accent1">
                <a:lumMod val="20000"/>
                <a:lumOff val="80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334" name="Freeform: Shape 333">
              <a:extLst>
                <a:ext uri="{FF2B5EF4-FFF2-40B4-BE49-F238E27FC236}">
                  <a16:creationId xmlns:a16="http://schemas.microsoft.com/office/drawing/2014/main" id="{C285AFC4-77A1-463D-B9A8-03BF752EA01A}"/>
                </a:ext>
              </a:extLst>
            </p:cNvPr>
            <p:cNvSpPr/>
            <p:nvPr/>
          </p:nvSpPr>
          <p:spPr>
            <a:xfrm>
              <a:off x="2814532" y="1655868"/>
              <a:ext cx="162278" cy="183444"/>
            </a:xfrm>
            <a:custGeom>
              <a:avLst/>
              <a:gdLst>
                <a:gd name="connsiteX0" fmla="*/ 136313 w 162277"/>
                <a:gd name="connsiteY0" fmla="*/ 120791 h 183444"/>
                <a:gd name="connsiteX1" fmla="*/ 136454 w 162277"/>
                <a:gd name="connsiteY1" fmla="*/ 119662 h 183444"/>
                <a:gd name="connsiteX2" fmla="*/ 136807 w 162277"/>
                <a:gd name="connsiteY2" fmla="*/ 117546 h 183444"/>
                <a:gd name="connsiteX3" fmla="*/ 137089 w 162277"/>
                <a:gd name="connsiteY3" fmla="*/ 116064 h 183444"/>
                <a:gd name="connsiteX4" fmla="*/ 137442 w 162277"/>
                <a:gd name="connsiteY4" fmla="*/ 114723 h 183444"/>
                <a:gd name="connsiteX5" fmla="*/ 137936 w 162277"/>
                <a:gd name="connsiteY5" fmla="*/ 112818 h 183444"/>
                <a:gd name="connsiteX6" fmla="*/ 138289 w 162277"/>
                <a:gd name="connsiteY6" fmla="*/ 111689 h 183444"/>
                <a:gd name="connsiteX7" fmla="*/ 138994 w 162277"/>
                <a:gd name="connsiteY7" fmla="*/ 109502 h 183444"/>
                <a:gd name="connsiteX8" fmla="*/ 139347 w 162277"/>
                <a:gd name="connsiteY8" fmla="*/ 108585 h 183444"/>
                <a:gd name="connsiteX9" fmla="*/ 140547 w 162277"/>
                <a:gd name="connsiteY9" fmla="*/ 105622 h 183444"/>
                <a:gd name="connsiteX10" fmla="*/ 140688 w 162277"/>
                <a:gd name="connsiteY10" fmla="*/ 105269 h 183444"/>
                <a:gd name="connsiteX11" fmla="*/ 141887 w 162277"/>
                <a:gd name="connsiteY11" fmla="*/ 102658 h 183444"/>
                <a:gd name="connsiteX12" fmla="*/ 142311 w 162277"/>
                <a:gd name="connsiteY12" fmla="*/ 101882 h 183444"/>
                <a:gd name="connsiteX13" fmla="*/ 143581 w 162277"/>
                <a:gd name="connsiteY13" fmla="*/ 99483 h 183444"/>
                <a:gd name="connsiteX14" fmla="*/ 143863 w 162277"/>
                <a:gd name="connsiteY14" fmla="*/ 98989 h 183444"/>
                <a:gd name="connsiteX15" fmla="*/ 145556 w 162277"/>
                <a:gd name="connsiteY15" fmla="*/ 96238 h 183444"/>
                <a:gd name="connsiteX16" fmla="*/ 146050 w 162277"/>
                <a:gd name="connsiteY16" fmla="*/ 95462 h 183444"/>
                <a:gd name="connsiteX17" fmla="*/ 147391 w 162277"/>
                <a:gd name="connsiteY17" fmla="*/ 93557 h 183444"/>
                <a:gd name="connsiteX18" fmla="*/ 148167 w 162277"/>
                <a:gd name="connsiteY18" fmla="*/ 92569 h 183444"/>
                <a:gd name="connsiteX19" fmla="*/ 149366 w 162277"/>
                <a:gd name="connsiteY19" fmla="*/ 91017 h 183444"/>
                <a:gd name="connsiteX20" fmla="*/ 150424 w 162277"/>
                <a:gd name="connsiteY20" fmla="*/ 89747 h 183444"/>
                <a:gd name="connsiteX21" fmla="*/ 151483 w 162277"/>
                <a:gd name="connsiteY21" fmla="*/ 88547 h 183444"/>
                <a:gd name="connsiteX22" fmla="*/ 153247 w 162277"/>
                <a:gd name="connsiteY22" fmla="*/ 86642 h 183444"/>
                <a:gd name="connsiteX23" fmla="*/ 154164 w 162277"/>
                <a:gd name="connsiteY23" fmla="*/ 85725 h 183444"/>
                <a:gd name="connsiteX24" fmla="*/ 157974 w 162277"/>
                <a:gd name="connsiteY24" fmla="*/ 82409 h 183444"/>
                <a:gd name="connsiteX25" fmla="*/ 158679 w 162277"/>
                <a:gd name="connsiteY25" fmla="*/ 81844 h 183444"/>
                <a:gd name="connsiteX26" fmla="*/ 162842 w 162277"/>
                <a:gd name="connsiteY26" fmla="*/ 79022 h 183444"/>
                <a:gd name="connsiteX27" fmla="*/ 26882 w 162277"/>
                <a:gd name="connsiteY27" fmla="*/ 0 h 183444"/>
                <a:gd name="connsiteX28" fmla="*/ 22719 w 162277"/>
                <a:gd name="connsiteY28" fmla="*/ 2822 h 183444"/>
                <a:gd name="connsiteX29" fmla="*/ 22013 w 162277"/>
                <a:gd name="connsiteY29" fmla="*/ 3316 h 183444"/>
                <a:gd name="connsiteX30" fmla="*/ 18203 w 162277"/>
                <a:gd name="connsiteY30" fmla="*/ 6632 h 183444"/>
                <a:gd name="connsiteX31" fmla="*/ 17921 w 162277"/>
                <a:gd name="connsiteY31" fmla="*/ 6914 h 183444"/>
                <a:gd name="connsiteX32" fmla="*/ 17357 w 162277"/>
                <a:gd name="connsiteY32" fmla="*/ 7549 h 183444"/>
                <a:gd name="connsiteX33" fmla="*/ 15593 w 162277"/>
                <a:gd name="connsiteY33" fmla="*/ 9454 h 183444"/>
                <a:gd name="connsiteX34" fmla="*/ 15028 w 162277"/>
                <a:gd name="connsiteY34" fmla="*/ 10089 h 183444"/>
                <a:gd name="connsiteX35" fmla="*/ 14534 w 162277"/>
                <a:gd name="connsiteY35" fmla="*/ 10654 h 183444"/>
                <a:gd name="connsiteX36" fmla="*/ 13476 w 162277"/>
                <a:gd name="connsiteY36" fmla="*/ 11924 h 183444"/>
                <a:gd name="connsiteX37" fmla="*/ 12771 w 162277"/>
                <a:gd name="connsiteY37" fmla="*/ 12771 h 183444"/>
                <a:gd name="connsiteX38" fmla="*/ 12206 w 162277"/>
                <a:gd name="connsiteY38" fmla="*/ 13476 h 183444"/>
                <a:gd name="connsiteX39" fmla="*/ 11430 w 162277"/>
                <a:gd name="connsiteY39" fmla="*/ 14464 h 183444"/>
                <a:gd name="connsiteX40" fmla="*/ 10936 w 162277"/>
                <a:gd name="connsiteY40" fmla="*/ 15169 h 183444"/>
                <a:gd name="connsiteX41" fmla="*/ 10089 w 162277"/>
                <a:gd name="connsiteY41" fmla="*/ 16439 h 183444"/>
                <a:gd name="connsiteX42" fmla="*/ 9596 w 162277"/>
                <a:gd name="connsiteY42" fmla="*/ 17216 h 183444"/>
                <a:gd name="connsiteX43" fmla="*/ 9384 w 162277"/>
                <a:gd name="connsiteY43" fmla="*/ 17498 h 183444"/>
                <a:gd name="connsiteX44" fmla="*/ 7973 w 162277"/>
                <a:gd name="connsiteY44" fmla="*/ 19756 h 183444"/>
                <a:gd name="connsiteX45" fmla="*/ 7902 w 162277"/>
                <a:gd name="connsiteY45" fmla="*/ 19897 h 183444"/>
                <a:gd name="connsiteX46" fmla="*/ 7620 w 162277"/>
                <a:gd name="connsiteY46" fmla="*/ 20391 h 183444"/>
                <a:gd name="connsiteX47" fmla="*/ 6703 w 162277"/>
                <a:gd name="connsiteY47" fmla="*/ 22013 h 183444"/>
                <a:gd name="connsiteX48" fmla="*/ 6279 w 162277"/>
                <a:gd name="connsiteY48" fmla="*/ 22789 h 183444"/>
                <a:gd name="connsiteX49" fmla="*/ 5856 w 162277"/>
                <a:gd name="connsiteY49" fmla="*/ 23566 h 183444"/>
                <a:gd name="connsiteX50" fmla="*/ 5503 w 162277"/>
                <a:gd name="connsiteY50" fmla="*/ 24271 h 183444"/>
                <a:gd name="connsiteX51" fmla="*/ 4657 w 162277"/>
                <a:gd name="connsiteY51" fmla="*/ 26176 h 183444"/>
                <a:gd name="connsiteX52" fmla="*/ 4516 w 162277"/>
                <a:gd name="connsiteY52" fmla="*/ 26529 h 183444"/>
                <a:gd name="connsiteX53" fmla="*/ 4445 w 162277"/>
                <a:gd name="connsiteY53" fmla="*/ 26599 h 183444"/>
                <a:gd name="connsiteX54" fmla="*/ 3457 w 162277"/>
                <a:gd name="connsiteY54" fmla="*/ 28998 h 183444"/>
                <a:gd name="connsiteX55" fmla="*/ 3316 w 162277"/>
                <a:gd name="connsiteY55" fmla="*/ 29422 h 183444"/>
                <a:gd name="connsiteX56" fmla="*/ 2963 w 162277"/>
                <a:gd name="connsiteY56" fmla="*/ 30339 h 183444"/>
                <a:gd name="connsiteX57" fmla="*/ 2540 w 162277"/>
                <a:gd name="connsiteY57" fmla="*/ 31538 h 183444"/>
                <a:gd name="connsiteX58" fmla="*/ 2258 w 162277"/>
                <a:gd name="connsiteY58" fmla="*/ 32455 h 183444"/>
                <a:gd name="connsiteX59" fmla="*/ 1905 w 162277"/>
                <a:gd name="connsiteY59" fmla="*/ 33584 h 183444"/>
                <a:gd name="connsiteX60" fmla="*/ 1693 w 162277"/>
                <a:gd name="connsiteY60" fmla="*/ 34290 h 183444"/>
                <a:gd name="connsiteX61" fmla="*/ 1411 w 162277"/>
                <a:gd name="connsiteY61" fmla="*/ 35489 h 183444"/>
                <a:gd name="connsiteX62" fmla="*/ 1058 w 162277"/>
                <a:gd name="connsiteY62" fmla="*/ 36830 h 183444"/>
                <a:gd name="connsiteX63" fmla="*/ 917 w 162277"/>
                <a:gd name="connsiteY63" fmla="*/ 37324 h 183444"/>
                <a:gd name="connsiteX64" fmla="*/ 776 w 162277"/>
                <a:gd name="connsiteY64" fmla="*/ 38312 h 183444"/>
                <a:gd name="connsiteX65" fmla="*/ 423 w 162277"/>
                <a:gd name="connsiteY65" fmla="*/ 40428 h 183444"/>
                <a:gd name="connsiteX66" fmla="*/ 353 w 162277"/>
                <a:gd name="connsiteY66" fmla="*/ 41063 h 183444"/>
                <a:gd name="connsiteX67" fmla="*/ 282 w 162277"/>
                <a:gd name="connsiteY67" fmla="*/ 41628 h 183444"/>
                <a:gd name="connsiteX68" fmla="*/ 0 w 162277"/>
                <a:gd name="connsiteY68" fmla="*/ 46355 h 183444"/>
                <a:gd name="connsiteX69" fmla="*/ 212 w 162277"/>
                <a:gd name="connsiteY69" fmla="*/ 108938 h 183444"/>
                <a:gd name="connsiteX70" fmla="*/ 136172 w 162277"/>
                <a:gd name="connsiteY70" fmla="*/ 187960 h 183444"/>
                <a:gd name="connsiteX71" fmla="*/ 135961 w 162277"/>
                <a:gd name="connsiteY71" fmla="*/ 125377 h 183444"/>
                <a:gd name="connsiteX72" fmla="*/ 136313 w 162277"/>
                <a:gd name="connsiteY72" fmla="*/ 120791 h 183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162277" h="183444">
                  <a:moveTo>
                    <a:pt x="136313" y="120791"/>
                  </a:moveTo>
                  <a:cubicBezTo>
                    <a:pt x="136384" y="120438"/>
                    <a:pt x="136384" y="120015"/>
                    <a:pt x="136454" y="119662"/>
                  </a:cubicBezTo>
                  <a:cubicBezTo>
                    <a:pt x="136525" y="118957"/>
                    <a:pt x="136666" y="118251"/>
                    <a:pt x="136807" y="117546"/>
                  </a:cubicBezTo>
                  <a:cubicBezTo>
                    <a:pt x="136878" y="117052"/>
                    <a:pt x="137019" y="116558"/>
                    <a:pt x="137089" y="116064"/>
                  </a:cubicBezTo>
                  <a:cubicBezTo>
                    <a:pt x="137160" y="115641"/>
                    <a:pt x="137301" y="115147"/>
                    <a:pt x="137442" y="114723"/>
                  </a:cubicBezTo>
                  <a:cubicBezTo>
                    <a:pt x="137583" y="114088"/>
                    <a:pt x="137795" y="113453"/>
                    <a:pt x="137936" y="112818"/>
                  </a:cubicBezTo>
                  <a:cubicBezTo>
                    <a:pt x="138077" y="112466"/>
                    <a:pt x="138148" y="112042"/>
                    <a:pt x="138289" y="111689"/>
                  </a:cubicBezTo>
                  <a:cubicBezTo>
                    <a:pt x="138501" y="110984"/>
                    <a:pt x="138783" y="110278"/>
                    <a:pt x="138994" y="109502"/>
                  </a:cubicBezTo>
                  <a:cubicBezTo>
                    <a:pt x="139136" y="109220"/>
                    <a:pt x="139206" y="108938"/>
                    <a:pt x="139347" y="108585"/>
                  </a:cubicBezTo>
                  <a:cubicBezTo>
                    <a:pt x="139700" y="107597"/>
                    <a:pt x="140123" y="106609"/>
                    <a:pt x="140547" y="105622"/>
                  </a:cubicBezTo>
                  <a:cubicBezTo>
                    <a:pt x="140617" y="105481"/>
                    <a:pt x="140617" y="105410"/>
                    <a:pt x="140688" y="105269"/>
                  </a:cubicBezTo>
                  <a:cubicBezTo>
                    <a:pt x="141111" y="104422"/>
                    <a:pt x="141464" y="103505"/>
                    <a:pt x="141887" y="102658"/>
                  </a:cubicBezTo>
                  <a:cubicBezTo>
                    <a:pt x="142028" y="102376"/>
                    <a:pt x="142169" y="102094"/>
                    <a:pt x="142311" y="101882"/>
                  </a:cubicBezTo>
                  <a:cubicBezTo>
                    <a:pt x="142734" y="101106"/>
                    <a:pt x="143157" y="100259"/>
                    <a:pt x="143581" y="99483"/>
                  </a:cubicBezTo>
                  <a:cubicBezTo>
                    <a:pt x="143651" y="99342"/>
                    <a:pt x="143792" y="99131"/>
                    <a:pt x="143863" y="98989"/>
                  </a:cubicBezTo>
                  <a:cubicBezTo>
                    <a:pt x="144427" y="98072"/>
                    <a:pt x="144992" y="97155"/>
                    <a:pt x="145556" y="96238"/>
                  </a:cubicBezTo>
                  <a:cubicBezTo>
                    <a:pt x="145697" y="95955"/>
                    <a:pt x="145909" y="95744"/>
                    <a:pt x="146050" y="95462"/>
                  </a:cubicBezTo>
                  <a:cubicBezTo>
                    <a:pt x="146473" y="94827"/>
                    <a:pt x="146967" y="94192"/>
                    <a:pt x="147391" y="93557"/>
                  </a:cubicBezTo>
                  <a:cubicBezTo>
                    <a:pt x="147602" y="93204"/>
                    <a:pt x="147884" y="92851"/>
                    <a:pt x="148167" y="92569"/>
                  </a:cubicBezTo>
                  <a:cubicBezTo>
                    <a:pt x="148590" y="92004"/>
                    <a:pt x="148943" y="91511"/>
                    <a:pt x="149366" y="91017"/>
                  </a:cubicBezTo>
                  <a:cubicBezTo>
                    <a:pt x="149719" y="90593"/>
                    <a:pt x="150072" y="90170"/>
                    <a:pt x="150424" y="89747"/>
                  </a:cubicBezTo>
                  <a:cubicBezTo>
                    <a:pt x="150777" y="89323"/>
                    <a:pt x="151130" y="88971"/>
                    <a:pt x="151483" y="88547"/>
                  </a:cubicBezTo>
                  <a:cubicBezTo>
                    <a:pt x="152047" y="87912"/>
                    <a:pt x="152682" y="87277"/>
                    <a:pt x="153247" y="86642"/>
                  </a:cubicBezTo>
                  <a:cubicBezTo>
                    <a:pt x="153529" y="86360"/>
                    <a:pt x="153811" y="86007"/>
                    <a:pt x="154164" y="85725"/>
                  </a:cubicBezTo>
                  <a:cubicBezTo>
                    <a:pt x="155363" y="84526"/>
                    <a:pt x="156633" y="83397"/>
                    <a:pt x="157974" y="82409"/>
                  </a:cubicBezTo>
                  <a:cubicBezTo>
                    <a:pt x="158186" y="82197"/>
                    <a:pt x="158468" y="82056"/>
                    <a:pt x="158679" y="81844"/>
                  </a:cubicBezTo>
                  <a:cubicBezTo>
                    <a:pt x="160020" y="80786"/>
                    <a:pt x="161431" y="79869"/>
                    <a:pt x="162842" y="79022"/>
                  </a:cubicBezTo>
                  <a:lnTo>
                    <a:pt x="26882" y="0"/>
                  </a:lnTo>
                  <a:cubicBezTo>
                    <a:pt x="25471" y="847"/>
                    <a:pt x="24059" y="1764"/>
                    <a:pt x="22719" y="2822"/>
                  </a:cubicBezTo>
                  <a:cubicBezTo>
                    <a:pt x="22507" y="3034"/>
                    <a:pt x="22225" y="3175"/>
                    <a:pt x="22013" y="3316"/>
                  </a:cubicBezTo>
                  <a:cubicBezTo>
                    <a:pt x="20743" y="4304"/>
                    <a:pt x="19473" y="5433"/>
                    <a:pt x="18203" y="6632"/>
                  </a:cubicBezTo>
                  <a:cubicBezTo>
                    <a:pt x="18133" y="6703"/>
                    <a:pt x="17992" y="6773"/>
                    <a:pt x="17921" y="6914"/>
                  </a:cubicBezTo>
                  <a:cubicBezTo>
                    <a:pt x="17709" y="7126"/>
                    <a:pt x="17568" y="7338"/>
                    <a:pt x="17357" y="7549"/>
                  </a:cubicBezTo>
                  <a:cubicBezTo>
                    <a:pt x="16722" y="8184"/>
                    <a:pt x="16157" y="8819"/>
                    <a:pt x="15593" y="9454"/>
                  </a:cubicBezTo>
                  <a:cubicBezTo>
                    <a:pt x="15381" y="9666"/>
                    <a:pt x="15240" y="9878"/>
                    <a:pt x="15028" y="10089"/>
                  </a:cubicBezTo>
                  <a:cubicBezTo>
                    <a:pt x="14887" y="10301"/>
                    <a:pt x="14746" y="10442"/>
                    <a:pt x="14534" y="10654"/>
                  </a:cubicBezTo>
                  <a:cubicBezTo>
                    <a:pt x="14182" y="11077"/>
                    <a:pt x="13829" y="11501"/>
                    <a:pt x="13476" y="11924"/>
                  </a:cubicBezTo>
                  <a:cubicBezTo>
                    <a:pt x="13264" y="12206"/>
                    <a:pt x="13053" y="12488"/>
                    <a:pt x="12771" y="12771"/>
                  </a:cubicBezTo>
                  <a:cubicBezTo>
                    <a:pt x="12559" y="12982"/>
                    <a:pt x="12418" y="13264"/>
                    <a:pt x="12206" y="13476"/>
                  </a:cubicBezTo>
                  <a:cubicBezTo>
                    <a:pt x="11924" y="13829"/>
                    <a:pt x="11712" y="14182"/>
                    <a:pt x="11430" y="14464"/>
                  </a:cubicBezTo>
                  <a:cubicBezTo>
                    <a:pt x="11289" y="14676"/>
                    <a:pt x="11077" y="14887"/>
                    <a:pt x="10936" y="15169"/>
                  </a:cubicBezTo>
                  <a:cubicBezTo>
                    <a:pt x="10654" y="15593"/>
                    <a:pt x="10372" y="16016"/>
                    <a:pt x="10089" y="16439"/>
                  </a:cubicBezTo>
                  <a:cubicBezTo>
                    <a:pt x="9948" y="16722"/>
                    <a:pt x="9737" y="16933"/>
                    <a:pt x="9596" y="17216"/>
                  </a:cubicBezTo>
                  <a:cubicBezTo>
                    <a:pt x="9525" y="17286"/>
                    <a:pt x="9454" y="17427"/>
                    <a:pt x="9384" y="17498"/>
                  </a:cubicBezTo>
                  <a:cubicBezTo>
                    <a:pt x="8890" y="18274"/>
                    <a:pt x="8467" y="18979"/>
                    <a:pt x="7973" y="19756"/>
                  </a:cubicBezTo>
                  <a:cubicBezTo>
                    <a:pt x="7973" y="19826"/>
                    <a:pt x="7902" y="19897"/>
                    <a:pt x="7902" y="19897"/>
                  </a:cubicBezTo>
                  <a:cubicBezTo>
                    <a:pt x="7832" y="20038"/>
                    <a:pt x="7691" y="20249"/>
                    <a:pt x="7620" y="20391"/>
                  </a:cubicBezTo>
                  <a:cubicBezTo>
                    <a:pt x="7338" y="20955"/>
                    <a:pt x="6985" y="21449"/>
                    <a:pt x="6703" y="22013"/>
                  </a:cubicBezTo>
                  <a:cubicBezTo>
                    <a:pt x="6562" y="22296"/>
                    <a:pt x="6421" y="22507"/>
                    <a:pt x="6279" y="22789"/>
                  </a:cubicBezTo>
                  <a:cubicBezTo>
                    <a:pt x="6138" y="23072"/>
                    <a:pt x="5997" y="23354"/>
                    <a:pt x="5856" y="23566"/>
                  </a:cubicBezTo>
                  <a:cubicBezTo>
                    <a:pt x="5715" y="23777"/>
                    <a:pt x="5644" y="24059"/>
                    <a:pt x="5503" y="24271"/>
                  </a:cubicBezTo>
                  <a:cubicBezTo>
                    <a:pt x="5221" y="24906"/>
                    <a:pt x="4939" y="25541"/>
                    <a:pt x="4657" y="26176"/>
                  </a:cubicBezTo>
                  <a:cubicBezTo>
                    <a:pt x="4586" y="26317"/>
                    <a:pt x="4516" y="26388"/>
                    <a:pt x="4516" y="26529"/>
                  </a:cubicBezTo>
                  <a:cubicBezTo>
                    <a:pt x="4516" y="26529"/>
                    <a:pt x="4516" y="26599"/>
                    <a:pt x="4445" y="26599"/>
                  </a:cubicBezTo>
                  <a:cubicBezTo>
                    <a:pt x="4092" y="27376"/>
                    <a:pt x="3739" y="28222"/>
                    <a:pt x="3457" y="28998"/>
                  </a:cubicBezTo>
                  <a:cubicBezTo>
                    <a:pt x="3387" y="29139"/>
                    <a:pt x="3387" y="29281"/>
                    <a:pt x="3316" y="29422"/>
                  </a:cubicBezTo>
                  <a:cubicBezTo>
                    <a:pt x="3175" y="29704"/>
                    <a:pt x="3104" y="29986"/>
                    <a:pt x="2963" y="30339"/>
                  </a:cubicBezTo>
                  <a:cubicBezTo>
                    <a:pt x="2822" y="30762"/>
                    <a:pt x="2681" y="31186"/>
                    <a:pt x="2540" y="31538"/>
                  </a:cubicBezTo>
                  <a:cubicBezTo>
                    <a:pt x="2469" y="31821"/>
                    <a:pt x="2328" y="32173"/>
                    <a:pt x="2258" y="32455"/>
                  </a:cubicBezTo>
                  <a:cubicBezTo>
                    <a:pt x="2117" y="32808"/>
                    <a:pt x="2046" y="33161"/>
                    <a:pt x="1905" y="33584"/>
                  </a:cubicBezTo>
                  <a:cubicBezTo>
                    <a:pt x="1834" y="33796"/>
                    <a:pt x="1764" y="34078"/>
                    <a:pt x="1693" y="34290"/>
                  </a:cubicBezTo>
                  <a:cubicBezTo>
                    <a:pt x="1552" y="34713"/>
                    <a:pt x="1482" y="35137"/>
                    <a:pt x="1411" y="35489"/>
                  </a:cubicBezTo>
                  <a:cubicBezTo>
                    <a:pt x="1270" y="35913"/>
                    <a:pt x="1199" y="36407"/>
                    <a:pt x="1058" y="36830"/>
                  </a:cubicBezTo>
                  <a:cubicBezTo>
                    <a:pt x="988" y="36971"/>
                    <a:pt x="988" y="37183"/>
                    <a:pt x="917" y="37324"/>
                  </a:cubicBezTo>
                  <a:cubicBezTo>
                    <a:pt x="847" y="37677"/>
                    <a:pt x="776" y="37959"/>
                    <a:pt x="776" y="38312"/>
                  </a:cubicBezTo>
                  <a:cubicBezTo>
                    <a:pt x="635" y="39017"/>
                    <a:pt x="494" y="39723"/>
                    <a:pt x="423" y="40428"/>
                  </a:cubicBezTo>
                  <a:cubicBezTo>
                    <a:pt x="423" y="40640"/>
                    <a:pt x="353" y="40852"/>
                    <a:pt x="353" y="41063"/>
                  </a:cubicBezTo>
                  <a:cubicBezTo>
                    <a:pt x="353" y="41275"/>
                    <a:pt x="353" y="41416"/>
                    <a:pt x="282" y="41628"/>
                  </a:cubicBezTo>
                  <a:cubicBezTo>
                    <a:pt x="71" y="43180"/>
                    <a:pt x="0" y="44803"/>
                    <a:pt x="0" y="46355"/>
                  </a:cubicBezTo>
                  <a:lnTo>
                    <a:pt x="212" y="108938"/>
                  </a:lnTo>
                  <a:lnTo>
                    <a:pt x="136172" y="187960"/>
                  </a:lnTo>
                  <a:lnTo>
                    <a:pt x="135961" y="125377"/>
                  </a:lnTo>
                  <a:cubicBezTo>
                    <a:pt x="135961" y="123966"/>
                    <a:pt x="136102" y="122414"/>
                    <a:pt x="136313" y="120791"/>
                  </a:cubicBezTo>
                  <a:close/>
                </a:path>
              </a:pathLst>
            </a:custGeom>
            <a:solidFill>
              <a:schemeClr val="accent2"/>
            </a:solidFill>
            <a:ln w="7047" cap="flat">
              <a:noFill/>
              <a:prstDash val="solid"/>
              <a:miter/>
            </a:ln>
          </p:spPr>
          <p:txBody>
            <a:bodyPr rtlCol="0" anchor="ctr"/>
            <a:lstStyle/>
            <a:p>
              <a:pPr algn="r" rtl="1"/>
              <a:endParaRPr lang="en-ID">
                <a:cs typeface="B Nazanin" panose="00000400000000000000" pitchFamily="2" charset="-78"/>
              </a:endParaRPr>
            </a:p>
          </p:txBody>
        </p:sp>
        <p:sp>
          <p:nvSpPr>
            <p:cNvPr id="335" name="Freeform: Shape 334">
              <a:extLst>
                <a:ext uri="{FF2B5EF4-FFF2-40B4-BE49-F238E27FC236}">
                  <a16:creationId xmlns:a16="http://schemas.microsoft.com/office/drawing/2014/main" id="{599CDC2C-EB07-4B94-B5FB-443FF75947E5}"/>
                </a:ext>
              </a:extLst>
            </p:cNvPr>
            <p:cNvSpPr/>
            <p:nvPr/>
          </p:nvSpPr>
          <p:spPr>
            <a:xfrm>
              <a:off x="2878808" y="1900535"/>
              <a:ext cx="21167" cy="28222"/>
            </a:xfrm>
            <a:custGeom>
              <a:avLst/>
              <a:gdLst>
                <a:gd name="connsiteX0" fmla="*/ 12065 w 21166"/>
                <a:gd name="connsiteY0" fmla="*/ 1643 h 28222"/>
                <a:gd name="connsiteX1" fmla="*/ 0 w 21166"/>
                <a:gd name="connsiteY1" fmla="*/ 8487 h 28222"/>
                <a:gd name="connsiteX2" fmla="*/ 11924 w 21166"/>
                <a:gd name="connsiteY2" fmla="*/ 29160 h 28222"/>
                <a:gd name="connsiteX3" fmla="*/ 23989 w 21166"/>
                <a:gd name="connsiteY3" fmla="*/ 22316 h 28222"/>
                <a:gd name="connsiteX4" fmla="*/ 12065 w 21166"/>
                <a:gd name="connsiteY4" fmla="*/ 1643 h 282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66" h="28222">
                  <a:moveTo>
                    <a:pt x="12065" y="1643"/>
                  </a:moveTo>
                  <a:cubicBezTo>
                    <a:pt x="5433" y="-2167"/>
                    <a:pt x="71" y="867"/>
                    <a:pt x="0" y="8487"/>
                  </a:cubicBezTo>
                  <a:cubicBezTo>
                    <a:pt x="0" y="16107"/>
                    <a:pt x="5362" y="25350"/>
                    <a:pt x="11924" y="29160"/>
                  </a:cubicBezTo>
                  <a:cubicBezTo>
                    <a:pt x="18556" y="32970"/>
                    <a:pt x="23918" y="29936"/>
                    <a:pt x="23989" y="22316"/>
                  </a:cubicBezTo>
                  <a:cubicBezTo>
                    <a:pt x="24059" y="14696"/>
                    <a:pt x="18697" y="5453"/>
                    <a:pt x="12065" y="1643"/>
                  </a:cubicBezTo>
                </a:path>
              </a:pathLst>
            </a:custGeom>
            <a:solidFill>
              <a:schemeClr val="accent1"/>
            </a:solidFill>
            <a:ln w="7047" cap="flat">
              <a:noFill/>
              <a:prstDash val="solid"/>
              <a:miter/>
            </a:ln>
          </p:spPr>
          <p:txBody>
            <a:bodyPr rtlCol="0" anchor="ctr"/>
            <a:lstStyle/>
            <a:p>
              <a:pPr algn="r" rtl="1"/>
              <a:endParaRPr lang="en-ID">
                <a:cs typeface="B Nazanin" panose="00000400000000000000" pitchFamily="2" charset="-78"/>
              </a:endParaRPr>
            </a:p>
          </p:txBody>
        </p:sp>
        <p:sp>
          <p:nvSpPr>
            <p:cNvPr id="336" name="Freeform: Shape 335">
              <a:extLst>
                <a:ext uri="{FF2B5EF4-FFF2-40B4-BE49-F238E27FC236}">
                  <a16:creationId xmlns:a16="http://schemas.microsoft.com/office/drawing/2014/main" id="{1D75E3FA-FCD7-4F11-8E8C-59B1A741A25B}"/>
                </a:ext>
              </a:extLst>
            </p:cNvPr>
            <p:cNvSpPr/>
            <p:nvPr/>
          </p:nvSpPr>
          <p:spPr>
            <a:xfrm>
              <a:off x="2882124" y="1904700"/>
              <a:ext cx="14111" cy="21167"/>
            </a:xfrm>
            <a:custGeom>
              <a:avLst/>
              <a:gdLst>
                <a:gd name="connsiteX0" fmla="*/ 8749 w 14111"/>
                <a:gd name="connsiteY0" fmla="*/ 1217 h 21166"/>
                <a:gd name="connsiteX1" fmla="*/ 0 w 14111"/>
                <a:gd name="connsiteY1" fmla="*/ 6226 h 21166"/>
                <a:gd name="connsiteX2" fmla="*/ 8749 w 14111"/>
                <a:gd name="connsiteY2" fmla="*/ 21325 h 21166"/>
                <a:gd name="connsiteX3" fmla="*/ 17498 w 14111"/>
                <a:gd name="connsiteY3" fmla="*/ 16316 h 21166"/>
                <a:gd name="connsiteX4" fmla="*/ 8749 w 14111"/>
                <a:gd name="connsiteY4" fmla="*/ 1217 h 21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11" h="21166">
                  <a:moveTo>
                    <a:pt x="8749" y="1217"/>
                  </a:moveTo>
                  <a:cubicBezTo>
                    <a:pt x="3951" y="-1605"/>
                    <a:pt x="0" y="652"/>
                    <a:pt x="0" y="6226"/>
                  </a:cubicBezTo>
                  <a:cubicBezTo>
                    <a:pt x="0" y="11800"/>
                    <a:pt x="3881" y="18573"/>
                    <a:pt x="8749" y="21325"/>
                  </a:cubicBezTo>
                  <a:cubicBezTo>
                    <a:pt x="13547" y="24147"/>
                    <a:pt x="17498" y="21889"/>
                    <a:pt x="17498" y="16316"/>
                  </a:cubicBezTo>
                  <a:cubicBezTo>
                    <a:pt x="17498" y="10742"/>
                    <a:pt x="13617" y="3968"/>
                    <a:pt x="8749" y="1217"/>
                  </a:cubicBezTo>
                </a:path>
              </a:pathLst>
            </a:custGeom>
            <a:solidFill>
              <a:srgbClr val="FFFFFF"/>
            </a:solidFill>
            <a:ln w="7047" cap="flat">
              <a:noFill/>
              <a:prstDash val="solid"/>
              <a:miter/>
            </a:ln>
          </p:spPr>
          <p:txBody>
            <a:bodyPr rtlCol="0" anchor="ctr"/>
            <a:lstStyle/>
            <a:p>
              <a:pPr algn="r" rtl="1"/>
              <a:endParaRPr lang="en-ID">
                <a:cs typeface="B Nazanin" panose="00000400000000000000" pitchFamily="2" charset="-78"/>
              </a:endParaRPr>
            </a:p>
          </p:txBody>
        </p:sp>
        <p:sp>
          <p:nvSpPr>
            <p:cNvPr id="337" name="Freeform: Shape 336">
              <a:extLst>
                <a:ext uri="{FF2B5EF4-FFF2-40B4-BE49-F238E27FC236}">
                  <a16:creationId xmlns:a16="http://schemas.microsoft.com/office/drawing/2014/main" id="{04182EF6-C8C1-450B-A0CB-6CA2896695CA}"/>
                </a:ext>
              </a:extLst>
            </p:cNvPr>
            <p:cNvSpPr/>
            <p:nvPr/>
          </p:nvSpPr>
          <p:spPr>
            <a:xfrm>
              <a:off x="2780947" y="1844513"/>
              <a:ext cx="21167" cy="28222"/>
            </a:xfrm>
            <a:custGeom>
              <a:avLst/>
              <a:gdLst>
                <a:gd name="connsiteX0" fmla="*/ 12066 w 21166"/>
                <a:gd name="connsiteY0" fmla="*/ 1643 h 28222"/>
                <a:gd name="connsiteX1" fmla="*/ 1 w 21166"/>
                <a:gd name="connsiteY1" fmla="*/ 8487 h 28222"/>
                <a:gd name="connsiteX2" fmla="*/ 11925 w 21166"/>
                <a:gd name="connsiteY2" fmla="*/ 29160 h 28222"/>
                <a:gd name="connsiteX3" fmla="*/ 23990 w 21166"/>
                <a:gd name="connsiteY3" fmla="*/ 22316 h 28222"/>
                <a:gd name="connsiteX4" fmla="*/ 12066 w 21166"/>
                <a:gd name="connsiteY4" fmla="*/ 1643 h 282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66" h="28222">
                  <a:moveTo>
                    <a:pt x="12066" y="1643"/>
                  </a:moveTo>
                  <a:cubicBezTo>
                    <a:pt x="5433" y="-2167"/>
                    <a:pt x="71" y="867"/>
                    <a:pt x="1" y="8487"/>
                  </a:cubicBezTo>
                  <a:cubicBezTo>
                    <a:pt x="-70" y="16107"/>
                    <a:pt x="5363" y="25350"/>
                    <a:pt x="11925" y="29160"/>
                  </a:cubicBezTo>
                  <a:cubicBezTo>
                    <a:pt x="18557" y="32970"/>
                    <a:pt x="23919" y="29936"/>
                    <a:pt x="23990" y="22316"/>
                  </a:cubicBezTo>
                  <a:cubicBezTo>
                    <a:pt x="24060" y="14696"/>
                    <a:pt x="18698" y="5524"/>
                    <a:pt x="12066" y="1643"/>
                  </a:cubicBezTo>
                </a:path>
              </a:pathLst>
            </a:custGeom>
            <a:solidFill>
              <a:schemeClr val="accent1"/>
            </a:solidFill>
            <a:ln w="7047" cap="flat">
              <a:noFill/>
              <a:prstDash val="solid"/>
              <a:miter/>
            </a:ln>
          </p:spPr>
          <p:txBody>
            <a:bodyPr rtlCol="0" anchor="ctr"/>
            <a:lstStyle/>
            <a:p>
              <a:pPr algn="r" rtl="1"/>
              <a:endParaRPr lang="en-ID">
                <a:cs typeface="B Nazanin" panose="00000400000000000000" pitchFamily="2" charset="-78"/>
              </a:endParaRPr>
            </a:p>
          </p:txBody>
        </p:sp>
        <p:sp>
          <p:nvSpPr>
            <p:cNvPr id="338" name="Freeform: Shape 337">
              <a:extLst>
                <a:ext uri="{FF2B5EF4-FFF2-40B4-BE49-F238E27FC236}">
                  <a16:creationId xmlns:a16="http://schemas.microsoft.com/office/drawing/2014/main" id="{04995457-619F-471A-A2AE-C23A1B3AB579}"/>
                </a:ext>
              </a:extLst>
            </p:cNvPr>
            <p:cNvSpPr/>
            <p:nvPr/>
          </p:nvSpPr>
          <p:spPr>
            <a:xfrm>
              <a:off x="2784264" y="1848679"/>
              <a:ext cx="14111" cy="21167"/>
            </a:xfrm>
            <a:custGeom>
              <a:avLst/>
              <a:gdLst>
                <a:gd name="connsiteX0" fmla="*/ 8749 w 14111"/>
                <a:gd name="connsiteY0" fmla="*/ 1217 h 21166"/>
                <a:gd name="connsiteX1" fmla="*/ 0 w 14111"/>
                <a:gd name="connsiteY1" fmla="*/ 6226 h 21166"/>
                <a:gd name="connsiteX2" fmla="*/ 8749 w 14111"/>
                <a:gd name="connsiteY2" fmla="*/ 21325 h 21166"/>
                <a:gd name="connsiteX3" fmla="*/ 17498 w 14111"/>
                <a:gd name="connsiteY3" fmla="*/ 16316 h 21166"/>
                <a:gd name="connsiteX4" fmla="*/ 8749 w 14111"/>
                <a:gd name="connsiteY4" fmla="*/ 1217 h 21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11" h="21166">
                  <a:moveTo>
                    <a:pt x="8749" y="1217"/>
                  </a:moveTo>
                  <a:cubicBezTo>
                    <a:pt x="3951" y="-1605"/>
                    <a:pt x="0" y="652"/>
                    <a:pt x="0" y="6226"/>
                  </a:cubicBezTo>
                  <a:cubicBezTo>
                    <a:pt x="0" y="11800"/>
                    <a:pt x="3881" y="18573"/>
                    <a:pt x="8749" y="21325"/>
                  </a:cubicBezTo>
                  <a:cubicBezTo>
                    <a:pt x="13547" y="24147"/>
                    <a:pt x="17498" y="21889"/>
                    <a:pt x="17498" y="16316"/>
                  </a:cubicBezTo>
                  <a:cubicBezTo>
                    <a:pt x="17498" y="10742"/>
                    <a:pt x="13547" y="4039"/>
                    <a:pt x="8749" y="1217"/>
                  </a:cubicBezTo>
                </a:path>
              </a:pathLst>
            </a:custGeom>
            <a:solidFill>
              <a:srgbClr val="FFFFFF"/>
            </a:solidFill>
            <a:ln w="7047" cap="flat">
              <a:noFill/>
              <a:prstDash val="solid"/>
              <a:miter/>
            </a:ln>
          </p:spPr>
          <p:txBody>
            <a:bodyPr rtlCol="0" anchor="ctr"/>
            <a:lstStyle/>
            <a:p>
              <a:pPr algn="r" rtl="1"/>
              <a:endParaRPr lang="en-ID">
                <a:cs typeface="B Nazanin" panose="00000400000000000000" pitchFamily="2" charset="-78"/>
              </a:endParaRPr>
            </a:p>
          </p:txBody>
        </p:sp>
        <p:sp>
          <p:nvSpPr>
            <p:cNvPr id="339" name="Freeform: Shape 338">
              <a:extLst>
                <a:ext uri="{FF2B5EF4-FFF2-40B4-BE49-F238E27FC236}">
                  <a16:creationId xmlns:a16="http://schemas.microsoft.com/office/drawing/2014/main" id="{D0EEE957-B560-4084-BCE9-B3219EFB0D30}"/>
                </a:ext>
              </a:extLst>
            </p:cNvPr>
            <p:cNvSpPr/>
            <p:nvPr/>
          </p:nvSpPr>
          <p:spPr>
            <a:xfrm>
              <a:off x="2948094" y="1946587"/>
              <a:ext cx="28222" cy="35278"/>
            </a:xfrm>
            <a:custGeom>
              <a:avLst/>
              <a:gdLst>
                <a:gd name="connsiteX0" fmla="*/ 15522 w 28222"/>
                <a:gd name="connsiteY0" fmla="*/ 2157 h 35277"/>
                <a:gd name="connsiteX1" fmla="*/ 0 w 28222"/>
                <a:gd name="connsiteY1" fmla="*/ 29039 h 35277"/>
                <a:gd name="connsiteX2" fmla="*/ 15593 w 28222"/>
                <a:gd name="connsiteY2" fmla="*/ 37929 h 35277"/>
                <a:gd name="connsiteX3" fmla="*/ 31115 w 28222"/>
                <a:gd name="connsiteY3" fmla="*/ 11047 h 35277"/>
                <a:gd name="connsiteX4" fmla="*/ 15522 w 28222"/>
                <a:gd name="connsiteY4" fmla="*/ 2157 h 352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222" h="35277">
                  <a:moveTo>
                    <a:pt x="15522" y="2157"/>
                  </a:moveTo>
                  <a:cubicBezTo>
                    <a:pt x="6914" y="7096"/>
                    <a:pt x="0" y="19161"/>
                    <a:pt x="0" y="29039"/>
                  </a:cubicBezTo>
                  <a:cubicBezTo>
                    <a:pt x="0" y="38917"/>
                    <a:pt x="6985" y="42868"/>
                    <a:pt x="15593" y="37929"/>
                  </a:cubicBezTo>
                  <a:cubicBezTo>
                    <a:pt x="24201" y="32990"/>
                    <a:pt x="31115" y="20925"/>
                    <a:pt x="31115" y="11047"/>
                  </a:cubicBezTo>
                  <a:cubicBezTo>
                    <a:pt x="31115" y="1169"/>
                    <a:pt x="24130" y="-2852"/>
                    <a:pt x="15522" y="2157"/>
                  </a:cubicBezTo>
                </a:path>
              </a:pathLst>
            </a:custGeom>
            <a:solidFill>
              <a:schemeClr val="accent2"/>
            </a:solidFill>
            <a:ln w="7047" cap="flat">
              <a:noFill/>
              <a:prstDash val="solid"/>
              <a:miter/>
            </a:ln>
          </p:spPr>
          <p:txBody>
            <a:bodyPr rtlCol="0" anchor="ctr"/>
            <a:lstStyle/>
            <a:p>
              <a:pPr algn="r" rtl="1"/>
              <a:endParaRPr lang="en-ID">
                <a:cs typeface="B Nazanin" panose="00000400000000000000" pitchFamily="2" charset="-78"/>
              </a:endParaRPr>
            </a:p>
          </p:txBody>
        </p:sp>
        <p:sp>
          <p:nvSpPr>
            <p:cNvPr id="340" name="Freeform: Shape 339">
              <a:extLst>
                <a:ext uri="{FF2B5EF4-FFF2-40B4-BE49-F238E27FC236}">
                  <a16:creationId xmlns:a16="http://schemas.microsoft.com/office/drawing/2014/main" id="{51B5840B-14D6-4386-BD72-177CB10641D7}"/>
                </a:ext>
              </a:extLst>
            </p:cNvPr>
            <p:cNvSpPr/>
            <p:nvPr/>
          </p:nvSpPr>
          <p:spPr>
            <a:xfrm>
              <a:off x="2814673" y="1700812"/>
              <a:ext cx="134056" cy="141111"/>
            </a:xfrm>
            <a:custGeom>
              <a:avLst/>
              <a:gdLst>
                <a:gd name="connsiteX0" fmla="*/ 0 w 134055"/>
                <a:gd name="connsiteY0" fmla="*/ 64135 h 141111"/>
                <a:gd name="connsiteX1" fmla="*/ 136031 w 134055"/>
                <a:gd name="connsiteY1" fmla="*/ 143157 h 141111"/>
                <a:gd name="connsiteX2" fmla="*/ 136031 w 134055"/>
                <a:gd name="connsiteY2" fmla="*/ 79022 h 141111"/>
                <a:gd name="connsiteX3" fmla="*/ 917 w 134055"/>
                <a:gd name="connsiteY3" fmla="*/ 494 h 141111"/>
                <a:gd name="connsiteX4" fmla="*/ 0 w 134055"/>
                <a:gd name="connsiteY4" fmla="*/ 0 h 1411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4055" h="141111">
                  <a:moveTo>
                    <a:pt x="0" y="64135"/>
                  </a:moveTo>
                  <a:lnTo>
                    <a:pt x="136031" y="143157"/>
                  </a:lnTo>
                  <a:lnTo>
                    <a:pt x="136031" y="79022"/>
                  </a:lnTo>
                  <a:lnTo>
                    <a:pt x="917" y="494"/>
                  </a:lnTo>
                  <a:lnTo>
                    <a:pt x="0" y="0"/>
                  </a:lnTo>
                  <a:close/>
                </a:path>
              </a:pathLst>
            </a:custGeom>
            <a:solidFill>
              <a:schemeClr val="accent1">
                <a:lumMod val="20000"/>
                <a:lumOff val="80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341" name="Freeform: Shape 340">
              <a:extLst>
                <a:ext uri="{FF2B5EF4-FFF2-40B4-BE49-F238E27FC236}">
                  <a16:creationId xmlns:a16="http://schemas.microsoft.com/office/drawing/2014/main" id="{B23D7E78-AF52-4C22-9978-4376D67D6D45}"/>
                </a:ext>
              </a:extLst>
            </p:cNvPr>
            <p:cNvSpPr/>
            <p:nvPr/>
          </p:nvSpPr>
          <p:spPr>
            <a:xfrm>
              <a:off x="2794353" y="1882704"/>
              <a:ext cx="84667" cy="49389"/>
            </a:xfrm>
            <a:custGeom>
              <a:avLst/>
              <a:gdLst>
                <a:gd name="connsiteX0" fmla="*/ 0 w 84666"/>
                <a:gd name="connsiteY0" fmla="*/ 0 h 49388"/>
                <a:gd name="connsiteX1" fmla="*/ 85513 w 84666"/>
                <a:gd name="connsiteY1" fmla="*/ 49671 h 49388"/>
              </a:gdLst>
              <a:ahLst/>
              <a:cxnLst>
                <a:cxn ang="0">
                  <a:pos x="connsiteX0" y="connsiteY0"/>
                </a:cxn>
                <a:cxn ang="0">
                  <a:pos x="connsiteX1" y="connsiteY1"/>
                </a:cxn>
              </a:cxnLst>
              <a:rect l="l" t="t" r="r" b="b"/>
              <a:pathLst>
                <a:path w="84666" h="49388">
                  <a:moveTo>
                    <a:pt x="0" y="0"/>
                  </a:moveTo>
                  <a:lnTo>
                    <a:pt x="85513" y="49671"/>
                  </a:lnTo>
                </a:path>
              </a:pathLst>
            </a:custGeom>
            <a:ln w="7047" cap="rnd">
              <a:solidFill>
                <a:schemeClr val="accent3"/>
              </a:solidFill>
              <a:prstDash val="solid"/>
              <a:miter/>
            </a:ln>
          </p:spPr>
          <p:txBody>
            <a:bodyPr rtlCol="0" anchor="ctr"/>
            <a:lstStyle/>
            <a:p>
              <a:pPr algn="r" rtl="1"/>
              <a:endParaRPr lang="en-ID">
                <a:cs typeface="B Nazanin" panose="00000400000000000000" pitchFamily="2" charset="-78"/>
              </a:endParaRPr>
            </a:p>
          </p:txBody>
        </p:sp>
        <p:sp>
          <p:nvSpPr>
            <p:cNvPr id="342" name="Freeform: Shape 341">
              <a:extLst>
                <a:ext uri="{FF2B5EF4-FFF2-40B4-BE49-F238E27FC236}">
                  <a16:creationId xmlns:a16="http://schemas.microsoft.com/office/drawing/2014/main" id="{079A131B-62E9-4006-9557-4D78BC0CD8B4}"/>
                </a:ext>
              </a:extLst>
            </p:cNvPr>
            <p:cNvSpPr/>
            <p:nvPr/>
          </p:nvSpPr>
          <p:spPr>
            <a:xfrm>
              <a:off x="2794353" y="1893217"/>
              <a:ext cx="84667" cy="49389"/>
            </a:xfrm>
            <a:custGeom>
              <a:avLst/>
              <a:gdLst>
                <a:gd name="connsiteX0" fmla="*/ 0 w 84666"/>
                <a:gd name="connsiteY0" fmla="*/ 0 h 49388"/>
                <a:gd name="connsiteX1" fmla="*/ 85513 w 84666"/>
                <a:gd name="connsiteY1" fmla="*/ 49742 h 49388"/>
              </a:gdLst>
              <a:ahLst/>
              <a:cxnLst>
                <a:cxn ang="0">
                  <a:pos x="connsiteX0" y="connsiteY0"/>
                </a:cxn>
                <a:cxn ang="0">
                  <a:pos x="connsiteX1" y="connsiteY1"/>
                </a:cxn>
              </a:cxnLst>
              <a:rect l="l" t="t" r="r" b="b"/>
              <a:pathLst>
                <a:path w="84666" h="49388">
                  <a:moveTo>
                    <a:pt x="0" y="0"/>
                  </a:moveTo>
                  <a:lnTo>
                    <a:pt x="85513" y="49742"/>
                  </a:lnTo>
                </a:path>
              </a:pathLst>
            </a:custGeom>
            <a:ln w="7047" cap="rnd">
              <a:solidFill>
                <a:schemeClr val="accent3"/>
              </a:solidFill>
              <a:prstDash val="solid"/>
              <a:miter/>
            </a:ln>
          </p:spPr>
          <p:txBody>
            <a:bodyPr rtlCol="0" anchor="ctr"/>
            <a:lstStyle/>
            <a:p>
              <a:pPr algn="r" rtl="1"/>
              <a:endParaRPr lang="en-ID">
                <a:cs typeface="B Nazanin" panose="00000400000000000000" pitchFamily="2" charset="-78"/>
              </a:endParaRPr>
            </a:p>
          </p:txBody>
        </p:sp>
        <p:sp>
          <p:nvSpPr>
            <p:cNvPr id="343" name="Freeform: Shape 342">
              <a:extLst>
                <a:ext uri="{FF2B5EF4-FFF2-40B4-BE49-F238E27FC236}">
                  <a16:creationId xmlns:a16="http://schemas.microsoft.com/office/drawing/2014/main" id="{75306062-A7B3-403A-B9AE-553018C22F34}"/>
                </a:ext>
              </a:extLst>
            </p:cNvPr>
            <p:cNvSpPr/>
            <p:nvPr/>
          </p:nvSpPr>
          <p:spPr>
            <a:xfrm>
              <a:off x="3121801" y="1661513"/>
              <a:ext cx="42333" cy="70556"/>
            </a:xfrm>
            <a:custGeom>
              <a:avLst/>
              <a:gdLst>
                <a:gd name="connsiteX0" fmla="*/ 45508 w 42333"/>
                <a:gd name="connsiteY0" fmla="*/ 0 h 70555"/>
                <a:gd name="connsiteX1" fmla="*/ 45508 w 42333"/>
                <a:gd name="connsiteY1" fmla="*/ 45579 h 70555"/>
                <a:gd name="connsiteX2" fmla="*/ 40217 w 42333"/>
                <a:gd name="connsiteY2" fmla="*/ 54610 h 70555"/>
                <a:gd name="connsiteX3" fmla="*/ 141 w 42333"/>
                <a:gd name="connsiteY3" fmla="*/ 76976 h 70555"/>
                <a:gd name="connsiteX4" fmla="*/ 0 w 42333"/>
                <a:gd name="connsiteY4" fmla="*/ 30974 h 70555"/>
                <a:gd name="connsiteX5" fmla="*/ 4092 w 42333"/>
                <a:gd name="connsiteY5" fmla="*/ 23848 h 70555"/>
                <a:gd name="connsiteX6" fmla="*/ 45508 w 42333"/>
                <a:gd name="connsiteY6" fmla="*/ 0 h 70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33" h="70555">
                  <a:moveTo>
                    <a:pt x="45508" y="0"/>
                  </a:moveTo>
                  <a:lnTo>
                    <a:pt x="45508" y="45579"/>
                  </a:lnTo>
                  <a:cubicBezTo>
                    <a:pt x="45508" y="49318"/>
                    <a:pt x="43533" y="52776"/>
                    <a:pt x="40217" y="54610"/>
                  </a:cubicBezTo>
                  <a:lnTo>
                    <a:pt x="141" y="76976"/>
                  </a:lnTo>
                  <a:lnTo>
                    <a:pt x="0" y="30974"/>
                  </a:lnTo>
                  <a:cubicBezTo>
                    <a:pt x="0" y="28363"/>
                    <a:pt x="1834" y="25188"/>
                    <a:pt x="4092" y="23848"/>
                  </a:cubicBezTo>
                  <a:lnTo>
                    <a:pt x="45508" y="0"/>
                  </a:lnTo>
                  <a:close/>
                </a:path>
              </a:pathLst>
            </a:custGeom>
            <a:solidFill>
              <a:schemeClr val="accent1">
                <a:lumMod val="20000"/>
                <a:lumOff val="80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344" name="Freeform: Shape 343">
              <a:extLst>
                <a:ext uri="{FF2B5EF4-FFF2-40B4-BE49-F238E27FC236}">
                  <a16:creationId xmlns:a16="http://schemas.microsoft.com/office/drawing/2014/main" id="{F23F922F-D8D3-470E-982B-754FCE449F99}"/>
                </a:ext>
              </a:extLst>
            </p:cNvPr>
            <p:cNvSpPr/>
            <p:nvPr/>
          </p:nvSpPr>
          <p:spPr>
            <a:xfrm>
              <a:off x="3190946" y="1584678"/>
              <a:ext cx="105833" cy="105833"/>
            </a:xfrm>
            <a:custGeom>
              <a:avLst/>
              <a:gdLst>
                <a:gd name="connsiteX0" fmla="*/ 109573 w 105833"/>
                <a:gd name="connsiteY0" fmla="*/ 0 h 105833"/>
                <a:gd name="connsiteX1" fmla="*/ 109573 w 105833"/>
                <a:gd name="connsiteY1" fmla="*/ 45579 h 105833"/>
                <a:gd name="connsiteX2" fmla="*/ 104281 w 105833"/>
                <a:gd name="connsiteY2" fmla="*/ 54610 h 105833"/>
                <a:gd name="connsiteX3" fmla="*/ 141 w 105833"/>
                <a:gd name="connsiteY3" fmla="*/ 112748 h 105833"/>
                <a:gd name="connsiteX4" fmla="*/ 0 w 105833"/>
                <a:gd name="connsiteY4" fmla="*/ 67874 h 105833"/>
                <a:gd name="connsiteX5" fmla="*/ 4092 w 105833"/>
                <a:gd name="connsiteY5" fmla="*/ 60748 h 105833"/>
                <a:gd name="connsiteX6" fmla="*/ 109573 w 105833"/>
                <a:gd name="connsiteY6" fmla="*/ 0 h 105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5833" h="105833">
                  <a:moveTo>
                    <a:pt x="109573" y="0"/>
                  </a:moveTo>
                  <a:lnTo>
                    <a:pt x="109573" y="45579"/>
                  </a:lnTo>
                  <a:cubicBezTo>
                    <a:pt x="109573" y="49318"/>
                    <a:pt x="107597" y="52776"/>
                    <a:pt x="104281" y="54610"/>
                  </a:cubicBezTo>
                  <a:lnTo>
                    <a:pt x="141" y="112748"/>
                  </a:lnTo>
                  <a:lnTo>
                    <a:pt x="0" y="67874"/>
                  </a:lnTo>
                  <a:cubicBezTo>
                    <a:pt x="0" y="65264"/>
                    <a:pt x="1834" y="62089"/>
                    <a:pt x="4092" y="60748"/>
                  </a:cubicBezTo>
                  <a:lnTo>
                    <a:pt x="109573" y="0"/>
                  </a:lnTo>
                  <a:close/>
                </a:path>
              </a:pathLst>
            </a:custGeom>
            <a:solidFill>
              <a:schemeClr val="accent1">
                <a:lumMod val="20000"/>
                <a:lumOff val="80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345" name="Freeform: Shape 344">
              <a:extLst>
                <a:ext uri="{FF2B5EF4-FFF2-40B4-BE49-F238E27FC236}">
                  <a16:creationId xmlns:a16="http://schemas.microsoft.com/office/drawing/2014/main" id="{E94007B5-1991-4CB3-B375-5FE848128FBB}"/>
                </a:ext>
              </a:extLst>
            </p:cNvPr>
            <p:cNvSpPr/>
            <p:nvPr/>
          </p:nvSpPr>
          <p:spPr>
            <a:xfrm>
              <a:off x="3191016" y="1697426"/>
              <a:ext cx="7056" cy="7056"/>
            </a:xfrm>
            <a:custGeom>
              <a:avLst/>
              <a:gdLst>
                <a:gd name="connsiteX0" fmla="*/ 141 w 0"/>
                <a:gd name="connsiteY0" fmla="*/ 0 h 0"/>
                <a:gd name="connsiteX1" fmla="*/ 0 w 0"/>
                <a:gd name="connsiteY1" fmla="*/ 71 h 0"/>
              </a:gdLst>
              <a:ahLst/>
              <a:cxnLst>
                <a:cxn ang="0">
                  <a:pos x="connsiteX0" y="connsiteY0"/>
                </a:cxn>
                <a:cxn ang="0">
                  <a:pos x="connsiteX1" y="connsiteY1"/>
                </a:cxn>
              </a:cxnLst>
              <a:rect l="l" t="t" r="r" b="b"/>
              <a:pathLst>
                <a:path>
                  <a:moveTo>
                    <a:pt x="141" y="0"/>
                  </a:moveTo>
                  <a:lnTo>
                    <a:pt x="0" y="71"/>
                  </a:lnTo>
                </a:path>
              </a:pathLst>
            </a:custGeom>
            <a:ln w="7047" cap="flat">
              <a:solidFill>
                <a:srgbClr val="6764B5"/>
              </a:solidFill>
              <a:prstDash val="solid"/>
              <a:miter/>
            </a:ln>
          </p:spPr>
          <p:txBody>
            <a:bodyPr rtlCol="0" anchor="ctr"/>
            <a:lstStyle/>
            <a:p>
              <a:pPr algn="r" rtl="1"/>
              <a:endParaRPr lang="en-ID">
                <a:cs typeface="B Nazanin" panose="00000400000000000000" pitchFamily="2" charset="-78"/>
              </a:endParaRPr>
            </a:p>
          </p:txBody>
        </p:sp>
        <p:sp>
          <p:nvSpPr>
            <p:cNvPr id="346" name="Freeform: Shape 345">
              <a:extLst>
                <a:ext uri="{FF2B5EF4-FFF2-40B4-BE49-F238E27FC236}">
                  <a16:creationId xmlns:a16="http://schemas.microsoft.com/office/drawing/2014/main" id="{F4E4EED9-2733-4A6A-8760-CB8421C32CFC}"/>
                </a:ext>
              </a:extLst>
            </p:cNvPr>
            <p:cNvSpPr/>
            <p:nvPr/>
          </p:nvSpPr>
          <p:spPr>
            <a:xfrm>
              <a:off x="3030855" y="1756410"/>
              <a:ext cx="42333" cy="148167"/>
            </a:xfrm>
            <a:custGeom>
              <a:avLst/>
              <a:gdLst>
                <a:gd name="connsiteX0" fmla="*/ 46708 w 42333"/>
                <a:gd name="connsiteY0" fmla="*/ 0 h 148166"/>
                <a:gd name="connsiteX1" fmla="*/ 46708 w 42333"/>
                <a:gd name="connsiteY1" fmla="*/ 126435 h 148166"/>
                <a:gd name="connsiteX2" fmla="*/ 0 w 42333"/>
                <a:gd name="connsiteY2" fmla="*/ 154376 h 148166"/>
                <a:gd name="connsiteX3" fmla="*/ 0 w 42333"/>
                <a:gd name="connsiteY3" fmla="*/ 146685 h 148166"/>
                <a:gd name="connsiteX4" fmla="*/ 41698 w 42333"/>
                <a:gd name="connsiteY4" fmla="*/ 122202 h 148166"/>
                <a:gd name="connsiteX5" fmla="*/ 41698 w 42333"/>
                <a:gd name="connsiteY5" fmla="*/ 2893 h 148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333" h="148166">
                  <a:moveTo>
                    <a:pt x="46708" y="0"/>
                  </a:moveTo>
                  <a:lnTo>
                    <a:pt x="46708" y="126435"/>
                  </a:lnTo>
                  <a:lnTo>
                    <a:pt x="0" y="154376"/>
                  </a:lnTo>
                  <a:lnTo>
                    <a:pt x="0" y="146685"/>
                  </a:lnTo>
                  <a:lnTo>
                    <a:pt x="41698" y="122202"/>
                  </a:lnTo>
                  <a:lnTo>
                    <a:pt x="41698" y="2893"/>
                  </a:lnTo>
                  <a:close/>
                </a:path>
              </a:pathLst>
            </a:custGeom>
            <a:solidFill>
              <a:schemeClr val="accent1">
                <a:lumMod val="60000"/>
                <a:lumOff val="40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347" name="Freeform: Shape 346">
              <a:extLst>
                <a:ext uri="{FF2B5EF4-FFF2-40B4-BE49-F238E27FC236}">
                  <a16:creationId xmlns:a16="http://schemas.microsoft.com/office/drawing/2014/main" id="{FEFD65AF-1983-483F-A83F-A894BE445057}"/>
                </a:ext>
              </a:extLst>
            </p:cNvPr>
            <p:cNvSpPr/>
            <p:nvPr/>
          </p:nvSpPr>
          <p:spPr>
            <a:xfrm>
              <a:off x="3030644" y="1816171"/>
              <a:ext cx="35278" cy="84667"/>
            </a:xfrm>
            <a:custGeom>
              <a:avLst/>
              <a:gdLst>
                <a:gd name="connsiteX0" fmla="*/ 41910 w 35277"/>
                <a:gd name="connsiteY0" fmla="*/ 0 h 84666"/>
                <a:gd name="connsiteX1" fmla="*/ 41910 w 35277"/>
                <a:gd name="connsiteY1" fmla="*/ 62442 h 84666"/>
                <a:gd name="connsiteX2" fmla="*/ 212 w 35277"/>
                <a:gd name="connsiteY2" fmla="*/ 86925 h 84666"/>
                <a:gd name="connsiteX3" fmla="*/ 141 w 35277"/>
                <a:gd name="connsiteY3" fmla="*/ 80151 h 84666"/>
                <a:gd name="connsiteX4" fmla="*/ 0 w 35277"/>
                <a:gd name="connsiteY4" fmla="*/ 24553 h 846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277" h="84666">
                  <a:moveTo>
                    <a:pt x="41910" y="0"/>
                  </a:moveTo>
                  <a:lnTo>
                    <a:pt x="41910" y="62442"/>
                  </a:lnTo>
                  <a:lnTo>
                    <a:pt x="212" y="86925"/>
                  </a:lnTo>
                  <a:lnTo>
                    <a:pt x="141" y="80151"/>
                  </a:lnTo>
                  <a:lnTo>
                    <a:pt x="0" y="24553"/>
                  </a:lnTo>
                  <a:close/>
                </a:path>
              </a:pathLst>
            </a:custGeom>
            <a:solidFill>
              <a:schemeClr val="accent1">
                <a:lumMod val="20000"/>
                <a:lumOff val="80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348" name="Freeform: Shape 347">
              <a:extLst>
                <a:ext uri="{FF2B5EF4-FFF2-40B4-BE49-F238E27FC236}">
                  <a16:creationId xmlns:a16="http://schemas.microsoft.com/office/drawing/2014/main" id="{1C93B450-2130-4C49-927B-A7E83C251DEE}"/>
                </a:ext>
              </a:extLst>
            </p:cNvPr>
            <p:cNvSpPr/>
            <p:nvPr/>
          </p:nvSpPr>
          <p:spPr>
            <a:xfrm>
              <a:off x="3030644" y="1809186"/>
              <a:ext cx="35278" cy="28222"/>
            </a:xfrm>
            <a:custGeom>
              <a:avLst/>
              <a:gdLst>
                <a:gd name="connsiteX0" fmla="*/ 41910 w 35277"/>
                <a:gd name="connsiteY0" fmla="*/ 0 h 28222"/>
                <a:gd name="connsiteX1" fmla="*/ 41910 w 35277"/>
                <a:gd name="connsiteY1" fmla="*/ 6985 h 28222"/>
                <a:gd name="connsiteX2" fmla="*/ 0 w 35277"/>
                <a:gd name="connsiteY2" fmla="*/ 31538 h 28222"/>
                <a:gd name="connsiteX3" fmla="*/ 0 w 35277"/>
                <a:gd name="connsiteY3" fmla="*/ 24694 h 28222"/>
              </a:gdLst>
              <a:ahLst/>
              <a:cxnLst>
                <a:cxn ang="0">
                  <a:pos x="connsiteX0" y="connsiteY0"/>
                </a:cxn>
                <a:cxn ang="0">
                  <a:pos x="connsiteX1" y="connsiteY1"/>
                </a:cxn>
                <a:cxn ang="0">
                  <a:pos x="connsiteX2" y="connsiteY2"/>
                </a:cxn>
                <a:cxn ang="0">
                  <a:pos x="connsiteX3" y="connsiteY3"/>
                </a:cxn>
              </a:cxnLst>
              <a:rect l="l" t="t" r="r" b="b"/>
              <a:pathLst>
                <a:path w="35277" h="28222">
                  <a:moveTo>
                    <a:pt x="41910" y="0"/>
                  </a:moveTo>
                  <a:lnTo>
                    <a:pt x="41910" y="6985"/>
                  </a:lnTo>
                  <a:lnTo>
                    <a:pt x="0" y="31538"/>
                  </a:lnTo>
                  <a:lnTo>
                    <a:pt x="0" y="24694"/>
                  </a:lnTo>
                  <a:close/>
                </a:path>
              </a:pathLst>
            </a:custGeom>
            <a:solidFill>
              <a:schemeClr val="accent1">
                <a:lumMod val="60000"/>
                <a:lumOff val="40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349" name="Freeform: Shape 348">
              <a:extLst>
                <a:ext uri="{FF2B5EF4-FFF2-40B4-BE49-F238E27FC236}">
                  <a16:creationId xmlns:a16="http://schemas.microsoft.com/office/drawing/2014/main" id="{4B6F3344-8351-4A11-9E88-72DBA1B19D60}"/>
                </a:ext>
              </a:extLst>
            </p:cNvPr>
            <p:cNvSpPr/>
            <p:nvPr/>
          </p:nvSpPr>
          <p:spPr>
            <a:xfrm>
              <a:off x="3030432" y="1759303"/>
              <a:ext cx="35278" cy="70556"/>
            </a:xfrm>
            <a:custGeom>
              <a:avLst/>
              <a:gdLst>
                <a:gd name="connsiteX0" fmla="*/ 42122 w 35277"/>
                <a:gd name="connsiteY0" fmla="*/ 0 h 70555"/>
                <a:gd name="connsiteX1" fmla="*/ 42122 w 35277"/>
                <a:gd name="connsiteY1" fmla="*/ 49953 h 70555"/>
                <a:gd name="connsiteX2" fmla="*/ 141 w 35277"/>
                <a:gd name="connsiteY2" fmla="*/ 74577 h 70555"/>
                <a:gd name="connsiteX3" fmla="*/ 0 w 35277"/>
                <a:gd name="connsiteY3" fmla="*/ 28998 h 70555"/>
                <a:gd name="connsiteX4" fmla="*/ 4092 w 35277"/>
                <a:gd name="connsiteY4" fmla="*/ 21943 h 70555"/>
                <a:gd name="connsiteX5" fmla="*/ 42122 w 35277"/>
                <a:gd name="connsiteY5" fmla="*/ 0 h 70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277" h="70555">
                  <a:moveTo>
                    <a:pt x="42122" y="0"/>
                  </a:moveTo>
                  <a:lnTo>
                    <a:pt x="42122" y="49953"/>
                  </a:lnTo>
                  <a:lnTo>
                    <a:pt x="141" y="74577"/>
                  </a:lnTo>
                  <a:lnTo>
                    <a:pt x="0" y="28998"/>
                  </a:lnTo>
                  <a:cubicBezTo>
                    <a:pt x="0" y="26388"/>
                    <a:pt x="1834" y="23283"/>
                    <a:pt x="4092" y="21943"/>
                  </a:cubicBezTo>
                  <a:lnTo>
                    <a:pt x="42122" y="0"/>
                  </a:lnTo>
                  <a:close/>
                </a:path>
              </a:pathLst>
            </a:custGeom>
            <a:solidFill>
              <a:schemeClr val="accent1">
                <a:lumMod val="20000"/>
                <a:lumOff val="80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350" name="Freeform: Shape 349">
              <a:extLst>
                <a:ext uri="{FF2B5EF4-FFF2-40B4-BE49-F238E27FC236}">
                  <a16:creationId xmlns:a16="http://schemas.microsoft.com/office/drawing/2014/main" id="{F2652122-89EF-42E4-BEE5-0907FB80A2E4}"/>
                </a:ext>
              </a:extLst>
            </p:cNvPr>
            <p:cNvSpPr/>
            <p:nvPr/>
          </p:nvSpPr>
          <p:spPr>
            <a:xfrm>
              <a:off x="3030644" y="1840724"/>
              <a:ext cx="7056" cy="7056"/>
            </a:xfrm>
            <a:custGeom>
              <a:avLst/>
              <a:gdLst>
                <a:gd name="connsiteX0" fmla="*/ 0 w 0"/>
                <a:gd name="connsiteY0" fmla="*/ 0 h 0"/>
                <a:gd name="connsiteX1" fmla="*/ 0 w 0"/>
                <a:gd name="connsiteY1" fmla="*/ 71 h 0"/>
              </a:gdLst>
              <a:ahLst/>
              <a:cxnLst>
                <a:cxn ang="0">
                  <a:pos x="connsiteX0" y="connsiteY0"/>
                </a:cxn>
                <a:cxn ang="0">
                  <a:pos x="connsiteX1" y="connsiteY1"/>
                </a:cxn>
              </a:cxnLst>
              <a:rect l="l" t="t" r="r" b="b"/>
              <a:pathLst>
                <a:path>
                  <a:moveTo>
                    <a:pt x="0" y="0"/>
                  </a:moveTo>
                  <a:lnTo>
                    <a:pt x="0" y="71"/>
                  </a:lnTo>
                </a:path>
              </a:pathLst>
            </a:custGeom>
            <a:ln w="7047" cap="flat">
              <a:solidFill>
                <a:srgbClr val="FD9D00"/>
              </a:solidFill>
              <a:prstDash val="solid"/>
              <a:miter/>
            </a:ln>
          </p:spPr>
          <p:txBody>
            <a:bodyPr rtlCol="0" anchor="ctr"/>
            <a:lstStyle/>
            <a:p>
              <a:pPr algn="r" rtl="1"/>
              <a:endParaRPr lang="en-ID">
                <a:cs typeface="B Nazanin" panose="00000400000000000000" pitchFamily="2" charset="-78"/>
              </a:endParaRPr>
            </a:p>
          </p:txBody>
        </p:sp>
        <p:sp>
          <p:nvSpPr>
            <p:cNvPr id="351" name="Freeform: Shape 350">
              <a:extLst>
                <a:ext uri="{FF2B5EF4-FFF2-40B4-BE49-F238E27FC236}">
                  <a16:creationId xmlns:a16="http://schemas.microsoft.com/office/drawing/2014/main" id="{FFBF87B5-5DBD-4B80-9680-677380C872FA}"/>
                </a:ext>
              </a:extLst>
            </p:cNvPr>
            <p:cNvSpPr/>
            <p:nvPr/>
          </p:nvSpPr>
          <p:spPr>
            <a:xfrm>
              <a:off x="3021260" y="1896322"/>
              <a:ext cx="7056" cy="7056"/>
            </a:xfrm>
            <a:custGeom>
              <a:avLst/>
              <a:gdLst>
                <a:gd name="connsiteX0" fmla="*/ 9525 w 7055"/>
                <a:gd name="connsiteY0" fmla="*/ 0 h 7055"/>
                <a:gd name="connsiteX1" fmla="*/ 0 w 7055"/>
                <a:gd name="connsiteY1" fmla="*/ 5503 h 7055"/>
                <a:gd name="connsiteX2" fmla="*/ 9596 w 7055"/>
                <a:gd name="connsiteY2" fmla="*/ 11077 h 7055"/>
              </a:gdLst>
              <a:ahLst/>
              <a:cxnLst>
                <a:cxn ang="0">
                  <a:pos x="connsiteX0" y="connsiteY0"/>
                </a:cxn>
                <a:cxn ang="0">
                  <a:pos x="connsiteX1" y="connsiteY1"/>
                </a:cxn>
                <a:cxn ang="0">
                  <a:pos x="connsiteX2" y="connsiteY2"/>
                </a:cxn>
              </a:cxnLst>
              <a:rect l="l" t="t" r="r" b="b"/>
              <a:pathLst>
                <a:path w="7055" h="7055">
                  <a:moveTo>
                    <a:pt x="9525" y="0"/>
                  </a:moveTo>
                  <a:lnTo>
                    <a:pt x="0" y="5503"/>
                  </a:lnTo>
                  <a:lnTo>
                    <a:pt x="9596" y="11077"/>
                  </a:lnTo>
                  <a:close/>
                </a:path>
              </a:pathLst>
            </a:custGeom>
            <a:solidFill>
              <a:schemeClr val="accent1"/>
            </a:solidFill>
            <a:ln w="7047" cap="flat">
              <a:noFill/>
              <a:prstDash val="solid"/>
              <a:miter/>
            </a:ln>
          </p:spPr>
          <p:txBody>
            <a:bodyPr rtlCol="0" anchor="ctr"/>
            <a:lstStyle/>
            <a:p>
              <a:pPr algn="r" rtl="1"/>
              <a:endParaRPr lang="en-ID">
                <a:cs typeface="B Nazanin" panose="00000400000000000000" pitchFamily="2" charset="-78"/>
              </a:endParaRPr>
            </a:p>
          </p:txBody>
        </p:sp>
        <p:grpSp>
          <p:nvGrpSpPr>
            <p:cNvPr id="352" name="Graphic 3">
              <a:extLst>
                <a:ext uri="{FF2B5EF4-FFF2-40B4-BE49-F238E27FC236}">
                  <a16:creationId xmlns:a16="http://schemas.microsoft.com/office/drawing/2014/main" id="{6913CF91-0EBC-4147-9A90-DA522D5BC3FB}"/>
                </a:ext>
              </a:extLst>
            </p:cNvPr>
            <p:cNvGrpSpPr/>
            <p:nvPr/>
          </p:nvGrpSpPr>
          <p:grpSpPr>
            <a:xfrm>
              <a:off x="2825882" y="1732540"/>
              <a:ext cx="28222" cy="28222"/>
              <a:chOff x="2825882" y="1732540"/>
              <a:chExt cx="28222" cy="28222"/>
            </a:xfrm>
            <a:solidFill>
              <a:srgbClr val="FFFFFF"/>
            </a:solidFill>
          </p:grpSpPr>
          <p:sp>
            <p:nvSpPr>
              <p:cNvPr id="357" name="Freeform: Shape 356">
                <a:extLst>
                  <a:ext uri="{FF2B5EF4-FFF2-40B4-BE49-F238E27FC236}">
                    <a16:creationId xmlns:a16="http://schemas.microsoft.com/office/drawing/2014/main" id="{527452B5-730F-495E-B00A-5955BBFC47C1}"/>
                  </a:ext>
                </a:extLst>
              </p:cNvPr>
              <p:cNvSpPr/>
              <p:nvPr/>
            </p:nvSpPr>
            <p:spPr>
              <a:xfrm>
                <a:off x="2829666" y="1758505"/>
                <a:ext cx="7056" cy="7056"/>
              </a:xfrm>
              <a:custGeom>
                <a:avLst/>
                <a:gdLst>
                  <a:gd name="connsiteX0" fmla="*/ 5256 w 7055"/>
                  <a:gd name="connsiteY0" fmla="*/ 234 h 0"/>
                  <a:gd name="connsiteX1" fmla="*/ 4057 w 7055"/>
                  <a:gd name="connsiteY1" fmla="*/ 93 h 0"/>
                  <a:gd name="connsiteX2" fmla="*/ 529 w 7055"/>
                  <a:gd name="connsiteY2" fmla="*/ 2139 h 0"/>
                  <a:gd name="connsiteX3" fmla="*/ 529 w 7055"/>
                  <a:gd name="connsiteY3" fmla="*/ 4961 h 0"/>
                  <a:gd name="connsiteX4" fmla="*/ 1729 w 7055"/>
                  <a:gd name="connsiteY4" fmla="*/ 6231 h 0"/>
                  <a:gd name="connsiteX5" fmla="*/ 2928 w 7055"/>
                  <a:gd name="connsiteY5" fmla="*/ 6372 h 0"/>
                  <a:gd name="connsiteX6" fmla="*/ 6526 w 7055"/>
                  <a:gd name="connsiteY6" fmla="*/ 4326 h 0"/>
                  <a:gd name="connsiteX7" fmla="*/ 6526 w 7055"/>
                  <a:gd name="connsiteY7" fmla="*/ 1574 h 0"/>
                  <a:gd name="connsiteX8" fmla="*/ 5256 w 7055"/>
                  <a:gd name="connsiteY8" fmla="*/ 234 h 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55">
                    <a:moveTo>
                      <a:pt x="5256" y="234"/>
                    </a:moveTo>
                    <a:cubicBezTo>
                      <a:pt x="4833" y="-48"/>
                      <a:pt x="4410" y="-48"/>
                      <a:pt x="4057" y="93"/>
                    </a:cubicBezTo>
                    <a:lnTo>
                      <a:pt x="529" y="2139"/>
                    </a:lnTo>
                    <a:cubicBezTo>
                      <a:pt x="-176" y="2492"/>
                      <a:pt x="-176" y="3762"/>
                      <a:pt x="529" y="4961"/>
                    </a:cubicBezTo>
                    <a:cubicBezTo>
                      <a:pt x="882" y="5526"/>
                      <a:pt x="1305" y="5949"/>
                      <a:pt x="1729" y="6231"/>
                    </a:cubicBezTo>
                    <a:cubicBezTo>
                      <a:pt x="2152" y="6513"/>
                      <a:pt x="2575" y="6513"/>
                      <a:pt x="2928" y="6372"/>
                    </a:cubicBezTo>
                    <a:lnTo>
                      <a:pt x="6526" y="4326"/>
                    </a:lnTo>
                    <a:cubicBezTo>
                      <a:pt x="7232" y="3973"/>
                      <a:pt x="7232" y="2703"/>
                      <a:pt x="6526" y="1574"/>
                    </a:cubicBezTo>
                    <a:cubicBezTo>
                      <a:pt x="6174" y="939"/>
                      <a:pt x="5680" y="446"/>
                      <a:pt x="5256" y="234"/>
                    </a:cubicBezTo>
                  </a:path>
                </a:pathLst>
              </a:custGeom>
              <a:solidFill>
                <a:srgbClr val="FFFFFF"/>
              </a:solidFill>
              <a:ln w="7047" cap="flat">
                <a:noFill/>
                <a:prstDash val="solid"/>
                <a:miter/>
              </a:ln>
            </p:spPr>
            <p:txBody>
              <a:bodyPr rtlCol="0" anchor="ctr"/>
              <a:lstStyle/>
              <a:p>
                <a:pPr algn="r" rtl="1"/>
                <a:endParaRPr lang="en-ID">
                  <a:cs typeface="B Nazanin" panose="00000400000000000000" pitchFamily="2" charset="-78"/>
                </a:endParaRPr>
              </a:p>
            </p:txBody>
          </p:sp>
          <p:sp>
            <p:nvSpPr>
              <p:cNvPr id="358" name="Freeform: Shape 357">
                <a:extLst>
                  <a:ext uri="{FF2B5EF4-FFF2-40B4-BE49-F238E27FC236}">
                    <a16:creationId xmlns:a16="http://schemas.microsoft.com/office/drawing/2014/main" id="{2F481FCF-C3A0-4394-8887-9302ECA4D4F3}"/>
                  </a:ext>
                </a:extLst>
              </p:cNvPr>
              <p:cNvSpPr/>
              <p:nvPr/>
            </p:nvSpPr>
            <p:spPr>
              <a:xfrm>
                <a:off x="2838909" y="1747004"/>
                <a:ext cx="14111" cy="7056"/>
              </a:xfrm>
              <a:custGeom>
                <a:avLst/>
                <a:gdLst>
                  <a:gd name="connsiteX0" fmla="*/ 16263 w 14111"/>
                  <a:gd name="connsiteY0" fmla="*/ 234 h 7055"/>
                  <a:gd name="connsiteX1" fmla="*/ 15064 w 14111"/>
                  <a:gd name="connsiteY1" fmla="*/ 93 h 7055"/>
                  <a:gd name="connsiteX2" fmla="*/ 529 w 14111"/>
                  <a:gd name="connsiteY2" fmla="*/ 8418 h 7055"/>
                  <a:gd name="connsiteX3" fmla="*/ 529 w 14111"/>
                  <a:gd name="connsiteY3" fmla="*/ 11170 h 7055"/>
                  <a:gd name="connsiteX4" fmla="*/ 1729 w 14111"/>
                  <a:gd name="connsiteY4" fmla="*/ 12440 h 7055"/>
                  <a:gd name="connsiteX5" fmla="*/ 2928 w 14111"/>
                  <a:gd name="connsiteY5" fmla="*/ 12581 h 7055"/>
                  <a:gd name="connsiteX6" fmla="*/ 17463 w 14111"/>
                  <a:gd name="connsiteY6" fmla="*/ 4255 h 7055"/>
                  <a:gd name="connsiteX7" fmla="*/ 17463 w 14111"/>
                  <a:gd name="connsiteY7" fmla="*/ 1504 h 7055"/>
                  <a:gd name="connsiteX8" fmla="*/ 16263 w 14111"/>
                  <a:gd name="connsiteY8" fmla="*/ 234 h 7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111" h="7055">
                    <a:moveTo>
                      <a:pt x="16263" y="234"/>
                    </a:moveTo>
                    <a:cubicBezTo>
                      <a:pt x="15840" y="-48"/>
                      <a:pt x="15416" y="-48"/>
                      <a:pt x="15064" y="93"/>
                    </a:cubicBezTo>
                    <a:lnTo>
                      <a:pt x="529" y="8418"/>
                    </a:lnTo>
                    <a:cubicBezTo>
                      <a:pt x="-176" y="8771"/>
                      <a:pt x="-176" y="10041"/>
                      <a:pt x="529" y="11170"/>
                    </a:cubicBezTo>
                    <a:cubicBezTo>
                      <a:pt x="882" y="11734"/>
                      <a:pt x="1305" y="12228"/>
                      <a:pt x="1729" y="12440"/>
                    </a:cubicBezTo>
                    <a:cubicBezTo>
                      <a:pt x="2152" y="12722"/>
                      <a:pt x="2575" y="12722"/>
                      <a:pt x="2928" y="12581"/>
                    </a:cubicBezTo>
                    <a:lnTo>
                      <a:pt x="17463" y="4255"/>
                    </a:lnTo>
                    <a:cubicBezTo>
                      <a:pt x="18098" y="3903"/>
                      <a:pt x="18168" y="2633"/>
                      <a:pt x="17463" y="1504"/>
                    </a:cubicBezTo>
                    <a:cubicBezTo>
                      <a:pt x="17110" y="869"/>
                      <a:pt x="16686" y="445"/>
                      <a:pt x="16263" y="234"/>
                    </a:cubicBezTo>
                  </a:path>
                </a:pathLst>
              </a:custGeom>
              <a:solidFill>
                <a:srgbClr val="FFFFFF"/>
              </a:solidFill>
              <a:ln w="7047" cap="flat">
                <a:noFill/>
                <a:prstDash val="solid"/>
                <a:miter/>
              </a:ln>
            </p:spPr>
            <p:txBody>
              <a:bodyPr rtlCol="0" anchor="ctr"/>
              <a:lstStyle/>
              <a:p>
                <a:pPr algn="r" rtl="1"/>
                <a:endParaRPr lang="en-ID">
                  <a:cs typeface="B Nazanin" panose="00000400000000000000" pitchFamily="2" charset="-78"/>
                </a:endParaRPr>
              </a:p>
            </p:txBody>
          </p:sp>
          <p:sp>
            <p:nvSpPr>
              <p:cNvPr id="359" name="Freeform: Shape 358">
                <a:extLst>
                  <a:ext uri="{FF2B5EF4-FFF2-40B4-BE49-F238E27FC236}">
                    <a16:creationId xmlns:a16="http://schemas.microsoft.com/office/drawing/2014/main" id="{632F0C47-53DF-447B-BAB6-52AEFA84B691}"/>
                  </a:ext>
                </a:extLst>
              </p:cNvPr>
              <p:cNvSpPr/>
              <p:nvPr/>
            </p:nvSpPr>
            <p:spPr>
              <a:xfrm>
                <a:off x="2825882" y="1732540"/>
                <a:ext cx="28222" cy="14111"/>
              </a:xfrm>
              <a:custGeom>
                <a:avLst/>
                <a:gdLst>
                  <a:gd name="connsiteX0" fmla="*/ 27455 w 28222"/>
                  <a:gd name="connsiteY0" fmla="*/ 234 h 14111"/>
                  <a:gd name="connsiteX1" fmla="*/ 26256 w 28222"/>
                  <a:gd name="connsiteY1" fmla="*/ 93 h 14111"/>
                  <a:gd name="connsiteX2" fmla="*/ 503 w 28222"/>
                  <a:gd name="connsiteY2" fmla="*/ 14768 h 14111"/>
                  <a:gd name="connsiteX3" fmla="*/ 503 w 28222"/>
                  <a:gd name="connsiteY3" fmla="*/ 17520 h 14111"/>
                  <a:gd name="connsiteX4" fmla="*/ 1702 w 28222"/>
                  <a:gd name="connsiteY4" fmla="*/ 18790 h 14111"/>
                  <a:gd name="connsiteX5" fmla="*/ 2902 w 28222"/>
                  <a:gd name="connsiteY5" fmla="*/ 18931 h 14111"/>
                  <a:gd name="connsiteX6" fmla="*/ 28655 w 28222"/>
                  <a:gd name="connsiteY6" fmla="*/ 4255 h 14111"/>
                  <a:gd name="connsiteX7" fmla="*/ 28655 w 28222"/>
                  <a:gd name="connsiteY7" fmla="*/ 1504 h 14111"/>
                  <a:gd name="connsiteX8" fmla="*/ 27455 w 28222"/>
                  <a:gd name="connsiteY8" fmla="*/ 234 h 1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222" h="14111">
                    <a:moveTo>
                      <a:pt x="27455" y="234"/>
                    </a:moveTo>
                    <a:cubicBezTo>
                      <a:pt x="27032" y="-48"/>
                      <a:pt x="26609" y="-48"/>
                      <a:pt x="26256" y="93"/>
                    </a:cubicBezTo>
                    <a:lnTo>
                      <a:pt x="503" y="14768"/>
                    </a:lnTo>
                    <a:cubicBezTo>
                      <a:pt x="-132" y="15121"/>
                      <a:pt x="-202" y="16391"/>
                      <a:pt x="503" y="17520"/>
                    </a:cubicBezTo>
                    <a:cubicBezTo>
                      <a:pt x="856" y="18084"/>
                      <a:pt x="1279" y="18508"/>
                      <a:pt x="1702" y="18790"/>
                    </a:cubicBezTo>
                    <a:cubicBezTo>
                      <a:pt x="2126" y="19072"/>
                      <a:pt x="2549" y="19072"/>
                      <a:pt x="2902" y="18931"/>
                    </a:cubicBezTo>
                    <a:lnTo>
                      <a:pt x="28655" y="4255"/>
                    </a:lnTo>
                    <a:cubicBezTo>
                      <a:pt x="29360" y="3903"/>
                      <a:pt x="29360" y="2633"/>
                      <a:pt x="28655" y="1504"/>
                    </a:cubicBezTo>
                    <a:cubicBezTo>
                      <a:pt x="28373" y="869"/>
                      <a:pt x="27879" y="445"/>
                      <a:pt x="27455" y="234"/>
                    </a:cubicBezTo>
                  </a:path>
                </a:pathLst>
              </a:custGeom>
              <a:solidFill>
                <a:srgbClr val="FFFFFF"/>
              </a:solidFill>
              <a:ln w="7047" cap="flat">
                <a:noFill/>
                <a:prstDash val="solid"/>
                <a:miter/>
              </a:ln>
            </p:spPr>
            <p:txBody>
              <a:bodyPr rtlCol="0" anchor="ctr"/>
              <a:lstStyle/>
              <a:p>
                <a:pPr algn="r" rtl="1"/>
                <a:endParaRPr lang="en-ID">
                  <a:cs typeface="B Nazanin" panose="00000400000000000000" pitchFamily="2" charset="-78"/>
                </a:endParaRPr>
              </a:p>
            </p:txBody>
          </p:sp>
        </p:grpSp>
        <p:grpSp>
          <p:nvGrpSpPr>
            <p:cNvPr id="353" name="Graphic 3">
              <a:extLst>
                <a:ext uri="{FF2B5EF4-FFF2-40B4-BE49-F238E27FC236}">
                  <a16:creationId xmlns:a16="http://schemas.microsoft.com/office/drawing/2014/main" id="{5A319BFE-58D6-4AC0-827F-EE0DA0204B0D}"/>
                </a:ext>
              </a:extLst>
            </p:cNvPr>
            <p:cNvGrpSpPr/>
            <p:nvPr/>
          </p:nvGrpSpPr>
          <p:grpSpPr>
            <a:xfrm>
              <a:off x="2898484" y="1772404"/>
              <a:ext cx="28222" cy="28222"/>
              <a:chOff x="2898484" y="1772404"/>
              <a:chExt cx="28222" cy="28222"/>
            </a:xfrm>
            <a:solidFill>
              <a:srgbClr val="FFFFFF"/>
            </a:solidFill>
          </p:grpSpPr>
          <p:sp>
            <p:nvSpPr>
              <p:cNvPr id="354" name="Freeform: Shape 353">
                <a:extLst>
                  <a:ext uri="{FF2B5EF4-FFF2-40B4-BE49-F238E27FC236}">
                    <a16:creationId xmlns:a16="http://schemas.microsoft.com/office/drawing/2014/main" id="{C8F448D3-3F85-4767-BE8E-CD65A623CF4B}"/>
                  </a:ext>
                </a:extLst>
              </p:cNvPr>
              <p:cNvSpPr/>
              <p:nvPr/>
            </p:nvSpPr>
            <p:spPr>
              <a:xfrm>
                <a:off x="2902268" y="1798368"/>
                <a:ext cx="7056" cy="7056"/>
              </a:xfrm>
              <a:custGeom>
                <a:avLst/>
                <a:gdLst>
                  <a:gd name="connsiteX0" fmla="*/ 5256 w 7055"/>
                  <a:gd name="connsiteY0" fmla="*/ 234 h 0"/>
                  <a:gd name="connsiteX1" fmla="*/ 4057 w 7055"/>
                  <a:gd name="connsiteY1" fmla="*/ 93 h 0"/>
                  <a:gd name="connsiteX2" fmla="*/ 529 w 7055"/>
                  <a:gd name="connsiteY2" fmla="*/ 2139 h 0"/>
                  <a:gd name="connsiteX3" fmla="*/ 529 w 7055"/>
                  <a:gd name="connsiteY3" fmla="*/ 4961 h 0"/>
                  <a:gd name="connsiteX4" fmla="*/ 1729 w 7055"/>
                  <a:gd name="connsiteY4" fmla="*/ 6231 h 0"/>
                  <a:gd name="connsiteX5" fmla="*/ 2928 w 7055"/>
                  <a:gd name="connsiteY5" fmla="*/ 6372 h 0"/>
                  <a:gd name="connsiteX6" fmla="*/ 6526 w 7055"/>
                  <a:gd name="connsiteY6" fmla="*/ 4326 h 0"/>
                  <a:gd name="connsiteX7" fmla="*/ 6526 w 7055"/>
                  <a:gd name="connsiteY7" fmla="*/ 1574 h 0"/>
                  <a:gd name="connsiteX8" fmla="*/ 5256 w 7055"/>
                  <a:gd name="connsiteY8" fmla="*/ 234 h 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55">
                    <a:moveTo>
                      <a:pt x="5256" y="234"/>
                    </a:moveTo>
                    <a:cubicBezTo>
                      <a:pt x="4833" y="-48"/>
                      <a:pt x="4410" y="-48"/>
                      <a:pt x="4057" y="93"/>
                    </a:cubicBezTo>
                    <a:lnTo>
                      <a:pt x="529" y="2139"/>
                    </a:lnTo>
                    <a:cubicBezTo>
                      <a:pt x="-176" y="2492"/>
                      <a:pt x="-176" y="3762"/>
                      <a:pt x="529" y="4961"/>
                    </a:cubicBezTo>
                    <a:cubicBezTo>
                      <a:pt x="882" y="5525"/>
                      <a:pt x="1305" y="5949"/>
                      <a:pt x="1729" y="6231"/>
                    </a:cubicBezTo>
                    <a:cubicBezTo>
                      <a:pt x="2152" y="6513"/>
                      <a:pt x="2575" y="6513"/>
                      <a:pt x="2928" y="6372"/>
                    </a:cubicBezTo>
                    <a:lnTo>
                      <a:pt x="6526" y="4326"/>
                    </a:lnTo>
                    <a:cubicBezTo>
                      <a:pt x="7232" y="3973"/>
                      <a:pt x="7232" y="2703"/>
                      <a:pt x="6526" y="1574"/>
                    </a:cubicBezTo>
                    <a:cubicBezTo>
                      <a:pt x="6103" y="939"/>
                      <a:pt x="5680" y="516"/>
                      <a:pt x="5256" y="234"/>
                    </a:cubicBezTo>
                  </a:path>
                </a:pathLst>
              </a:custGeom>
              <a:solidFill>
                <a:srgbClr val="FFFFFF"/>
              </a:solidFill>
              <a:ln w="7047" cap="flat">
                <a:noFill/>
                <a:prstDash val="solid"/>
                <a:miter/>
              </a:ln>
            </p:spPr>
            <p:txBody>
              <a:bodyPr rtlCol="0" anchor="ctr"/>
              <a:lstStyle/>
              <a:p>
                <a:pPr algn="r" rtl="1"/>
                <a:endParaRPr lang="en-ID">
                  <a:cs typeface="B Nazanin" panose="00000400000000000000" pitchFamily="2" charset="-78"/>
                </a:endParaRPr>
              </a:p>
            </p:txBody>
          </p:sp>
          <p:sp>
            <p:nvSpPr>
              <p:cNvPr id="355" name="Freeform: Shape 354">
                <a:extLst>
                  <a:ext uri="{FF2B5EF4-FFF2-40B4-BE49-F238E27FC236}">
                    <a16:creationId xmlns:a16="http://schemas.microsoft.com/office/drawing/2014/main" id="{03AF6FD8-20CF-4794-856B-3B6C186E6A90}"/>
                  </a:ext>
                </a:extLst>
              </p:cNvPr>
              <p:cNvSpPr/>
              <p:nvPr/>
            </p:nvSpPr>
            <p:spPr>
              <a:xfrm>
                <a:off x="2911510" y="1786868"/>
                <a:ext cx="14111" cy="7056"/>
              </a:xfrm>
              <a:custGeom>
                <a:avLst/>
                <a:gdLst>
                  <a:gd name="connsiteX0" fmla="*/ 16263 w 14111"/>
                  <a:gd name="connsiteY0" fmla="*/ 234 h 7055"/>
                  <a:gd name="connsiteX1" fmla="*/ 15064 w 14111"/>
                  <a:gd name="connsiteY1" fmla="*/ 93 h 7055"/>
                  <a:gd name="connsiteX2" fmla="*/ 529 w 14111"/>
                  <a:gd name="connsiteY2" fmla="*/ 8418 h 7055"/>
                  <a:gd name="connsiteX3" fmla="*/ 529 w 14111"/>
                  <a:gd name="connsiteY3" fmla="*/ 11170 h 7055"/>
                  <a:gd name="connsiteX4" fmla="*/ 1729 w 14111"/>
                  <a:gd name="connsiteY4" fmla="*/ 12440 h 7055"/>
                  <a:gd name="connsiteX5" fmla="*/ 2928 w 14111"/>
                  <a:gd name="connsiteY5" fmla="*/ 12581 h 7055"/>
                  <a:gd name="connsiteX6" fmla="*/ 17463 w 14111"/>
                  <a:gd name="connsiteY6" fmla="*/ 4255 h 7055"/>
                  <a:gd name="connsiteX7" fmla="*/ 17463 w 14111"/>
                  <a:gd name="connsiteY7" fmla="*/ 1504 h 7055"/>
                  <a:gd name="connsiteX8" fmla="*/ 16263 w 14111"/>
                  <a:gd name="connsiteY8" fmla="*/ 234 h 7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111" h="7055">
                    <a:moveTo>
                      <a:pt x="16263" y="234"/>
                    </a:moveTo>
                    <a:cubicBezTo>
                      <a:pt x="15840" y="-48"/>
                      <a:pt x="15416" y="-48"/>
                      <a:pt x="15064" y="93"/>
                    </a:cubicBezTo>
                    <a:lnTo>
                      <a:pt x="529" y="8418"/>
                    </a:lnTo>
                    <a:cubicBezTo>
                      <a:pt x="-176" y="8771"/>
                      <a:pt x="-176" y="10041"/>
                      <a:pt x="529" y="11170"/>
                    </a:cubicBezTo>
                    <a:cubicBezTo>
                      <a:pt x="882" y="11734"/>
                      <a:pt x="1305" y="12228"/>
                      <a:pt x="1729" y="12440"/>
                    </a:cubicBezTo>
                    <a:cubicBezTo>
                      <a:pt x="2152" y="12722"/>
                      <a:pt x="2575" y="12722"/>
                      <a:pt x="2928" y="12581"/>
                    </a:cubicBezTo>
                    <a:lnTo>
                      <a:pt x="17463" y="4255"/>
                    </a:lnTo>
                    <a:cubicBezTo>
                      <a:pt x="18098" y="3903"/>
                      <a:pt x="18168" y="2633"/>
                      <a:pt x="17463" y="1504"/>
                    </a:cubicBezTo>
                    <a:cubicBezTo>
                      <a:pt x="17110" y="939"/>
                      <a:pt x="16686" y="446"/>
                      <a:pt x="16263" y="234"/>
                    </a:cubicBezTo>
                  </a:path>
                </a:pathLst>
              </a:custGeom>
              <a:solidFill>
                <a:srgbClr val="FFFFFF"/>
              </a:solidFill>
              <a:ln w="7047" cap="flat">
                <a:noFill/>
                <a:prstDash val="solid"/>
                <a:miter/>
              </a:ln>
            </p:spPr>
            <p:txBody>
              <a:bodyPr rtlCol="0" anchor="ctr"/>
              <a:lstStyle/>
              <a:p>
                <a:pPr algn="r" rtl="1"/>
                <a:endParaRPr lang="en-ID">
                  <a:cs typeface="B Nazanin" panose="00000400000000000000" pitchFamily="2" charset="-78"/>
                </a:endParaRPr>
              </a:p>
            </p:txBody>
          </p:sp>
          <p:sp>
            <p:nvSpPr>
              <p:cNvPr id="356" name="Freeform: Shape 355">
                <a:extLst>
                  <a:ext uri="{FF2B5EF4-FFF2-40B4-BE49-F238E27FC236}">
                    <a16:creationId xmlns:a16="http://schemas.microsoft.com/office/drawing/2014/main" id="{73A35636-B0B3-4E72-9644-B360E12CB08E}"/>
                  </a:ext>
                </a:extLst>
              </p:cNvPr>
              <p:cNvSpPr/>
              <p:nvPr/>
            </p:nvSpPr>
            <p:spPr>
              <a:xfrm>
                <a:off x="2898484" y="1772404"/>
                <a:ext cx="28222" cy="14111"/>
              </a:xfrm>
              <a:custGeom>
                <a:avLst/>
                <a:gdLst>
                  <a:gd name="connsiteX0" fmla="*/ 27455 w 28222"/>
                  <a:gd name="connsiteY0" fmla="*/ 234 h 14111"/>
                  <a:gd name="connsiteX1" fmla="*/ 26256 w 28222"/>
                  <a:gd name="connsiteY1" fmla="*/ 93 h 14111"/>
                  <a:gd name="connsiteX2" fmla="*/ 503 w 28222"/>
                  <a:gd name="connsiteY2" fmla="*/ 14768 h 14111"/>
                  <a:gd name="connsiteX3" fmla="*/ 503 w 28222"/>
                  <a:gd name="connsiteY3" fmla="*/ 17520 h 14111"/>
                  <a:gd name="connsiteX4" fmla="*/ 1702 w 28222"/>
                  <a:gd name="connsiteY4" fmla="*/ 18790 h 14111"/>
                  <a:gd name="connsiteX5" fmla="*/ 2902 w 28222"/>
                  <a:gd name="connsiteY5" fmla="*/ 18931 h 14111"/>
                  <a:gd name="connsiteX6" fmla="*/ 28655 w 28222"/>
                  <a:gd name="connsiteY6" fmla="*/ 4255 h 14111"/>
                  <a:gd name="connsiteX7" fmla="*/ 28655 w 28222"/>
                  <a:gd name="connsiteY7" fmla="*/ 1504 h 14111"/>
                  <a:gd name="connsiteX8" fmla="*/ 27455 w 28222"/>
                  <a:gd name="connsiteY8" fmla="*/ 234 h 1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222" h="14111">
                    <a:moveTo>
                      <a:pt x="27455" y="234"/>
                    </a:moveTo>
                    <a:cubicBezTo>
                      <a:pt x="27032" y="-48"/>
                      <a:pt x="26609" y="-48"/>
                      <a:pt x="26256" y="93"/>
                    </a:cubicBezTo>
                    <a:lnTo>
                      <a:pt x="503" y="14768"/>
                    </a:lnTo>
                    <a:cubicBezTo>
                      <a:pt x="-132" y="15121"/>
                      <a:pt x="-203" y="16391"/>
                      <a:pt x="503" y="17520"/>
                    </a:cubicBezTo>
                    <a:cubicBezTo>
                      <a:pt x="856" y="18084"/>
                      <a:pt x="1279" y="18508"/>
                      <a:pt x="1702" y="18790"/>
                    </a:cubicBezTo>
                    <a:cubicBezTo>
                      <a:pt x="2126" y="19072"/>
                      <a:pt x="2549" y="19072"/>
                      <a:pt x="2902" y="18931"/>
                    </a:cubicBezTo>
                    <a:lnTo>
                      <a:pt x="28655" y="4255"/>
                    </a:lnTo>
                    <a:cubicBezTo>
                      <a:pt x="29360" y="3903"/>
                      <a:pt x="29360" y="2633"/>
                      <a:pt x="28655" y="1504"/>
                    </a:cubicBezTo>
                    <a:cubicBezTo>
                      <a:pt x="28373" y="939"/>
                      <a:pt x="27879" y="446"/>
                      <a:pt x="27455" y="234"/>
                    </a:cubicBezTo>
                  </a:path>
                </a:pathLst>
              </a:custGeom>
              <a:solidFill>
                <a:srgbClr val="FFFFFF"/>
              </a:solidFill>
              <a:ln w="7047" cap="flat">
                <a:noFill/>
                <a:prstDash val="solid"/>
                <a:miter/>
              </a:ln>
            </p:spPr>
            <p:txBody>
              <a:bodyPr rtlCol="0" anchor="ctr"/>
              <a:lstStyle/>
              <a:p>
                <a:pPr algn="r" rtl="1"/>
                <a:endParaRPr lang="en-ID">
                  <a:cs typeface="B Nazanin" panose="00000400000000000000" pitchFamily="2" charset="-78"/>
                </a:endParaRPr>
              </a:p>
            </p:txBody>
          </p:sp>
        </p:grpSp>
      </p:grpSp>
    </p:spTree>
    <p:extLst>
      <p:ext uri="{BB962C8B-B14F-4D97-AF65-F5344CB8AC3E}">
        <p14:creationId xmlns:p14="http://schemas.microsoft.com/office/powerpoint/2010/main" val="1019077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38"/>
                                        </p:tgtEl>
                                        <p:attrNameLst>
                                          <p:attrName>style.visibility</p:attrName>
                                        </p:attrNameLst>
                                      </p:cBhvr>
                                      <p:to>
                                        <p:strVal val="visible"/>
                                      </p:to>
                                    </p:set>
                                    <p:animEffect transition="in" filter="fade">
                                      <p:cBhvr>
                                        <p:cTn id="7" dur="1000"/>
                                        <p:tgtEl>
                                          <p:spTgt spid="138"/>
                                        </p:tgtEl>
                                      </p:cBhvr>
                                    </p:animEffect>
                                    <p:anim calcmode="lin" valueType="num">
                                      <p:cBhvr>
                                        <p:cTn id="8" dur="1000" fill="hold"/>
                                        <p:tgtEl>
                                          <p:spTgt spid="138"/>
                                        </p:tgtEl>
                                        <p:attrNameLst>
                                          <p:attrName>ppt_x</p:attrName>
                                        </p:attrNameLst>
                                      </p:cBhvr>
                                      <p:tavLst>
                                        <p:tav tm="0">
                                          <p:val>
                                            <p:strVal val="#ppt_x"/>
                                          </p:val>
                                        </p:tav>
                                        <p:tav tm="100000">
                                          <p:val>
                                            <p:strVal val="#ppt_x"/>
                                          </p:val>
                                        </p:tav>
                                      </p:tavLst>
                                    </p:anim>
                                    <p:anim calcmode="lin" valueType="num">
                                      <p:cBhvr>
                                        <p:cTn id="9" dur="1000" fill="hold"/>
                                        <p:tgtEl>
                                          <p:spTgt spid="13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nodeType="afterEffect">
                                  <p:stCondLst>
                                    <p:cond delay="0"/>
                                  </p:stCondLst>
                                  <p:childTnLst>
                                    <p:set>
                                      <p:cBhvr>
                                        <p:cTn id="12" dur="1" fill="hold">
                                          <p:stCondLst>
                                            <p:cond delay="0"/>
                                          </p:stCondLst>
                                        </p:cTn>
                                        <p:tgtEl>
                                          <p:spTgt spid="158"/>
                                        </p:tgtEl>
                                        <p:attrNameLst>
                                          <p:attrName>style.visibility</p:attrName>
                                        </p:attrNameLst>
                                      </p:cBhvr>
                                      <p:to>
                                        <p:strVal val="visible"/>
                                      </p:to>
                                    </p:set>
                                    <p:animEffect transition="in" filter="fade">
                                      <p:cBhvr>
                                        <p:cTn id="13" dur="1000"/>
                                        <p:tgtEl>
                                          <p:spTgt spid="158"/>
                                        </p:tgtEl>
                                      </p:cBhvr>
                                    </p:animEffect>
                                    <p:anim calcmode="lin" valueType="num">
                                      <p:cBhvr>
                                        <p:cTn id="14" dur="1000" fill="hold"/>
                                        <p:tgtEl>
                                          <p:spTgt spid="158"/>
                                        </p:tgtEl>
                                        <p:attrNameLst>
                                          <p:attrName>ppt_x</p:attrName>
                                        </p:attrNameLst>
                                      </p:cBhvr>
                                      <p:tavLst>
                                        <p:tav tm="0">
                                          <p:val>
                                            <p:strVal val="#ppt_x"/>
                                          </p:val>
                                        </p:tav>
                                        <p:tav tm="100000">
                                          <p:val>
                                            <p:strVal val="#ppt_x"/>
                                          </p:val>
                                        </p:tav>
                                      </p:tavLst>
                                    </p:anim>
                                    <p:anim calcmode="lin" valueType="num">
                                      <p:cBhvr>
                                        <p:cTn id="15" dur="1000" fill="hold"/>
                                        <p:tgtEl>
                                          <p:spTgt spid="158"/>
                                        </p:tgtEl>
                                        <p:attrNameLst>
                                          <p:attrName>ppt_y</p:attrName>
                                        </p:attrNameLst>
                                      </p:cBhvr>
                                      <p:tavLst>
                                        <p:tav tm="0">
                                          <p:val>
                                            <p:strVal val="#ppt_y-.1"/>
                                          </p:val>
                                        </p:tav>
                                        <p:tav tm="100000">
                                          <p:val>
                                            <p:strVal val="#ppt_y"/>
                                          </p:val>
                                        </p:tav>
                                      </p:tavLst>
                                    </p:anim>
                                  </p:childTnLst>
                                </p:cTn>
                              </p:par>
                              <p:par>
                                <p:cTn id="16" presetID="47" presetClass="entr" presetSubtype="0" fill="hold" nodeType="withEffect">
                                  <p:stCondLst>
                                    <p:cond delay="250"/>
                                  </p:stCondLst>
                                  <p:childTnLst>
                                    <p:set>
                                      <p:cBhvr>
                                        <p:cTn id="17" dur="1" fill="hold">
                                          <p:stCondLst>
                                            <p:cond delay="0"/>
                                          </p:stCondLst>
                                        </p:cTn>
                                        <p:tgtEl>
                                          <p:spTgt spid="289"/>
                                        </p:tgtEl>
                                        <p:attrNameLst>
                                          <p:attrName>style.visibility</p:attrName>
                                        </p:attrNameLst>
                                      </p:cBhvr>
                                      <p:to>
                                        <p:strVal val="visible"/>
                                      </p:to>
                                    </p:set>
                                    <p:animEffect transition="in" filter="fade">
                                      <p:cBhvr>
                                        <p:cTn id="18" dur="1000"/>
                                        <p:tgtEl>
                                          <p:spTgt spid="289"/>
                                        </p:tgtEl>
                                      </p:cBhvr>
                                    </p:animEffect>
                                    <p:anim calcmode="lin" valueType="num">
                                      <p:cBhvr>
                                        <p:cTn id="19" dur="1000" fill="hold"/>
                                        <p:tgtEl>
                                          <p:spTgt spid="289"/>
                                        </p:tgtEl>
                                        <p:attrNameLst>
                                          <p:attrName>ppt_x</p:attrName>
                                        </p:attrNameLst>
                                      </p:cBhvr>
                                      <p:tavLst>
                                        <p:tav tm="0">
                                          <p:val>
                                            <p:strVal val="#ppt_x"/>
                                          </p:val>
                                        </p:tav>
                                        <p:tav tm="100000">
                                          <p:val>
                                            <p:strVal val="#ppt_x"/>
                                          </p:val>
                                        </p:tav>
                                      </p:tavLst>
                                    </p:anim>
                                    <p:anim calcmode="lin" valueType="num">
                                      <p:cBhvr>
                                        <p:cTn id="20" dur="1000" fill="hold"/>
                                        <p:tgtEl>
                                          <p:spTgt spid="289"/>
                                        </p:tgtEl>
                                        <p:attrNameLst>
                                          <p:attrName>ppt_y</p:attrName>
                                        </p:attrNameLst>
                                      </p:cBhvr>
                                      <p:tavLst>
                                        <p:tav tm="0">
                                          <p:val>
                                            <p:strVal val="#ppt_y-.1"/>
                                          </p:val>
                                        </p:tav>
                                        <p:tav tm="100000">
                                          <p:val>
                                            <p:strVal val="#ppt_y"/>
                                          </p:val>
                                        </p:tav>
                                      </p:tavLst>
                                    </p:anim>
                                  </p:childTnLst>
                                </p:cTn>
                              </p:par>
                            </p:childTnLst>
                          </p:cTn>
                        </p:par>
                        <p:par>
                          <p:cTn id="21" fill="hold">
                            <p:stCondLst>
                              <p:cond delay="2250"/>
                            </p:stCondLst>
                            <p:childTnLst>
                              <p:par>
                                <p:cTn id="22" presetID="22" presetClass="entr" presetSubtype="1" fill="hold" grpId="0" nodeType="after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wipe(up)">
                                      <p:cBhvr>
                                        <p:cTn id="24" dur="500"/>
                                        <p:tgtEl>
                                          <p:spTgt spid="15"/>
                                        </p:tgtEl>
                                      </p:cBhvr>
                                    </p:animEffect>
                                  </p:childTnLst>
                                </p:cTn>
                              </p:par>
                            </p:childTnLst>
                          </p:cTn>
                        </p:par>
                        <p:par>
                          <p:cTn id="25" fill="hold">
                            <p:stCondLst>
                              <p:cond delay="2750"/>
                            </p:stCondLst>
                            <p:childTnLst>
                              <p:par>
                                <p:cTn id="26" presetID="22" presetClass="entr" presetSubtype="1" fill="hold" grpId="0" nodeType="afterEffect">
                                  <p:stCondLst>
                                    <p:cond delay="0"/>
                                  </p:stCondLst>
                                  <p:childTnLst>
                                    <p:set>
                                      <p:cBhvr>
                                        <p:cTn id="27" dur="1" fill="hold">
                                          <p:stCondLst>
                                            <p:cond delay="0"/>
                                          </p:stCondLst>
                                        </p:cTn>
                                        <p:tgtEl>
                                          <p:spTgt spid="145"/>
                                        </p:tgtEl>
                                        <p:attrNameLst>
                                          <p:attrName>style.visibility</p:attrName>
                                        </p:attrNameLst>
                                      </p:cBhvr>
                                      <p:to>
                                        <p:strVal val="visible"/>
                                      </p:to>
                                    </p:set>
                                    <p:animEffect transition="in" filter="wipe(up)">
                                      <p:cBhvr>
                                        <p:cTn id="28" dur="500"/>
                                        <p:tgtEl>
                                          <p:spTgt spid="145"/>
                                        </p:tgtEl>
                                      </p:cBhvr>
                                    </p:animEffect>
                                  </p:childTnLst>
                                </p:cTn>
                              </p:par>
                            </p:childTnLst>
                          </p:cTn>
                        </p:par>
                        <p:par>
                          <p:cTn id="29" fill="hold">
                            <p:stCondLst>
                              <p:cond delay="3250"/>
                            </p:stCondLst>
                            <p:childTnLst>
                              <p:par>
                                <p:cTn id="30" presetID="22" presetClass="entr" presetSubtype="1" fill="hold" grpId="0" nodeType="afterEffect">
                                  <p:stCondLst>
                                    <p:cond delay="0"/>
                                  </p:stCondLst>
                                  <p:childTnLst>
                                    <p:set>
                                      <p:cBhvr>
                                        <p:cTn id="31" dur="1" fill="hold">
                                          <p:stCondLst>
                                            <p:cond delay="0"/>
                                          </p:stCondLst>
                                        </p:cTn>
                                        <p:tgtEl>
                                          <p:spTgt spid="152"/>
                                        </p:tgtEl>
                                        <p:attrNameLst>
                                          <p:attrName>style.visibility</p:attrName>
                                        </p:attrNameLst>
                                      </p:cBhvr>
                                      <p:to>
                                        <p:strVal val="visible"/>
                                      </p:to>
                                    </p:set>
                                    <p:animEffect transition="in" filter="wipe(up)">
                                      <p:cBhvr>
                                        <p:cTn id="32" dur="500"/>
                                        <p:tgtEl>
                                          <p:spTgt spid="1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45" grpId="0"/>
      <p:bldP spid="15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C760FBA8-0F6F-4B5A-BF06-AF90AF340BDA}"/>
              </a:ext>
            </a:extLst>
          </p:cNvPr>
          <p:cNvSpPr>
            <a:spLocks noGrp="1"/>
          </p:cNvSpPr>
          <p:nvPr>
            <p:ph type="pic" sz="quarter" idx="13"/>
          </p:nvPr>
        </p:nvSpPr>
        <p:spPr/>
      </p:sp>
      <p:sp>
        <p:nvSpPr>
          <p:cNvPr id="13" name="Rectangle: Single Corner Rounded 12">
            <a:extLst>
              <a:ext uri="{FF2B5EF4-FFF2-40B4-BE49-F238E27FC236}">
                <a16:creationId xmlns:a16="http://schemas.microsoft.com/office/drawing/2014/main" id="{9F7FC224-9E71-4CDF-81FE-08D4C0D87F55}"/>
              </a:ext>
            </a:extLst>
          </p:cNvPr>
          <p:cNvSpPr/>
          <p:nvPr/>
        </p:nvSpPr>
        <p:spPr>
          <a:xfrm rot="5400000" flipH="1">
            <a:off x="-731840" y="716603"/>
            <a:ext cx="6883224" cy="5419544"/>
          </a:xfrm>
          <a:prstGeom prst="round1Rect">
            <a:avLst>
              <a:gd name="adj" fmla="val 11342"/>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cs typeface="B Nazanin" panose="00000400000000000000" pitchFamily="2" charset="-78"/>
            </a:endParaRPr>
          </a:p>
        </p:txBody>
      </p:sp>
      <p:sp>
        <p:nvSpPr>
          <p:cNvPr id="4" name="Slide Number Placeholder 3">
            <a:extLst>
              <a:ext uri="{FF2B5EF4-FFF2-40B4-BE49-F238E27FC236}">
                <a16:creationId xmlns:a16="http://schemas.microsoft.com/office/drawing/2014/main" id="{892887A5-3153-412F-AC49-6248600FD1EB}"/>
              </a:ext>
            </a:extLst>
          </p:cNvPr>
          <p:cNvSpPr>
            <a:spLocks noGrp="1"/>
          </p:cNvSpPr>
          <p:nvPr>
            <p:ph type="sldNum" sz="quarter" idx="12"/>
          </p:nvPr>
        </p:nvSpPr>
        <p:spPr/>
        <p:txBody>
          <a:bodyPr/>
          <a:lstStyle/>
          <a:p>
            <a:pPr rtl="1"/>
            <a:fld id="{E3813BF9-5145-4417-B95D-FA8627973885}" type="slidenum">
              <a:rPr lang="en-US" smtClean="0">
                <a:cs typeface="B Nazanin" panose="00000400000000000000" pitchFamily="2" charset="-78"/>
              </a:rPr>
              <a:pPr rtl="1"/>
              <a:t>3</a:t>
            </a:fld>
            <a:endParaRPr lang="en-US">
              <a:cs typeface="B Nazanin" panose="00000400000000000000" pitchFamily="2" charset="-78"/>
            </a:endParaRPr>
          </a:p>
        </p:txBody>
      </p:sp>
      <p:sp>
        <p:nvSpPr>
          <p:cNvPr id="5" name="Title 4">
            <a:extLst>
              <a:ext uri="{FF2B5EF4-FFF2-40B4-BE49-F238E27FC236}">
                <a16:creationId xmlns:a16="http://schemas.microsoft.com/office/drawing/2014/main" id="{C35EC48D-E2B6-43AC-A175-4C73F1EC9C2E}"/>
              </a:ext>
            </a:extLst>
          </p:cNvPr>
          <p:cNvSpPr>
            <a:spLocks noGrp="1"/>
          </p:cNvSpPr>
          <p:nvPr>
            <p:ph type="ctrTitle"/>
          </p:nvPr>
        </p:nvSpPr>
        <p:spPr>
          <a:xfrm>
            <a:off x="5043932" y="713143"/>
            <a:ext cx="6860276" cy="1926532"/>
          </a:xfrm>
        </p:spPr>
        <p:txBody>
          <a:bodyPr/>
          <a:lstStyle/>
          <a:p>
            <a:pPr algn="r" rtl="1"/>
            <a:r>
              <a:rPr lang="fa-IR" dirty="0">
                <a:cs typeface="B Nazanin" panose="00000400000000000000" pitchFamily="2" charset="-78"/>
              </a:rPr>
              <a:t>جدول زمانی تاریخچه شرکت</a:t>
            </a:r>
            <a:endParaRPr lang="en-ID" dirty="0">
              <a:cs typeface="B Nazanin" panose="00000400000000000000" pitchFamily="2" charset="-78"/>
            </a:endParaRPr>
          </a:p>
        </p:txBody>
      </p:sp>
      <p:sp>
        <p:nvSpPr>
          <p:cNvPr id="27" name="TextBox 26">
            <a:extLst>
              <a:ext uri="{FF2B5EF4-FFF2-40B4-BE49-F238E27FC236}">
                <a16:creationId xmlns:a16="http://schemas.microsoft.com/office/drawing/2014/main" id="{8B17FB9F-B81B-48D4-BA65-628C02CB09B4}"/>
              </a:ext>
            </a:extLst>
          </p:cNvPr>
          <p:cNvSpPr txBox="1"/>
          <p:nvPr/>
        </p:nvSpPr>
        <p:spPr>
          <a:xfrm>
            <a:off x="483352" y="326444"/>
            <a:ext cx="918728" cy="461665"/>
          </a:xfrm>
          <a:prstGeom prst="rect">
            <a:avLst/>
          </a:prstGeom>
          <a:noFill/>
        </p:spPr>
        <p:txBody>
          <a:bodyPr wrap="square" rtlCol="0">
            <a:spAutoFit/>
          </a:bodyPr>
          <a:lstStyle/>
          <a:p>
            <a:pPr algn="ctr" rtl="1"/>
            <a:r>
              <a:rPr lang="en-ID" sz="1200" b="1">
                <a:solidFill>
                  <a:schemeClr val="bg2"/>
                </a:solidFill>
                <a:latin typeface="+mj-lt"/>
                <a:cs typeface="B Nazanin" panose="00000400000000000000" pitchFamily="2" charset="-78"/>
              </a:rPr>
              <a:t>ERUDITIO.</a:t>
            </a:r>
          </a:p>
        </p:txBody>
      </p:sp>
      <p:cxnSp>
        <p:nvCxnSpPr>
          <p:cNvPr id="44" name="Straight Connector 43">
            <a:extLst>
              <a:ext uri="{FF2B5EF4-FFF2-40B4-BE49-F238E27FC236}">
                <a16:creationId xmlns:a16="http://schemas.microsoft.com/office/drawing/2014/main" id="{4B95A0DE-FBAF-46E0-A9C4-8CC8DDE25747}"/>
              </a:ext>
            </a:extLst>
          </p:cNvPr>
          <p:cNvCxnSpPr>
            <a:cxnSpLocks/>
          </p:cNvCxnSpPr>
          <p:nvPr/>
        </p:nvCxnSpPr>
        <p:spPr>
          <a:xfrm flipV="1">
            <a:off x="1025610" y="1608881"/>
            <a:ext cx="0" cy="5229467"/>
          </a:xfrm>
          <a:prstGeom prst="line">
            <a:avLst/>
          </a:prstGeom>
          <a:ln w="38100">
            <a:solidFill>
              <a:schemeClr val="bg2"/>
            </a:solidFill>
            <a:tailEnd type="ova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B5663503-CC4B-4266-AF95-476714A4212B}"/>
              </a:ext>
            </a:extLst>
          </p:cNvPr>
          <p:cNvCxnSpPr>
            <a:cxnSpLocks/>
          </p:cNvCxnSpPr>
          <p:nvPr/>
        </p:nvCxnSpPr>
        <p:spPr>
          <a:xfrm>
            <a:off x="1025610" y="4186408"/>
            <a:ext cx="2862210" cy="0"/>
          </a:xfrm>
          <a:prstGeom prst="line">
            <a:avLst/>
          </a:prstGeom>
          <a:ln w="38100">
            <a:solidFill>
              <a:schemeClr val="bg2"/>
            </a:solidFill>
            <a:tailEnd type="ova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A5FAB7D9-E9AF-47D6-B946-B64838C60F03}"/>
              </a:ext>
            </a:extLst>
          </p:cNvPr>
          <p:cNvCxnSpPr>
            <a:cxnSpLocks/>
          </p:cNvCxnSpPr>
          <p:nvPr/>
        </p:nvCxnSpPr>
        <p:spPr>
          <a:xfrm>
            <a:off x="1025610" y="6271304"/>
            <a:ext cx="2862210" cy="0"/>
          </a:xfrm>
          <a:prstGeom prst="line">
            <a:avLst/>
          </a:prstGeom>
          <a:ln w="38100">
            <a:solidFill>
              <a:schemeClr val="bg2"/>
            </a:solidFill>
            <a:tailEnd type="ova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EDC25B98-088F-4560-B56B-4D4B03053E95}"/>
              </a:ext>
            </a:extLst>
          </p:cNvPr>
          <p:cNvCxnSpPr>
            <a:cxnSpLocks/>
          </p:cNvCxnSpPr>
          <p:nvPr/>
        </p:nvCxnSpPr>
        <p:spPr>
          <a:xfrm>
            <a:off x="1046638" y="2102005"/>
            <a:ext cx="566272" cy="0"/>
          </a:xfrm>
          <a:prstGeom prst="line">
            <a:avLst/>
          </a:prstGeom>
          <a:ln w="38100">
            <a:solidFill>
              <a:schemeClr val="bg2"/>
            </a:solidFill>
            <a:tailEnd type="oval"/>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6C837B12-1937-47A2-8F55-2FC942B2F727}"/>
              </a:ext>
            </a:extLst>
          </p:cNvPr>
          <p:cNvSpPr txBox="1"/>
          <p:nvPr/>
        </p:nvSpPr>
        <p:spPr>
          <a:xfrm flipH="1">
            <a:off x="1296647" y="2873327"/>
            <a:ext cx="2215761" cy="338554"/>
          </a:xfrm>
          <a:prstGeom prst="rect">
            <a:avLst/>
          </a:prstGeom>
          <a:noFill/>
        </p:spPr>
        <p:txBody>
          <a:bodyPr wrap="square" rtlCol="0">
            <a:spAutoFit/>
          </a:bodyPr>
          <a:lstStyle/>
          <a:p>
            <a:pPr algn="r" rtl="1"/>
            <a:r>
              <a:rPr lang="fa-IR" sz="1600" b="1" dirty="0">
                <a:solidFill>
                  <a:schemeClr val="bg2"/>
                </a:solidFill>
                <a:latin typeface="+mj-lt"/>
                <a:cs typeface="B Nazanin" panose="00000400000000000000" pitchFamily="2" charset="-78"/>
              </a:rPr>
              <a:t>توضیحات متن</a:t>
            </a:r>
            <a:endParaRPr lang="en-ID" sz="1600" b="1" dirty="0">
              <a:solidFill>
                <a:schemeClr val="bg2"/>
              </a:solidFill>
              <a:latin typeface="+mj-lt"/>
              <a:cs typeface="B Nazanin" panose="00000400000000000000" pitchFamily="2" charset="-78"/>
            </a:endParaRPr>
          </a:p>
        </p:txBody>
      </p:sp>
      <p:sp>
        <p:nvSpPr>
          <p:cNvPr id="50" name="TextBox 49">
            <a:extLst>
              <a:ext uri="{FF2B5EF4-FFF2-40B4-BE49-F238E27FC236}">
                <a16:creationId xmlns:a16="http://schemas.microsoft.com/office/drawing/2014/main" id="{6A14A170-C840-48F2-80FB-D86CFCE92CC8}"/>
              </a:ext>
            </a:extLst>
          </p:cNvPr>
          <p:cNvSpPr txBox="1"/>
          <p:nvPr/>
        </p:nvSpPr>
        <p:spPr>
          <a:xfrm flipH="1">
            <a:off x="1296647" y="2535894"/>
            <a:ext cx="833522" cy="369332"/>
          </a:xfrm>
          <a:prstGeom prst="rect">
            <a:avLst/>
          </a:prstGeom>
          <a:noFill/>
        </p:spPr>
        <p:txBody>
          <a:bodyPr wrap="square" rtlCol="0">
            <a:spAutoFit/>
          </a:bodyPr>
          <a:lstStyle/>
          <a:p>
            <a:pPr algn="r" rtl="1"/>
            <a:r>
              <a:rPr lang="en-US" b="1">
                <a:solidFill>
                  <a:schemeClr val="bg2"/>
                </a:solidFill>
                <a:cs typeface="B Nazanin" panose="00000400000000000000" pitchFamily="2" charset="-78"/>
              </a:rPr>
              <a:t>2012</a:t>
            </a:r>
            <a:endParaRPr lang="en-ID" b="1">
              <a:solidFill>
                <a:schemeClr val="bg2"/>
              </a:solidFill>
              <a:cs typeface="B Nazanin" panose="00000400000000000000" pitchFamily="2" charset="-78"/>
            </a:endParaRPr>
          </a:p>
        </p:txBody>
      </p:sp>
      <p:sp>
        <p:nvSpPr>
          <p:cNvPr id="51" name="Rectangle 50">
            <a:extLst>
              <a:ext uri="{FF2B5EF4-FFF2-40B4-BE49-F238E27FC236}">
                <a16:creationId xmlns:a16="http://schemas.microsoft.com/office/drawing/2014/main" id="{D1099D60-A416-4808-97B5-59CA6739B4A7}"/>
              </a:ext>
            </a:extLst>
          </p:cNvPr>
          <p:cNvSpPr/>
          <p:nvPr/>
        </p:nvSpPr>
        <p:spPr>
          <a:xfrm flipH="1">
            <a:off x="1790522" y="3378022"/>
            <a:ext cx="3123254" cy="893130"/>
          </a:xfrm>
          <a:prstGeom prst="rect">
            <a:avLst/>
          </a:prstGeom>
        </p:spPr>
        <p:txBody>
          <a:bodyPr wrap="square">
            <a:spAutoFit/>
          </a:bodyPr>
          <a:lstStyle/>
          <a:p>
            <a:pPr algn="r" rtl="1">
              <a:lnSpc>
                <a:spcPct val="150000"/>
              </a:lnSpc>
            </a:pPr>
            <a:r>
              <a:rPr lang="fa-IR" sz="1200" dirty="0">
                <a:solidFill>
                  <a:schemeClr val="bg2"/>
                </a:solidFill>
                <a:ea typeface="Times New Roman" panose="02020603050405020304" pitchFamily="18" charset="0"/>
                <a:cs typeface="B Nazanin" panose="00000400000000000000" pitchFamily="2" charset="-78"/>
              </a:rPr>
              <a:t>قالب پاورپوينت حرفه ای ، قابل ویرایش ، جهت استفاده در جلسات دفاع رساله ، پایان نامه ، پروپوزال و سمینار و .... می باشد.</a:t>
            </a:r>
            <a:endParaRPr lang="en-ID" sz="1200" dirty="0">
              <a:solidFill>
                <a:schemeClr val="bg2"/>
              </a:solidFill>
              <a:cs typeface="B Nazanin" panose="00000400000000000000" pitchFamily="2" charset="-78"/>
            </a:endParaRPr>
          </a:p>
        </p:txBody>
      </p:sp>
      <p:sp>
        <p:nvSpPr>
          <p:cNvPr id="57" name="TextBox 56">
            <a:extLst>
              <a:ext uri="{FF2B5EF4-FFF2-40B4-BE49-F238E27FC236}">
                <a16:creationId xmlns:a16="http://schemas.microsoft.com/office/drawing/2014/main" id="{6315E502-EED1-4737-94C6-631ACDEBCF70}"/>
              </a:ext>
            </a:extLst>
          </p:cNvPr>
          <p:cNvSpPr txBox="1"/>
          <p:nvPr/>
        </p:nvSpPr>
        <p:spPr>
          <a:xfrm flipH="1">
            <a:off x="1296647" y="4958223"/>
            <a:ext cx="2215761" cy="338554"/>
          </a:xfrm>
          <a:prstGeom prst="rect">
            <a:avLst/>
          </a:prstGeom>
          <a:noFill/>
        </p:spPr>
        <p:txBody>
          <a:bodyPr wrap="square" rtlCol="0">
            <a:spAutoFit/>
          </a:bodyPr>
          <a:lstStyle/>
          <a:p>
            <a:pPr algn="r" rtl="1"/>
            <a:r>
              <a:rPr lang="fa-IR" sz="1600" b="1" dirty="0">
                <a:solidFill>
                  <a:schemeClr val="bg2"/>
                </a:solidFill>
                <a:latin typeface="+mj-lt"/>
                <a:cs typeface="B Nazanin" panose="00000400000000000000" pitchFamily="2" charset="-78"/>
              </a:rPr>
              <a:t>توضیحات متن</a:t>
            </a:r>
            <a:endParaRPr lang="en-ID" sz="1600" b="1" dirty="0">
              <a:solidFill>
                <a:schemeClr val="bg2"/>
              </a:solidFill>
              <a:latin typeface="+mj-lt"/>
              <a:cs typeface="B Nazanin" panose="00000400000000000000" pitchFamily="2" charset="-78"/>
            </a:endParaRPr>
          </a:p>
        </p:txBody>
      </p:sp>
      <p:sp>
        <p:nvSpPr>
          <p:cNvPr id="58" name="TextBox 57">
            <a:extLst>
              <a:ext uri="{FF2B5EF4-FFF2-40B4-BE49-F238E27FC236}">
                <a16:creationId xmlns:a16="http://schemas.microsoft.com/office/drawing/2014/main" id="{BF3F512E-451A-46C3-9690-F75599CC53CD}"/>
              </a:ext>
            </a:extLst>
          </p:cNvPr>
          <p:cNvSpPr txBox="1"/>
          <p:nvPr/>
        </p:nvSpPr>
        <p:spPr>
          <a:xfrm flipH="1">
            <a:off x="1296647" y="4620790"/>
            <a:ext cx="833522" cy="369332"/>
          </a:xfrm>
          <a:prstGeom prst="rect">
            <a:avLst/>
          </a:prstGeom>
          <a:noFill/>
        </p:spPr>
        <p:txBody>
          <a:bodyPr wrap="square" rtlCol="0">
            <a:spAutoFit/>
          </a:bodyPr>
          <a:lstStyle/>
          <a:p>
            <a:pPr algn="r" rtl="1"/>
            <a:r>
              <a:rPr lang="en-US" b="1">
                <a:solidFill>
                  <a:schemeClr val="bg2"/>
                </a:solidFill>
                <a:cs typeface="B Nazanin" panose="00000400000000000000" pitchFamily="2" charset="-78"/>
              </a:rPr>
              <a:t>2014</a:t>
            </a:r>
            <a:endParaRPr lang="en-ID" b="1">
              <a:solidFill>
                <a:schemeClr val="bg2"/>
              </a:solidFill>
              <a:cs typeface="B Nazanin" panose="00000400000000000000" pitchFamily="2" charset="-78"/>
            </a:endParaRPr>
          </a:p>
        </p:txBody>
      </p:sp>
      <p:sp>
        <p:nvSpPr>
          <p:cNvPr id="59" name="Rectangle 58">
            <a:extLst>
              <a:ext uri="{FF2B5EF4-FFF2-40B4-BE49-F238E27FC236}">
                <a16:creationId xmlns:a16="http://schemas.microsoft.com/office/drawing/2014/main" id="{1C98633B-80CE-4C0D-94CA-09327ACD88D0}"/>
              </a:ext>
            </a:extLst>
          </p:cNvPr>
          <p:cNvSpPr/>
          <p:nvPr/>
        </p:nvSpPr>
        <p:spPr>
          <a:xfrm flipH="1">
            <a:off x="1296647" y="5296777"/>
            <a:ext cx="3123254" cy="893130"/>
          </a:xfrm>
          <a:prstGeom prst="rect">
            <a:avLst/>
          </a:prstGeom>
        </p:spPr>
        <p:txBody>
          <a:bodyPr wrap="square">
            <a:spAutoFit/>
          </a:bodyPr>
          <a:lstStyle/>
          <a:p>
            <a:pPr algn="r" rtl="1">
              <a:lnSpc>
                <a:spcPct val="150000"/>
              </a:lnSpc>
            </a:pPr>
            <a:r>
              <a:rPr lang="fa-IR" sz="1200" dirty="0">
                <a:solidFill>
                  <a:schemeClr val="bg2"/>
                </a:solidFill>
                <a:ea typeface="Times New Roman" panose="02020603050405020304" pitchFamily="18" charset="0"/>
                <a:cs typeface="B Nazanin" panose="00000400000000000000" pitchFamily="2" charset="-78"/>
              </a:rPr>
              <a:t>قالب پاورپوينت حرفه ای ، قابل ویرایش ، جهت استفاده در جلسات دفاع رساله ، پایان نامه ، پروپوزال و سمینار و .... می باشد.</a:t>
            </a:r>
            <a:endParaRPr lang="en-ID" sz="1200" dirty="0">
              <a:solidFill>
                <a:schemeClr val="bg2"/>
              </a:solidFill>
              <a:cs typeface="B Nazanin" panose="00000400000000000000" pitchFamily="2" charset="-78"/>
            </a:endParaRPr>
          </a:p>
        </p:txBody>
      </p:sp>
      <p:sp>
        <p:nvSpPr>
          <p:cNvPr id="60" name="TextBox 59">
            <a:extLst>
              <a:ext uri="{FF2B5EF4-FFF2-40B4-BE49-F238E27FC236}">
                <a16:creationId xmlns:a16="http://schemas.microsoft.com/office/drawing/2014/main" id="{726A369C-4761-4B9E-A59A-85A384AC5E69}"/>
              </a:ext>
            </a:extLst>
          </p:cNvPr>
          <p:cNvSpPr txBox="1"/>
          <p:nvPr/>
        </p:nvSpPr>
        <p:spPr>
          <a:xfrm flipH="1">
            <a:off x="1736483" y="1943700"/>
            <a:ext cx="2215761" cy="338554"/>
          </a:xfrm>
          <a:prstGeom prst="rect">
            <a:avLst/>
          </a:prstGeom>
          <a:noFill/>
        </p:spPr>
        <p:txBody>
          <a:bodyPr wrap="square" rtlCol="0">
            <a:spAutoFit/>
          </a:bodyPr>
          <a:lstStyle/>
          <a:p>
            <a:pPr algn="r" rtl="1"/>
            <a:r>
              <a:rPr lang="fa-IR" sz="1600" b="1" dirty="0">
                <a:solidFill>
                  <a:schemeClr val="bg2"/>
                </a:solidFill>
                <a:latin typeface="+mj-lt"/>
                <a:cs typeface="B Nazanin" panose="00000400000000000000" pitchFamily="2" charset="-78"/>
              </a:rPr>
              <a:t>شروع خط زمانی</a:t>
            </a:r>
            <a:endParaRPr lang="en-ID" sz="1600" b="1" dirty="0">
              <a:solidFill>
                <a:schemeClr val="bg2"/>
              </a:solidFill>
              <a:latin typeface="+mj-lt"/>
              <a:cs typeface="B Nazanin" panose="00000400000000000000" pitchFamily="2" charset="-78"/>
            </a:endParaRPr>
          </a:p>
        </p:txBody>
      </p:sp>
      <p:sp>
        <p:nvSpPr>
          <p:cNvPr id="71" name="TextBox 70">
            <a:extLst>
              <a:ext uri="{FF2B5EF4-FFF2-40B4-BE49-F238E27FC236}">
                <a16:creationId xmlns:a16="http://schemas.microsoft.com/office/drawing/2014/main" id="{83685CA8-FC2B-43B4-BE59-22B6C61A0BE1}"/>
              </a:ext>
            </a:extLst>
          </p:cNvPr>
          <p:cNvSpPr txBox="1"/>
          <p:nvPr/>
        </p:nvSpPr>
        <p:spPr>
          <a:xfrm>
            <a:off x="6237452" y="2731916"/>
            <a:ext cx="1512719" cy="830997"/>
          </a:xfrm>
          <a:prstGeom prst="rect">
            <a:avLst/>
          </a:prstGeom>
          <a:noFill/>
        </p:spPr>
        <p:txBody>
          <a:bodyPr wrap="square" rtlCol="0">
            <a:spAutoFit/>
          </a:bodyPr>
          <a:lstStyle/>
          <a:p>
            <a:pPr algn="r" rtl="1"/>
            <a:r>
              <a:rPr lang="en-ID" sz="4800" b="1">
                <a:solidFill>
                  <a:schemeClr val="accent1"/>
                </a:solidFill>
                <a:latin typeface="+mj-lt"/>
                <a:cs typeface="B Nazanin" panose="00000400000000000000" pitchFamily="2" charset="-78"/>
              </a:rPr>
              <a:t>12</a:t>
            </a:r>
          </a:p>
        </p:txBody>
      </p:sp>
      <p:sp>
        <p:nvSpPr>
          <p:cNvPr id="72" name="TextBox 71">
            <a:extLst>
              <a:ext uri="{FF2B5EF4-FFF2-40B4-BE49-F238E27FC236}">
                <a16:creationId xmlns:a16="http://schemas.microsoft.com/office/drawing/2014/main" id="{4E5226F0-7EF0-4659-9784-11BAFD838F67}"/>
              </a:ext>
            </a:extLst>
          </p:cNvPr>
          <p:cNvSpPr txBox="1"/>
          <p:nvPr/>
        </p:nvSpPr>
        <p:spPr>
          <a:xfrm>
            <a:off x="7146058" y="2829825"/>
            <a:ext cx="2656025" cy="646331"/>
          </a:xfrm>
          <a:prstGeom prst="rect">
            <a:avLst/>
          </a:prstGeom>
          <a:noFill/>
        </p:spPr>
        <p:txBody>
          <a:bodyPr wrap="square" rtlCol="0">
            <a:spAutoFit/>
          </a:bodyPr>
          <a:lstStyle/>
          <a:p>
            <a:pPr algn="r" rtl="1"/>
            <a:r>
              <a:rPr lang="fa-IR" b="1" dirty="0">
                <a:latin typeface="+mj-lt"/>
                <a:cs typeface="B Nazanin" panose="00000400000000000000" pitchFamily="2" charset="-78"/>
              </a:rPr>
              <a:t>داوطلب مهربان</a:t>
            </a:r>
          </a:p>
          <a:p>
            <a:pPr algn="r" rtl="1"/>
            <a:r>
              <a:rPr lang="fa-IR" b="1" dirty="0">
                <a:latin typeface="+mj-lt"/>
                <a:cs typeface="B Nazanin" panose="00000400000000000000" pitchFamily="2" charset="-78"/>
              </a:rPr>
              <a:t>جامعه را بسازید</a:t>
            </a:r>
            <a:endParaRPr lang="en-ID" b="1" dirty="0">
              <a:latin typeface="+mj-lt"/>
              <a:cs typeface="B Nazanin" panose="00000400000000000000" pitchFamily="2" charset="-78"/>
            </a:endParaRPr>
          </a:p>
        </p:txBody>
      </p:sp>
      <p:sp>
        <p:nvSpPr>
          <p:cNvPr id="75" name="Rectangle 74">
            <a:extLst>
              <a:ext uri="{FF2B5EF4-FFF2-40B4-BE49-F238E27FC236}">
                <a16:creationId xmlns:a16="http://schemas.microsoft.com/office/drawing/2014/main" id="{C91EF927-3FC0-4E4E-A1CE-827EC3D96B0B}"/>
              </a:ext>
            </a:extLst>
          </p:cNvPr>
          <p:cNvSpPr/>
          <p:nvPr/>
        </p:nvSpPr>
        <p:spPr>
          <a:xfrm>
            <a:off x="6237452" y="3476156"/>
            <a:ext cx="5001690" cy="711733"/>
          </a:xfrm>
          <a:prstGeom prst="rect">
            <a:avLst/>
          </a:prstGeom>
        </p:spPr>
        <p:txBody>
          <a:bodyPr wrap="square">
            <a:spAutoFit/>
          </a:bodyPr>
          <a:lstStyle/>
          <a:p>
            <a:pPr algn="r" rtl="1">
              <a:lnSpc>
                <a:spcPct val="150000"/>
              </a:lnSpc>
            </a:pPr>
            <a:r>
              <a:rPr lang="fa-IR" sz="1400" dirty="0">
                <a:ea typeface="Times New Roman" panose="02020603050405020304" pitchFamily="18" charset="0"/>
                <a:cs typeface="B Nazanin" panose="00000400000000000000" pitchFamily="2" charset="-78"/>
              </a:rPr>
              <a:t>بچه های کلینیک پزشکی من، به نوشیدن بزرگترین نفرت. انیاس، اما نویسنده نه. دو کازینو، زمین یک عنصر نیست</a:t>
            </a:r>
            <a:endParaRPr lang="en-ID" sz="1400" dirty="0">
              <a:cs typeface="B Nazanin" panose="00000400000000000000" pitchFamily="2" charset="-78"/>
            </a:endParaRPr>
          </a:p>
        </p:txBody>
      </p:sp>
      <p:sp>
        <p:nvSpPr>
          <p:cNvPr id="76" name="TextBox 75">
            <a:extLst>
              <a:ext uri="{FF2B5EF4-FFF2-40B4-BE49-F238E27FC236}">
                <a16:creationId xmlns:a16="http://schemas.microsoft.com/office/drawing/2014/main" id="{BA9B740C-B19C-4B5C-9327-A7B18756225E}"/>
              </a:ext>
            </a:extLst>
          </p:cNvPr>
          <p:cNvSpPr txBox="1"/>
          <p:nvPr/>
        </p:nvSpPr>
        <p:spPr>
          <a:xfrm>
            <a:off x="6237452" y="4322334"/>
            <a:ext cx="1841677" cy="830997"/>
          </a:xfrm>
          <a:prstGeom prst="rect">
            <a:avLst/>
          </a:prstGeom>
          <a:noFill/>
        </p:spPr>
        <p:txBody>
          <a:bodyPr wrap="square" rtlCol="0">
            <a:spAutoFit/>
          </a:bodyPr>
          <a:lstStyle/>
          <a:p>
            <a:pPr algn="r" rtl="1"/>
            <a:r>
              <a:rPr lang="en-ID" sz="4800" b="1">
                <a:solidFill>
                  <a:schemeClr val="accent2"/>
                </a:solidFill>
                <a:latin typeface="+mj-lt"/>
                <a:cs typeface="B Nazanin" panose="00000400000000000000" pitchFamily="2" charset="-78"/>
              </a:rPr>
              <a:t>$800</a:t>
            </a:r>
          </a:p>
        </p:txBody>
      </p:sp>
      <p:sp>
        <p:nvSpPr>
          <p:cNvPr id="77" name="TextBox 76">
            <a:extLst>
              <a:ext uri="{FF2B5EF4-FFF2-40B4-BE49-F238E27FC236}">
                <a16:creationId xmlns:a16="http://schemas.microsoft.com/office/drawing/2014/main" id="{596661A8-3AFE-4506-8FA8-C5FC6138D6B2}"/>
              </a:ext>
            </a:extLst>
          </p:cNvPr>
          <p:cNvSpPr txBox="1"/>
          <p:nvPr/>
        </p:nvSpPr>
        <p:spPr>
          <a:xfrm>
            <a:off x="7701639" y="4420243"/>
            <a:ext cx="2656025" cy="646331"/>
          </a:xfrm>
          <a:prstGeom prst="rect">
            <a:avLst/>
          </a:prstGeom>
          <a:noFill/>
        </p:spPr>
        <p:txBody>
          <a:bodyPr wrap="square" rtlCol="0">
            <a:spAutoFit/>
          </a:bodyPr>
          <a:lstStyle/>
          <a:p>
            <a:pPr algn="r" rtl="1"/>
            <a:r>
              <a:rPr lang="fa-IR" b="1" dirty="0">
                <a:latin typeface="+mj-lt"/>
                <a:cs typeface="B Nazanin" panose="00000400000000000000" pitchFamily="2" charset="-78"/>
              </a:rPr>
              <a:t>راه اندازی</a:t>
            </a:r>
          </a:p>
          <a:p>
            <a:pPr algn="r" rtl="1"/>
            <a:r>
              <a:rPr lang="fa-IR" b="1" dirty="0">
                <a:latin typeface="+mj-lt"/>
                <a:cs typeface="B Nazanin" panose="00000400000000000000" pitchFamily="2" charset="-78"/>
              </a:rPr>
              <a:t>پول کسب و کار</a:t>
            </a:r>
            <a:endParaRPr lang="en-ID" b="1" dirty="0">
              <a:latin typeface="+mj-lt"/>
              <a:cs typeface="B Nazanin" panose="00000400000000000000" pitchFamily="2" charset="-78"/>
            </a:endParaRPr>
          </a:p>
        </p:txBody>
      </p:sp>
      <p:sp>
        <p:nvSpPr>
          <p:cNvPr id="78" name="Rectangle 77">
            <a:extLst>
              <a:ext uri="{FF2B5EF4-FFF2-40B4-BE49-F238E27FC236}">
                <a16:creationId xmlns:a16="http://schemas.microsoft.com/office/drawing/2014/main" id="{C730E6D2-4E2A-4457-8608-430F81791F1D}"/>
              </a:ext>
            </a:extLst>
          </p:cNvPr>
          <p:cNvSpPr/>
          <p:nvPr/>
        </p:nvSpPr>
        <p:spPr>
          <a:xfrm>
            <a:off x="6237452" y="5066574"/>
            <a:ext cx="5001690" cy="711733"/>
          </a:xfrm>
          <a:prstGeom prst="rect">
            <a:avLst/>
          </a:prstGeom>
        </p:spPr>
        <p:txBody>
          <a:bodyPr wrap="square">
            <a:spAutoFit/>
          </a:bodyPr>
          <a:lstStyle/>
          <a:p>
            <a:pPr algn="r" rtl="1">
              <a:lnSpc>
                <a:spcPct val="150000"/>
              </a:lnSpc>
            </a:pPr>
            <a:r>
              <a:rPr lang="fa-IR" sz="1400" dirty="0">
                <a:ea typeface="Times New Roman" panose="02020603050405020304" pitchFamily="18" charset="0"/>
                <a:cs typeface="B Nazanin" panose="00000400000000000000" pitchFamily="2" charset="-78"/>
              </a:rPr>
              <a:t>بچه های کلینیک پزشکی من، به نوشیدن بزرگترین نفرت. انیاس، اما نویسنده نه. دو کازینو، زمین یک عنصر نیست</a:t>
            </a:r>
            <a:endParaRPr lang="en-ID" sz="1400" dirty="0">
              <a:cs typeface="B Nazanin" panose="00000400000000000000" pitchFamily="2" charset="-78"/>
            </a:endParaRPr>
          </a:p>
        </p:txBody>
      </p:sp>
    </p:spTree>
    <p:extLst>
      <p:ext uri="{BB962C8B-B14F-4D97-AF65-F5344CB8AC3E}">
        <p14:creationId xmlns:p14="http://schemas.microsoft.com/office/powerpoint/2010/main" val="29382158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25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par>
                          <p:cTn id="8" fill="hold">
                            <p:stCondLst>
                              <p:cond delay="750"/>
                            </p:stCondLst>
                            <p:childTnLst>
                              <p:par>
                                <p:cTn id="9" presetID="22" presetClass="entr" presetSubtype="1" fill="hold" nodeType="afterEffect">
                                  <p:stCondLst>
                                    <p:cond delay="0"/>
                                  </p:stCondLst>
                                  <p:childTnLst>
                                    <p:set>
                                      <p:cBhvr>
                                        <p:cTn id="10" dur="1" fill="hold">
                                          <p:stCondLst>
                                            <p:cond delay="0"/>
                                          </p:stCondLst>
                                        </p:cTn>
                                        <p:tgtEl>
                                          <p:spTgt spid="44"/>
                                        </p:tgtEl>
                                        <p:attrNameLst>
                                          <p:attrName>style.visibility</p:attrName>
                                        </p:attrNameLst>
                                      </p:cBhvr>
                                      <p:to>
                                        <p:strVal val="visible"/>
                                      </p:to>
                                    </p:set>
                                    <p:animEffect transition="in" filter="wipe(up)">
                                      <p:cBhvr>
                                        <p:cTn id="11" dur="500"/>
                                        <p:tgtEl>
                                          <p:spTgt spid="44"/>
                                        </p:tgtEl>
                                      </p:cBhvr>
                                    </p:animEffect>
                                  </p:childTnLst>
                                </p:cTn>
                              </p:par>
                            </p:childTnLst>
                          </p:cTn>
                        </p:par>
                        <p:par>
                          <p:cTn id="12" fill="hold">
                            <p:stCondLst>
                              <p:cond delay="1250"/>
                            </p:stCondLst>
                            <p:childTnLst>
                              <p:par>
                                <p:cTn id="13" presetID="22" presetClass="entr" presetSubtype="8" fill="hold" nodeType="afterEffect">
                                  <p:stCondLst>
                                    <p:cond delay="0"/>
                                  </p:stCondLst>
                                  <p:childTnLst>
                                    <p:set>
                                      <p:cBhvr>
                                        <p:cTn id="14" dur="1" fill="hold">
                                          <p:stCondLst>
                                            <p:cond delay="0"/>
                                          </p:stCondLst>
                                        </p:cTn>
                                        <p:tgtEl>
                                          <p:spTgt spid="47"/>
                                        </p:tgtEl>
                                        <p:attrNameLst>
                                          <p:attrName>style.visibility</p:attrName>
                                        </p:attrNameLst>
                                      </p:cBhvr>
                                      <p:to>
                                        <p:strVal val="visible"/>
                                      </p:to>
                                    </p:set>
                                    <p:animEffect transition="in" filter="wipe(left)">
                                      <p:cBhvr>
                                        <p:cTn id="15" dur="500"/>
                                        <p:tgtEl>
                                          <p:spTgt spid="47"/>
                                        </p:tgtEl>
                                      </p:cBhvr>
                                    </p:animEffect>
                                  </p:childTnLst>
                                </p:cTn>
                              </p:par>
                              <p:par>
                                <p:cTn id="16" presetID="22" presetClass="entr" presetSubtype="8" fill="hold" nodeType="withEffect">
                                  <p:stCondLst>
                                    <p:cond delay="0"/>
                                  </p:stCondLst>
                                  <p:childTnLst>
                                    <p:set>
                                      <p:cBhvr>
                                        <p:cTn id="17" dur="1" fill="hold">
                                          <p:stCondLst>
                                            <p:cond delay="0"/>
                                          </p:stCondLst>
                                        </p:cTn>
                                        <p:tgtEl>
                                          <p:spTgt spid="45"/>
                                        </p:tgtEl>
                                        <p:attrNameLst>
                                          <p:attrName>style.visibility</p:attrName>
                                        </p:attrNameLst>
                                      </p:cBhvr>
                                      <p:to>
                                        <p:strVal val="visible"/>
                                      </p:to>
                                    </p:set>
                                    <p:animEffect transition="in" filter="wipe(left)">
                                      <p:cBhvr>
                                        <p:cTn id="18" dur="500"/>
                                        <p:tgtEl>
                                          <p:spTgt spid="45"/>
                                        </p:tgtEl>
                                      </p:cBhvr>
                                    </p:animEffect>
                                  </p:childTnLst>
                                </p:cTn>
                              </p:par>
                              <p:par>
                                <p:cTn id="19" presetID="22" presetClass="entr" presetSubtype="8" fill="hold" nodeType="with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wipe(left)">
                                      <p:cBhvr>
                                        <p:cTn id="21" dur="500"/>
                                        <p:tgtEl>
                                          <p:spTgt spid="46"/>
                                        </p:tgtEl>
                                      </p:cBhvr>
                                    </p:animEffect>
                                  </p:childTnLst>
                                </p:cTn>
                              </p:par>
                            </p:childTnLst>
                          </p:cTn>
                        </p:par>
                        <p:par>
                          <p:cTn id="22" fill="hold">
                            <p:stCondLst>
                              <p:cond delay="1750"/>
                            </p:stCondLst>
                            <p:childTnLst>
                              <p:par>
                                <p:cTn id="23" presetID="22" presetClass="entr" presetSubtype="8" fill="hold" grpId="0" nodeType="afterEffect">
                                  <p:stCondLst>
                                    <p:cond delay="0"/>
                                  </p:stCondLst>
                                  <p:childTnLst>
                                    <p:set>
                                      <p:cBhvr>
                                        <p:cTn id="24" dur="1" fill="hold">
                                          <p:stCondLst>
                                            <p:cond delay="0"/>
                                          </p:stCondLst>
                                        </p:cTn>
                                        <p:tgtEl>
                                          <p:spTgt spid="60"/>
                                        </p:tgtEl>
                                        <p:attrNameLst>
                                          <p:attrName>style.visibility</p:attrName>
                                        </p:attrNameLst>
                                      </p:cBhvr>
                                      <p:to>
                                        <p:strVal val="visible"/>
                                      </p:to>
                                    </p:set>
                                    <p:animEffect transition="in" filter="wipe(left)">
                                      <p:cBhvr>
                                        <p:cTn id="25" dur="500"/>
                                        <p:tgtEl>
                                          <p:spTgt spid="60"/>
                                        </p:tgtEl>
                                      </p:cBhvr>
                                    </p:animEffect>
                                  </p:childTnLst>
                                </p:cTn>
                              </p:par>
                            </p:childTnLst>
                          </p:cTn>
                        </p:par>
                        <p:par>
                          <p:cTn id="26" fill="hold">
                            <p:stCondLst>
                              <p:cond delay="2250"/>
                            </p:stCondLst>
                            <p:childTnLst>
                              <p:par>
                                <p:cTn id="27" presetID="22" presetClass="entr" presetSubtype="8" fill="hold" grpId="0" nodeType="afterEffect">
                                  <p:stCondLst>
                                    <p:cond delay="0"/>
                                  </p:stCondLst>
                                  <p:childTnLst>
                                    <p:set>
                                      <p:cBhvr>
                                        <p:cTn id="28" dur="1" fill="hold">
                                          <p:stCondLst>
                                            <p:cond delay="0"/>
                                          </p:stCondLst>
                                        </p:cTn>
                                        <p:tgtEl>
                                          <p:spTgt spid="50"/>
                                        </p:tgtEl>
                                        <p:attrNameLst>
                                          <p:attrName>style.visibility</p:attrName>
                                        </p:attrNameLst>
                                      </p:cBhvr>
                                      <p:to>
                                        <p:strVal val="visible"/>
                                      </p:to>
                                    </p:set>
                                    <p:animEffect transition="in" filter="wipe(left)">
                                      <p:cBhvr>
                                        <p:cTn id="29" dur="500"/>
                                        <p:tgtEl>
                                          <p:spTgt spid="50"/>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49"/>
                                        </p:tgtEl>
                                        <p:attrNameLst>
                                          <p:attrName>style.visibility</p:attrName>
                                        </p:attrNameLst>
                                      </p:cBhvr>
                                      <p:to>
                                        <p:strVal val="visible"/>
                                      </p:to>
                                    </p:set>
                                    <p:animEffect transition="in" filter="wipe(left)">
                                      <p:cBhvr>
                                        <p:cTn id="32" dur="500"/>
                                        <p:tgtEl>
                                          <p:spTgt spid="49"/>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58"/>
                                        </p:tgtEl>
                                        <p:attrNameLst>
                                          <p:attrName>style.visibility</p:attrName>
                                        </p:attrNameLst>
                                      </p:cBhvr>
                                      <p:to>
                                        <p:strVal val="visible"/>
                                      </p:to>
                                    </p:set>
                                    <p:animEffect transition="in" filter="wipe(left)">
                                      <p:cBhvr>
                                        <p:cTn id="35" dur="500"/>
                                        <p:tgtEl>
                                          <p:spTgt spid="58"/>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57"/>
                                        </p:tgtEl>
                                        <p:attrNameLst>
                                          <p:attrName>style.visibility</p:attrName>
                                        </p:attrNameLst>
                                      </p:cBhvr>
                                      <p:to>
                                        <p:strVal val="visible"/>
                                      </p:to>
                                    </p:set>
                                    <p:animEffect transition="in" filter="wipe(left)">
                                      <p:cBhvr>
                                        <p:cTn id="38" dur="500"/>
                                        <p:tgtEl>
                                          <p:spTgt spid="57"/>
                                        </p:tgtEl>
                                      </p:cBhvr>
                                    </p:animEffect>
                                  </p:childTnLst>
                                </p:cTn>
                              </p:par>
                            </p:childTnLst>
                          </p:cTn>
                        </p:par>
                        <p:par>
                          <p:cTn id="39" fill="hold">
                            <p:stCondLst>
                              <p:cond delay="2750"/>
                            </p:stCondLst>
                            <p:childTnLst>
                              <p:par>
                                <p:cTn id="40" presetID="22" presetClass="entr" presetSubtype="1" fill="hold" grpId="0" nodeType="afterEffect">
                                  <p:stCondLst>
                                    <p:cond delay="0"/>
                                  </p:stCondLst>
                                  <p:childTnLst>
                                    <p:set>
                                      <p:cBhvr>
                                        <p:cTn id="41" dur="1" fill="hold">
                                          <p:stCondLst>
                                            <p:cond delay="0"/>
                                          </p:stCondLst>
                                        </p:cTn>
                                        <p:tgtEl>
                                          <p:spTgt spid="51"/>
                                        </p:tgtEl>
                                        <p:attrNameLst>
                                          <p:attrName>style.visibility</p:attrName>
                                        </p:attrNameLst>
                                      </p:cBhvr>
                                      <p:to>
                                        <p:strVal val="visible"/>
                                      </p:to>
                                    </p:set>
                                    <p:animEffect transition="in" filter="wipe(up)">
                                      <p:cBhvr>
                                        <p:cTn id="42" dur="500"/>
                                        <p:tgtEl>
                                          <p:spTgt spid="51"/>
                                        </p:tgtEl>
                                      </p:cBhvr>
                                    </p:animEffect>
                                  </p:childTnLst>
                                </p:cTn>
                              </p:par>
                              <p:par>
                                <p:cTn id="43" presetID="22" presetClass="entr" presetSubtype="1" fill="hold" grpId="0" nodeType="withEffect">
                                  <p:stCondLst>
                                    <p:cond delay="0"/>
                                  </p:stCondLst>
                                  <p:childTnLst>
                                    <p:set>
                                      <p:cBhvr>
                                        <p:cTn id="44" dur="1" fill="hold">
                                          <p:stCondLst>
                                            <p:cond delay="0"/>
                                          </p:stCondLst>
                                        </p:cTn>
                                        <p:tgtEl>
                                          <p:spTgt spid="59"/>
                                        </p:tgtEl>
                                        <p:attrNameLst>
                                          <p:attrName>style.visibility</p:attrName>
                                        </p:attrNameLst>
                                      </p:cBhvr>
                                      <p:to>
                                        <p:strVal val="visible"/>
                                      </p:to>
                                    </p:set>
                                    <p:animEffect transition="in" filter="wipe(up)">
                                      <p:cBhvr>
                                        <p:cTn id="45" dur="500"/>
                                        <p:tgtEl>
                                          <p:spTgt spid="59"/>
                                        </p:tgtEl>
                                      </p:cBhvr>
                                    </p:animEffect>
                                  </p:childTnLst>
                                </p:cTn>
                              </p:par>
                            </p:childTnLst>
                          </p:cTn>
                        </p:par>
                        <p:par>
                          <p:cTn id="46" fill="hold">
                            <p:stCondLst>
                              <p:cond delay="3250"/>
                            </p:stCondLst>
                            <p:childTnLst>
                              <p:par>
                                <p:cTn id="47" presetID="22" presetClass="entr" presetSubtype="1" fill="hold" grpId="0" nodeType="afterEffect">
                                  <p:stCondLst>
                                    <p:cond delay="0"/>
                                  </p:stCondLst>
                                  <p:childTnLst>
                                    <p:set>
                                      <p:cBhvr>
                                        <p:cTn id="48" dur="1" fill="hold">
                                          <p:stCondLst>
                                            <p:cond delay="0"/>
                                          </p:stCondLst>
                                        </p:cTn>
                                        <p:tgtEl>
                                          <p:spTgt spid="5"/>
                                        </p:tgtEl>
                                        <p:attrNameLst>
                                          <p:attrName>style.visibility</p:attrName>
                                        </p:attrNameLst>
                                      </p:cBhvr>
                                      <p:to>
                                        <p:strVal val="visible"/>
                                      </p:to>
                                    </p:set>
                                    <p:animEffect transition="in" filter="wipe(up)">
                                      <p:cBhvr>
                                        <p:cTn id="49" dur="500"/>
                                        <p:tgtEl>
                                          <p:spTgt spid="5"/>
                                        </p:tgtEl>
                                      </p:cBhvr>
                                    </p:animEffect>
                                  </p:childTnLst>
                                </p:cTn>
                              </p:par>
                            </p:childTnLst>
                          </p:cTn>
                        </p:par>
                        <p:par>
                          <p:cTn id="50" fill="hold">
                            <p:stCondLst>
                              <p:cond delay="3750"/>
                            </p:stCondLst>
                            <p:childTnLst>
                              <p:par>
                                <p:cTn id="51" presetID="22" presetClass="entr" presetSubtype="8" fill="hold" grpId="0" nodeType="afterEffect">
                                  <p:stCondLst>
                                    <p:cond delay="0"/>
                                  </p:stCondLst>
                                  <p:childTnLst>
                                    <p:set>
                                      <p:cBhvr>
                                        <p:cTn id="52" dur="1" fill="hold">
                                          <p:stCondLst>
                                            <p:cond delay="0"/>
                                          </p:stCondLst>
                                        </p:cTn>
                                        <p:tgtEl>
                                          <p:spTgt spid="71"/>
                                        </p:tgtEl>
                                        <p:attrNameLst>
                                          <p:attrName>style.visibility</p:attrName>
                                        </p:attrNameLst>
                                      </p:cBhvr>
                                      <p:to>
                                        <p:strVal val="visible"/>
                                      </p:to>
                                    </p:set>
                                    <p:animEffect transition="in" filter="wipe(left)">
                                      <p:cBhvr>
                                        <p:cTn id="53" dur="500"/>
                                        <p:tgtEl>
                                          <p:spTgt spid="71"/>
                                        </p:tgtEl>
                                      </p:cBhvr>
                                    </p:animEffect>
                                  </p:childTnLst>
                                </p:cTn>
                              </p:par>
                            </p:childTnLst>
                          </p:cTn>
                        </p:par>
                        <p:par>
                          <p:cTn id="54" fill="hold">
                            <p:stCondLst>
                              <p:cond delay="4250"/>
                            </p:stCondLst>
                            <p:childTnLst>
                              <p:par>
                                <p:cTn id="55" presetID="22" presetClass="entr" presetSubtype="1" fill="hold" grpId="0" nodeType="afterEffect">
                                  <p:stCondLst>
                                    <p:cond delay="0"/>
                                  </p:stCondLst>
                                  <p:childTnLst>
                                    <p:set>
                                      <p:cBhvr>
                                        <p:cTn id="56" dur="1" fill="hold">
                                          <p:stCondLst>
                                            <p:cond delay="0"/>
                                          </p:stCondLst>
                                        </p:cTn>
                                        <p:tgtEl>
                                          <p:spTgt spid="72"/>
                                        </p:tgtEl>
                                        <p:attrNameLst>
                                          <p:attrName>style.visibility</p:attrName>
                                        </p:attrNameLst>
                                      </p:cBhvr>
                                      <p:to>
                                        <p:strVal val="visible"/>
                                      </p:to>
                                    </p:set>
                                    <p:animEffect transition="in" filter="wipe(up)">
                                      <p:cBhvr>
                                        <p:cTn id="57" dur="500"/>
                                        <p:tgtEl>
                                          <p:spTgt spid="72"/>
                                        </p:tgtEl>
                                      </p:cBhvr>
                                    </p:animEffect>
                                  </p:childTnLst>
                                </p:cTn>
                              </p:par>
                            </p:childTnLst>
                          </p:cTn>
                        </p:par>
                        <p:par>
                          <p:cTn id="58" fill="hold">
                            <p:stCondLst>
                              <p:cond delay="4750"/>
                            </p:stCondLst>
                            <p:childTnLst>
                              <p:par>
                                <p:cTn id="59" presetID="22" presetClass="entr" presetSubtype="1" fill="hold" grpId="0" nodeType="afterEffect">
                                  <p:stCondLst>
                                    <p:cond delay="0"/>
                                  </p:stCondLst>
                                  <p:childTnLst>
                                    <p:set>
                                      <p:cBhvr>
                                        <p:cTn id="60" dur="1" fill="hold">
                                          <p:stCondLst>
                                            <p:cond delay="0"/>
                                          </p:stCondLst>
                                        </p:cTn>
                                        <p:tgtEl>
                                          <p:spTgt spid="75"/>
                                        </p:tgtEl>
                                        <p:attrNameLst>
                                          <p:attrName>style.visibility</p:attrName>
                                        </p:attrNameLst>
                                      </p:cBhvr>
                                      <p:to>
                                        <p:strVal val="visible"/>
                                      </p:to>
                                    </p:set>
                                    <p:animEffect transition="in" filter="wipe(up)">
                                      <p:cBhvr>
                                        <p:cTn id="61" dur="500"/>
                                        <p:tgtEl>
                                          <p:spTgt spid="75"/>
                                        </p:tgtEl>
                                      </p:cBhvr>
                                    </p:animEffect>
                                  </p:childTnLst>
                                </p:cTn>
                              </p:par>
                            </p:childTnLst>
                          </p:cTn>
                        </p:par>
                        <p:par>
                          <p:cTn id="62" fill="hold">
                            <p:stCondLst>
                              <p:cond delay="5250"/>
                            </p:stCondLst>
                            <p:childTnLst>
                              <p:par>
                                <p:cTn id="63" presetID="22" presetClass="entr" presetSubtype="8" fill="hold" grpId="0" nodeType="afterEffect">
                                  <p:stCondLst>
                                    <p:cond delay="0"/>
                                  </p:stCondLst>
                                  <p:childTnLst>
                                    <p:set>
                                      <p:cBhvr>
                                        <p:cTn id="64" dur="1" fill="hold">
                                          <p:stCondLst>
                                            <p:cond delay="0"/>
                                          </p:stCondLst>
                                        </p:cTn>
                                        <p:tgtEl>
                                          <p:spTgt spid="76"/>
                                        </p:tgtEl>
                                        <p:attrNameLst>
                                          <p:attrName>style.visibility</p:attrName>
                                        </p:attrNameLst>
                                      </p:cBhvr>
                                      <p:to>
                                        <p:strVal val="visible"/>
                                      </p:to>
                                    </p:set>
                                    <p:animEffect transition="in" filter="wipe(left)">
                                      <p:cBhvr>
                                        <p:cTn id="65" dur="500"/>
                                        <p:tgtEl>
                                          <p:spTgt spid="76"/>
                                        </p:tgtEl>
                                      </p:cBhvr>
                                    </p:animEffect>
                                  </p:childTnLst>
                                </p:cTn>
                              </p:par>
                            </p:childTnLst>
                          </p:cTn>
                        </p:par>
                        <p:par>
                          <p:cTn id="66" fill="hold">
                            <p:stCondLst>
                              <p:cond delay="5750"/>
                            </p:stCondLst>
                            <p:childTnLst>
                              <p:par>
                                <p:cTn id="67" presetID="22" presetClass="entr" presetSubtype="1" fill="hold" grpId="0" nodeType="afterEffect">
                                  <p:stCondLst>
                                    <p:cond delay="0"/>
                                  </p:stCondLst>
                                  <p:childTnLst>
                                    <p:set>
                                      <p:cBhvr>
                                        <p:cTn id="68" dur="1" fill="hold">
                                          <p:stCondLst>
                                            <p:cond delay="0"/>
                                          </p:stCondLst>
                                        </p:cTn>
                                        <p:tgtEl>
                                          <p:spTgt spid="77"/>
                                        </p:tgtEl>
                                        <p:attrNameLst>
                                          <p:attrName>style.visibility</p:attrName>
                                        </p:attrNameLst>
                                      </p:cBhvr>
                                      <p:to>
                                        <p:strVal val="visible"/>
                                      </p:to>
                                    </p:set>
                                    <p:animEffect transition="in" filter="wipe(up)">
                                      <p:cBhvr>
                                        <p:cTn id="69" dur="500"/>
                                        <p:tgtEl>
                                          <p:spTgt spid="77"/>
                                        </p:tgtEl>
                                      </p:cBhvr>
                                    </p:animEffect>
                                  </p:childTnLst>
                                </p:cTn>
                              </p:par>
                            </p:childTnLst>
                          </p:cTn>
                        </p:par>
                        <p:par>
                          <p:cTn id="70" fill="hold">
                            <p:stCondLst>
                              <p:cond delay="6250"/>
                            </p:stCondLst>
                            <p:childTnLst>
                              <p:par>
                                <p:cTn id="71" presetID="22" presetClass="entr" presetSubtype="1" fill="hold" grpId="0" nodeType="afterEffect">
                                  <p:stCondLst>
                                    <p:cond delay="0"/>
                                  </p:stCondLst>
                                  <p:childTnLst>
                                    <p:set>
                                      <p:cBhvr>
                                        <p:cTn id="72" dur="1" fill="hold">
                                          <p:stCondLst>
                                            <p:cond delay="0"/>
                                          </p:stCondLst>
                                        </p:cTn>
                                        <p:tgtEl>
                                          <p:spTgt spid="78"/>
                                        </p:tgtEl>
                                        <p:attrNameLst>
                                          <p:attrName>style.visibility</p:attrName>
                                        </p:attrNameLst>
                                      </p:cBhvr>
                                      <p:to>
                                        <p:strVal val="visible"/>
                                      </p:to>
                                    </p:set>
                                    <p:animEffect transition="in" filter="wipe(up)">
                                      <p:cBhvr>
                                        <p:cTn id="73" dur="500"/>
                                        <p:tgtEl>
                                          <p:spTgt spid="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5" grpId="0"/>
      <p:bldP spid="49" grpId="0"/>
      <p:bldP spid="50" grpId="0"/>
      <p:bldP spid="51" grpId="0"/>
      <p:bldP spid="57" grpId="0"/>
      <p:bldP spid="58" grpId="0"/>
      <p:bldP spid="59" grpId="0"/>
      <p:bldP spid="60" grpId="0"/>
      <p:bldP spid="71" grpId="0"/>
      <p:bldP spid="72" grpId="0"/>
      <p:bldP spid="75" grpId="0"/>
      <p:bldP spid="76" grpId="0"/>
      <p:bldP spid="77" grpId="0"/>
      <p:bldP spid="7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7" name="Group 326">
            <a:extLst>
              <a:ext uri="{FF2B5EF4-FFF2-40B4-BE49-F238E27FC236}">
                <a16:creationId xmlns:a16="http://schemas.microsoft.com/office/drawing/2014/main" id="{C4C08D7A-9648-46F7-AF00-7D7FCCA92870}"/>
              </a:ext>
            </a:extLst>
          </p:cNvPr>
          <p:cNvGrpSpPr/>
          <p:nvPr/>
        </p:nvGrpSpPr>
        <p:grpSpPr>
          <a:xfrm>
            <a:off x="6341441" y="5163617"/>
            <a:ext cx="1239604" cy="837354"/>
            <a:chOff x="6449294" y="2363915"/>
            <a:chExt cx="5178130" cy="3497836"/>
          </a:xfrm>
          <a:effectLst>
            <a:outerShdw blurRad="990600" dist="203200" dir="5400000" sx="101000" sy="101000" algn="t" rotWithShape="0">
              <a:prstClr val="black">
                <a:alpha val="17000"/>
              </a:prstClr>
            </a:outerShdw>
          </a:effectLst>
        </p:grpSpPr>
        <p:sp>
          <p:nvSpPr>
            <p:cNvPr id="328" name="Freeform: Shape 327">
              <a:extLst>
                <a:ext uri="{FF2B5EF4-FFF2-40B4-BE49-F238E27FC236}">
                  <a16:creationId xmlns:a16="http://schemas.microsoft.com/office/drawing/2014/main" id="{422EFC7C-3CE8-40EE-8AC8-0117E5B40D4E}"/>
                </a:ext>
              </a:extLst>
            </p:cNvPr>
            <p:cNvSpPr/>
            <p:nvPr/>
          </p:nvSpPr>
          <p:spPr>
            <a:xfrm>
              <a:off x="6449294" y="4003658"/>
              <a:ext cx="2275239" cy="1769198"/>
            </a:xfrm>
            <a:custGeom>
              <a:avLst/>
              <a:gdLst>
                <a:gd name="connsiteX0" fmla="*/ 22296 w 409222"/>
                <a:gd name="connsiteY0" fmla="*/ 31044 h 289277"/>
                <a:gd name="connsiteX1" fmla="*/ 71 w 409222"/>
                <a:gd name="connsiteY1" fmla="*/ 0 h 289277"/>
                <a:gd name="connsiteX2" fmla="*/ 0 w 409222"/>
                <a:gd name="connsiteY2" fmla="*/ 36830 h 289277"/>
                <a:gd name="connsiteX3" fmla="*/ 22225 w 409222"/>
                <a:gd name="connsiteY3" fmla="*/ 67874 h 289277"/>
                <a:gd name="connsiteX4" fmla="*/ 414796 w 409222"/>
                <a:gd name="connsiteY4" fmla="*/ 294499 h 289277"/>
                <a:gd name="connsiteX5" fmla="*/ 414867 w 409222"/>
                <a:gd name="connsiteY5" fmla="*/ 257669 h 289277"/>
                <a:gd name="connsiteX6" fmla="*/ 22296 w 409222"/>
                <a:gd name="connsiteY6" fmla="*/ 31044 h 289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9222" h="289277">
                  <a:moveTo>
                    <a:pt x="22296" y="31044"/>
                  </a:moveTo>
                  <a:cubicBezTo>
                    <a:pt x="7479" y="22507"/>
                    <a:pt x="71" y="11218"/>
                    <a:pt x="71" y="0"/>
                  </a:cubicBezTo>
                  <a:lnTo>
                    <a:pt x="0" y="36830"/>
                  </a:lnTo>
                  <a:cubicBezTo>
                    <a:pt x="0" y="48048"/>
                    <a:pt x="7408" y="59337"/>
                    <a:pt x="22225" y="67874"/>
                  </a:cubicBezTo>
                  <a:lnTo>
                    <a:pt x="414796" y="294499"/>
                  </a:lnTo>
                  <a:lnTo>
                    <a:pt x="414867" y="257669"/>
                  </a:lnTo>
                  <a:lnTo>
                    <a:pt x="22296" y="31044"/>
                  </a:lnTo>
                  <a:close/>
                </a:path>
              </a:pathLst>
            </a:custGeom>
            <a:solidFill>
              <a:schemeClr val="accent1">
                <a:lumMod val="75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332" name="Freeform: Shape 331">
              <a:extLst>
                <a:ext uri="{FF2B5EF4-FFF2-40B4-BE49-F238E27FC236}">
                  <a16:creationId xmlns:a16="http://schemas.microsoft.com/office/drawing/2014/main" id="{4C50389E-8A25-44C7-9817-E1ABC5135D6C}"/>
                </a:ext>
              </a:extLst>
            </p:cNvPr>
            <p:cNvSpPr/>
            <p:nvPr/>
          </p:nvSpPr>
          <p:spPr>
            <a:xfrm>
              <a:off x="8756310" y="4006251"/>
              <a:ext cx="2863666" cy="1855500"/>
            </a:xfrm>
            <a:custGeom>
              <a:avLst/>
              <a:gdLst>
                <a:gd name="connsiteX0" fmla="*/ 518019 w 515055"/>
                <a:gd name="connsiteY0" fmla="*/ 2187 h 303388"/>
                <a:gd name="connsiteX1" fmla="*/ 517736 w 515055"/>
                <a:gd name="connsiteY1" fmla="*/ 4586 h 303388"/>
                <a:gd name="connsiteX2" fmla="*/ 517243 w 515055"/>
                <a:gd name="connsiteY2" fmla="*/ 6491 h 303388"/>
                <a:gd name="connsiteX3" fmla="*/ 516608 w 515055"/>
                <a:gd name="connsiteY3" fmla="*/ 8749 h 303388"/>
                <a:gd name="connsiteX4" fmla="*/ 515832 w 515055"/>
                <a:gd name="connsiteY4" fmla="*/ 10583 h 303388"/>
                <a:gd name="connsiteX5" fmla="*/ 514703 w 515055"/>
                <a:gd name="connsiteY5" fmla="*/ 12912 h 303388"/>
                <a:gd name="connsiteX6" fmla="*/ 513715 w 515055"/>
                <a:gd name="connsiteY6" fmla="*/ 14605 h 303388"/>
                <a:gd name="connsiteX7" fmla="*/ 511951 w 515055"/>
                <a:gd name="connsiteY7" fmla="*/ 17216 h 303388"/>
                <a:gd name="connsiteX8" fmla="*/ 509976 w 515055"/>
                <a:gd name="connsiteY8" fmla="*/ 19685 h 303388"/>
                <a:gd name="connsiteX9" fmla="*/ 509482 w 515055"/>
                <a:gd name="connsiteY9" fmla="*/ 20249 h 303388"/>
                <a:gd name="connsiteX10" fmla="*/ 506307 w 515055"/>
                <a:gd name="connsiteY10" fmla="*/ 23354 h 303388"/>
                <a:gd name="connsiteX11" fmla="*/ 503978 w 515055"/>
                <a:gd name="connsiteY11" fmla="*/ 25259 h 303388"/>
                <a:gd name="connsiteX12" fmla="*/ 501861 w 515055"/>
                <a:gd name="connsiteY12" fmla="*/ 26952 h 303388"/>
                <a:gd name="connsiteX13" fmla="*/ 499181 w 515055"/>
                <a:gd name="connsiteY13" fmla="*/ 28787 h 303388"/>
                <a:gd name="connsiteX14" fmla="*/ 496358 w 515055"/>
                <a:gd name="connsiteY14" fmla="*/ 30621 h 303388"/>
                <a:gd name="connsiteX15" fmla="*/ 106398 w 515055"/>
                <a:gd name="connsiteY15" fmla="*/ 257246 h 303388"/>
                <a:gd name="connsiteX16" fmla="*/ 99272 w 515055"/>
                <a:gd name="connsiteY16" fmla="*/ 260844 h 303388"/>
                <a:gd name="connsiteX17" fmla="*/ 97155 w 515055"/>
                <a:gd name="connsiteY17" fmla="*/ 261761 h 303388"/>
                <a:gd name="connsiteX18" fmla="*/ 91228 w 515055"/>
                <a:gd name="connsiteY18" fmla="*/ 264019 h 303388"/>
                <a:gd name="connsiteX19" fmla="*/ 89041 w 515055"/>
                <a:gd name="connsiteY19" fmla="*/ 264724 h 303388"/>
                <a:gd name="connsiteX20" fmla="*/ 85160 w 515055"/>
                <a:gd name="connsiteY20" fmla="*/ 265853 h 303388"/>
                <a:gd name="connsiteX21" fmla="*/ 82197 w 515055"/>
                <a:gd name="connsiteY21" fmla="*/ 266629 h 303388"/>
                <a:gd name="connsiteX22" fmla="*/ 78034 w 515055"/>
                <a:gd name="connsiteY22" fmla="*/ 267547 h 303388"/>
                <a:gd name="connsiteX23" fmla="*/ 75212 w 515055"/>
                <a:gd name="connsiteY23" fmla="*/ 268111 h 303388"/>
                <a:gd name="connsiteX24" fmla="*/ 66675 w 515055"/>
                <a:gd name="connsiteY24" fmla="*/ 269311 h 303388"/>
                <a:gd name="connsiteX25" fmla="*/ 63994 w 515055"/>
                <a:gd name="connsiteY25" fmla="*/ 269522 h 303388"/>
                <a:gd name="connsiteX26" fmla="*/ 58914 w 515055"/>
                <a:gd name="connsiteY26" fmla="*/ 269875 h 303388"/>
                <a:gd name="connsiteX27" fmla="*/ 55668 w 515055"/>
                <a:gd name="connsiteY27" fmla="*/ 269946 h 303388"/>
                <a:gd name="connsiteX28" fmla="*/ 51505 w 515055"/>
                <a:gd name="connsiteY28" fmla="*/ 269946 h 303388"/>
                <a:gd name="connsiteX29" fmla="*/ 48048 w 515055"/>
                <a:gd name="connsiteY29" fmla="*/ 269875 h 303388"/>
                <a:gd name="connsiteX30" fmla="*/ 44238 w 515055"/>
                <a:gd name="connsiteY30" fmla="*/ 269663 h 303388"/>
                <a:gd name="connsiteX31" fmla="*/ 40781 w 515055"/>
                <a:gd name="connsiteY31" fmla="*/ 269381 h 303388"/>
                <a:gd name="connsiteX32" fmla="*/ 37042 w 515055"/>
                <a:gd name="connsiteY32" fmla="*/ 268958 h 303388"/>
                <a:gd name="connsiteX33" fmla="*/ 33655 w 515055"/>
                <a:gd name="connsiteY33" fmla="*/ 268464 h 303388"/>
                <a:gd name="connsiteX34" fmla="*/ 29704 w 515055"/>
                <a:gd name="connsiteY34" fmla="*/ 267758 h 303388"/>
                <a:gd name="connsiteX35" fmla="*/ 26599 w 515055"/>
                <a:gd name="connsiteY35" fmla="*/ 267123 h 303388"/>
                <a:gd name="connsiteX36" fmla="*/ 21943 w 515055"/>
                <a:gd name="connsiteY36" fmla="*/ 265994 h 303388"/>
                <a:gd name="connsiteX37" fmla="*/ 19403 w 515055"/>
                <a:gd name="connsiteY37" fmla="*/ 265289 h 303388"/>
                <a:gd name="connsiteX38" fmla="*/ 11359 w 515055"/>
                <a:gd name="connsiteY38" fmla="*/ 262537 h 303388"/>
                <a:gd name="connsiteX39" fmla="*/ 7549 w 515055"/>
                <a:gd name="connsiteY39" fmla="*/ 260914 h 303388"/>
                <a:gd name="connsiteX40" fmla="*/ 5574 w 515055"/>
                <a:gd name="connsiteY40" fmla="*/ 260068 h 303388"/>
                <a:gd name="connsiteX41" fmla="*/ 70 w 515055"/>
                <a:gd name="connsiteY41" fmla="*/ 257175 h 303388"/>
                <a:gd name="connsiteX42" fmla="*/ 0 w 515055"/>
                <a:gd name="connsiteY42" fmla="*/ 294005 h 303388"/>
                <a:gd name="connsiteX43" fmla="*/ 5503 w 515055"/>
                <a:gd name="connsiteY43" fmla="*/ 296898 h 303388"/>
                <a:gd name="connsiteX44" fmla="*/ 7479 w 515055"/>
                <a:gd name="connsiteY44" fmla="*/ 297744 h 303388"/>
                <a:gd name="connsiteX45" fmla="*/ 10865 w 515055"/>
                <a:gd name="connsiteY45" fmla="*/ 299226 h 303388"/>
                <a:gd name="connsiteX46" fmla="*/ 11289 w 515055"/>
                <a:gd name="connsiteY46" fmla="*/ 299367 h 303388"/>
                <a:gd name="connsiteX47" fmla="*/ 19332 w 515055"/>
                <a:gd name="connsiteY47" fmla="*/ 302119 h 303388"/>
                <a:gd name="connsiteX48" fmla="*/ 19967 w 515055"/>
                <a:gd name="connsiteY48" fmla="*/ 302331 h 303388"/>
                <a:gd name="connsiteX49" fmla="*/ 21872 w 515055"/>
                <a:gd name="connsiteY49" fmla="*/ 302825 h 303388"/>
                <a:gd name="connsiteX50" fmla="*/ 26529 w 515055"/>
                <a:gd name="connsiteY50" fmla="*/ 303953 h 303388"/>
                <a:gd name="connsiteX51" fmla="*/ 27799 w 515055"/>
                <a:gd name="connsiteY51" fmla="*/ 304236 h 303388"/>
                <a:gd name="connsiteX52" fmla="*/ 29704 w 515055"/>
                <a:gd name="connsiteY52" fmla="*/ 304588 h 303388"/>
                <a:gd name="connsiteX53" fmla="*/ 33655 w 515055"/>
                <a:gd name="connsiteY53" fmla="*/ 305294 h 303388"/>
                <a:gd name="connsiteX54" fmla="*/ 35278 w 515055"/>
                <a:gd name="connsiteY54" fmla="*/ 305576 h 303388"/>
                <a:gd name="connsiteX55" fmla="*/ 37042 w 515055"/>
                <a:gd name="connsiteY55" fmla="*/ 305788 h 303388"/>
                <a:gd name="connsiteX56" fmla="*/ 40781 w 515055"/>
                <a:gd name="connsiteY56" fmla="*/ 306211 h 303388"/>
                <a:gd name="connsiteX57" fmla="*/ 42545 w 515055"/>
                <a:gd name="connsiteY57" fmla="*/ 306423 h 303388"/>
                <a:gd name="connsiteX58" fmla="*/ 44238 w 515055"/>
                <a:gd name="connsiteY58" fmla="*/ 306493 h 303388"/>
                <a:gd name="connsiteX59" fmla="*/ 48048 w 515055"/>
                <a:gd name="connsiteY59" fmla="*/ 306705 h 303388"/>
                <a:gd name="connsiteX60" fmla="*/ 49953 w 515055"/>
                <a:gd name="connsiteY60" fmla="*/ 306776 h 303388"/>
                <a:gd name="connsiteX61" fmla="*/ 51505 w 515055"/>
                <a:gd name="connsiteY61" fmla="*/ 306776 h 303388"/>
                <a:gd name="connsiteX62" fmla="*/ 55668 w 515055"/>
                <a:gd name="connsiteY62" fmla="*/ 306776 h 303388"/>
                <a:gd name="connsiteX63" fmla="*/ 57714 w 515055"/>
                <a:gd name="connsiteY63" fmla="*/ 306776 h 303388"/>
                <a:gd name="connsiteX64" fmla="*/ 58914 w 515055"/>
                <a:gd name="connsiteY64" fmla="*/ 306705 h 303388"/>
                <a:gd name="connsiteX65" fmla="*/ 63994 w 515055"/>
                <a:gd name="connsiteY65" fmla="*/ 306352 h 303388"/>
                <a:gd name="connsiteX66" fmla="*/ 66040 w 515055"/>
                <a:gd name="connsiteY66" fmla="*/ 306211 h 303388"/>
                <a:gd name="connsiteX67" fmla="*/ 66675 w 515055"/>
                <a:gd name="connsiteY67" fmla="*/ 306141 h 303388"/>
                <a:gd name="connsiteX68" fmla="*/ 75212 w 515055"/>
                <a:gd name="connsiteY68" fmla="*/ 304941 h 303388"/>
                <a:gd name="connsiteX69" fmla="*/ 75635 w 515055"/>
                <a:gd name="connsiteY69" fmla="*/ 304871 h 303388"/>
                <a:gd name="connsiteX70" fmla="*/ 78034 w 515055"/>
                <a:gd name="connsiteY70" fmla="*/ 304377 h 303388"/>
                <a:gd name="connsiteX71" fmla="*/ 82197 w 515055"/>
                <a:gd name="connsiteY71" fmla="*/ 303459 h 303388"/>
                <a:gd name="connsiteX72" fmla="*/ 85160 w 515055"/>
                <a:gd name="connsiteY72" fmla="*/ 302683 h 303388"/>
                <a:gd name="connsiteX73" fmla="*/ 89041 w 515055"/>
                <a:gd name="connsiteY73" fmla="*/ 301554 h 303388"/>
                <a:gd name="connsiteX74" fmla="*/ 89888 w 515055"/>
                <a:gd name="connsiteY74" fmla="*/ 301343 h 303388"/>
                <a:gd name="connsiteX75" fmla="*/ 91228 w 515055"/>
                <a:gd name="connsiteY75" fmla="*/ 300849 h 303388"/>
                <a:gd name="connsiteX76" fmla="*/ 97155 w 515055"/>
                <a:gd name="connsiteY76" fmla="*/ 298591 h 303388"/>
                <a:gd name="connsiteX77" fmla="*/ 99272 w 515055"/>
                <a:gd name="connsiteY77" fmla="*/ 297674 h 303388"/>
                <a:gd name="connsiteX78" fmla="*/ 106398 w 515055"/>
                <a:gd name="connsiteY78" fmla="*/ 294076 h 303388"/>
                <a:gd name="connsiteX79" fmla="*/ 496358 w 515055"/>
                <a:gd name="connsiteY79" fmla="*/ 67451 h 303388"/>
                <a:gd name="connsiteX80" fmla="*/ 497275 w 515055"/>
                <a:gd name="connsiteY80" fmla="*/ 66887 h 303388"/>
                <a:gd name="connsiteX81" fmla="*/ 499181 w 515055"/>
                <a:gd name="connsiteY81" fmla="*/ 65617 h 303388"/>
                <a:gd name="connsiteX82" fmla="*/ 501861 w 515055"/>
                <a:gd name="connsiteY82" fmla="*/ 63782 h 303388"/>
                <a:gd name="connsiteX83" fmla="*/ 503978 w 515055"/>
                <a:gd name="connsiteY83" fmla="*/ 62089 h 303388"/>
                <a:gd name="connsiteX84" fmla="*/ 506307 w 515055"/>
                <a:gd name="connsiteY84" fmla="*/ 60184 h 303388"/>
                <a:gd name="connsiteX85" fmla="*/ 506800 w 515055"/>
                <a:gd name="connsiteY85" fmla="*/ 59831 h 303388"/>
                <a:gd name="connsiteX86" fmla="*/ 509482 w 515055"/>
                <a:gd name="connsiteY86" fmla="*/ 57079 h 303388"/>
                <a:gd name="connsiteX87" fmla="*/ 509976 w 515055"/>
                <a:gd name="connsiteY87" fmla="*/ 56515 h 303388"/>
                <a:gd name="connsiteX88" fmla="*/ 511457 w 515055"/>
                <a:gd name="connsiteY88" fmla="*/ 54822 h 303388"/>
                <a:gd name="connsiteX89" fmla="*/ 511951 w 515055"/>
                <a:gd name="connsiteY89" fmla="*/ 54046 h 303388"/>
                <a:gd name="connsiteX90" fmla="*/ 513715 w 515055"/>
                <a:gd name="connsiteY90" fmla="*/ 51435 h 303388"/>
                <a:gd name="connsiteX91" fmla="*/ 514491 w 515055"/>
                <a:gd name="connsiteY91" fmla="*/ 50306 h 303388"/>
                <a:gd name="connsiteX92" fmla="*/ 514773 w 515055"/>
                <a:gd name="connsiteY92" fmla="*/ 49742 h 303388"/>
                <a:gd name="connsiteX93" fmla="*/ 515902 w 515055"/>
                <a:gd name="connsiteY93" fmla="*/ 47413 h 303388"/>
                <a:gd name="connsiteX94" fmla="*/ 516537 w 515055"/>
                <a:gd name="connsiteY94" fmla="*/ 46073 h 303388"/>
                <a:gd name="connsiteX95" fmla="*/ 516678 w 515055"/>
                <a:gd name="connsiteY95" fmla="*/ 45579 h 303388"/>
                <a:gd name="connsiteX96" fmla="*/ 517313 w 515055"/>
                <a:gd name="connsiteY96" fmla="*/ 43321 h 303388"/>
                <a:gd name="connsiteX97" fmla="*/ 517736 w 515055"/>
                <a:gd name="connsiteY97" fmla="*/ 41769 h 303388"/>
                <a:gd name="connsiteX98" fmla="*/ 517807 w 515055"/>
                <a:gd name="connsiteY98" fmla="*/ 41346 h 303388"/>
                <a:gd name="connsiteX99" fmla="*/ 518089 w 515055"/>
                <a:gd name="connsiteY99" fmla="*/ 39017 h 303388"/>
                <a:gd name="connsiteX100" fmla="*/ 518301 w 515055"/>
                <a:gd name="connsiteY100" fmla="*/ 37465 h 303388"/>
                <a:gd name="connsiteX101" fmla="*/ 518301 w 515055"/>
                <a:gd name="connsiteY101" fmla="*/ 36830 h 303388"/>
                <a:gd name="connsiteX102" fmla="*/ 518371 w 515055"/>
                <a:gd name="connsiteY102" fmla="*/ 0 h 303388"/>
                <a:gd name="connsiteX103" fmla="*/ 518019 w 515055"/>
                <a:gd name="connsiteY103" fmla="*/ 2187 h 30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Lst>
              <a:rect l="l" t="t" r="r" b="b"/>
              <a:pathLst>
                <a:path w="515055" h="303388">
                  <a:moveTo>
                    <a:pt x="518019" y="2187"/>
                  </a:moveTo>
                  <a:cubicBezTo>
                    <a:pt x="517948" y="2963"/>
                    <a:pt x="517878" y="3739"/>
                    <a:pt x="517736" y="4586"/>
                  </a:cubicBezTo>
                  <a:cubicBezTo>
                    <a:pt x="517595" y="5221"/>
                    <a:pt x="517454" y="5856"/>
                    <a:pt x="517243" y="6491"/>
                  </a:cubicBezTo>
                  <a:cubicBezTo>
                    <a:pt x="517031" y="7267"/>
                    <a:pt x="516890" y="7973"/>
                    <a:pt x="516608" y="8749"/>
                  </a:cubicBezTo>
                  <a:cubicBezTo>
                    <a:pt x="516396" y="9384"/>
                    <a:pt x="516114" y="9948"/>
                    <a:pt x="515832" y="10583"/>
                  </a:cubicBezTo>
                  <a:cubicBezTo>
                    <a:pt x="515479" y="11359"/>
                    <a:pt x="515126" y="12136"/>
                    <a:pt x="514703" y="12912"/>
                  </a:cubicBezTo>
                  <a:cubicBezTo>
                    <a:pt x="514420" y="13476"/>
                    <a:pt x="514068" y="14041"/>
                    <a:pt x="513715" y="14605"/>
                  </a:cubicBezTo>
                  <a:cubicBezTo>
                    <a:pt x="513150" y="15522"/>
                    <a:pt x="512586" y="16369"/>
                    <a:pt x="511951" y="17216"/>
                  </a:cubicBezTo>
                  <a:cubicBezTo>
                    <a:pt x="511316" y="18062"/>
                    <a:pt x="510681" y="18909"/>
                    <a:pt x="509976" y="19685"/>
                  </a:cubicBezTo>
                  <a:cubicBezTo>
                    <a:pt x="509834" y="19897"/>
                    <a:pt x="509623" y="20038"/>
                    <a:pt x="509482" y="20249"/>
                  </a:cubicBezTo>
                  <a:cubicBezTo>
                    <a:pt x="508494" y="21308"/>
                    <a:pt x="507435" y="22366"/>
                    <a:pt x="506307" y="23354"/>
                  </a:cubicBezTo>
                  <a:cubicBezTo>
                    <a:pt x="505601" y="23989"/>
                    <a:pt x="504754" y="24624"/>
                    <a:pt x="503978" y="25259"/>
                  </a:cubicBezTo>
                  <a:cubicBezTo>
                    <a:pt x="503273" y="25823"/>
                    <a:pt x="502638" y="26388"/>
                    <a:pt x="501861" y="26952"/>
                  </a:cubicBezTo>
                  <a:cubicBezTo>
                    <a:pt x="501015" y="27587"/>
                    <a:pt x="500098" y="28152"/>
                    <a:pt x="499181" y="28787"/>
                  </a:cubicBezTo>
                  <a:cubicBezTo>
                    <a:pt x="498263" y="29422"/>
                    <a:pt x="497346" y="30057"/>
                    <a:pt x="496358" y="30621"/>
                  </a:cubicBezTo>
                  <a:lnTo>
                    <a:pt x="106398" y="257246"/>
                  </a:lnTo>
                  <a:cubicBezTo>
                    <a:pt x="104140" y="258586"/>
                    <a:pt x="101741" y="259715"/>
                    <a:pt x="99272" y="260844"/>
                  </a:cubicBezTo>
                  <a:cubicBezTo>
                    <a:pt x="98566" y="261197"/>
                    <a:pt x="97861" y="261479"/>
                    <a:pt x="97155" y="261761"/>
                  </a:cubicBezTo>
                  <a:cubicBezTo>
                    <a:pt x="95250" y="262537"/>
                    <a:pt x="93274" y="263313"/>
                    <a:pt x="91228" y="264019"/>
                  </a:cubicBezTo>
                  <a:cubicBezTo>
                    <a:pt x="90523" y="264231"/>
                    <a:pt x="89817" y="264513"/>
                    <a:pt x="89041" y="264724"/>
                  </a:cubicBezTo>
                  <a:cubicBezTo>
                    <a:pt x="87771" y="265148"/>
                    <a:pt x="86431" y="265501"/>
                    <a:pt x="85160" y="265853"/>
                  </a:cubicBezTo>
                  <a:cubicBezTo>
                    <a:pt x="84173" y="266136"/>
                    <a:pt x="83185" y="266418"/>
                    <a:pt x="82197" y="266629"/>
                  </a:cubicBezTo>
                  <a:cubicBezTo>
                    <a:pt x="80857" y="266982"/>
                    <a:pt x="79445" y="267264"/>
                    <a:pt x="78034" y="267547"/>
                  </a:cubicBezTo>
                  <a:cubicBezTo>
                    <a:pt x="77117" y="267758"/>
                    <a:pt x="76129" y="267970"/>
                    <a:pt x="75212" y="268111"/>
                  </a:cubicBezTo>
                  <a:cubicBezTo>
                    <a:pt x="72390" y="268605"/>
                    <a:pt x="69568" y="269028"/>
                    <a:pt x="66675" y="269311"/>
                  </a:cubicBezTo>
                  <a:cubicBezTo>
                    <a:pt x="65758" y="269381"/>
                    <a:pt x="64911" y="269452"/>
                    <a:pt x="63994" y="269522"/>
                  </a:cubicBezTo>
                  <a:cubicBezTo>
                    <a:pt x="62300" y="269663"/>
                    <a:pt x="60607" y="269804"/>
                    <a:pt x="58914" y="269875"/>
                  </a:cubicBezTo>
                  <a:cubicBezTo>
                    <a:pt x="57855" y="269946"/>
                    <a:pt x="56727" y="269946"/>
                    <a:pt x="55668" y="269946"/>
                  </a:cubicBezTo>
                  <a:cubicBezTo>
                    <a:pt x="54257" y="269946"/>
                    <a:pt x="52917" y="270016"/>
                    <a:pt x="51505" y="269946"/>
                  </a:cubicBezTo>
                  <a:cubicBezTo>
                    <a:pt x="50377" y="269946"/>
                    <a:pt x="49177" y="269875"/>
                    <a:pt x="48048" y="269875"/>
                  </a:cubicBezTo>
                  <a:cubicBezTo>
                    <a:pt x="46778" y="269804"/>
                    <a:pt x="45508" y="269734"/>
                    <a:pt x="44238" y="269663"/>
                  </a:cubicBezTo>
                  <a:cubicBezTo>
                    <a:pt x="43109" y="269593"/>
                    <a:pt x="41910" y="269452"/>
                    <a:pt x="40781" y="269381"/>
                  </a:cubicBezTo>
                  <a:cubicBezTo>
                    <a:pt x="39511" y="269240"/>
                    <a:pt x="38241" y="269099"/>
                    <a:pt x="37042" y="268958"/>
                  </a:cubicBezTo>
                  <a:cubicBezTo>
                    <a:pt x="35913" y="268817"/>
                    <a:pt x="34784" y="268676"/>
                    <a:pt x="33655" y="268464"/>
                  </a:cubicBezTo>
                  <a:cubicBezTo>
                    <a:pt x="32314" y="268252"/>
                    <a:pt x="30974" y="268041"/>
                    <a:pt x="29704" y="267758"/>
                  </a:cubicBezTo>
                  <a:cubicBezTo>
                    <a:pt x="28646" y="267547"/>
                    <a:pt x="27587" y="267335"/>
                    <a:pt x="26599" y="267123"/>
                  </a:cubicBezTo>
                  <a:cubicBezTo>
                    <a:pt x="25047" y="266771"/>
                    <a:pt x="23495" y="266418"/>
                    <a:pt x="21943" y="265994"/>
                  </a:cubicBezTo>
                  <a:cubicBezTo>
                    <a:pt x="21096" y="265783"/>
                    <a:pt x="20249" y="265571"/>
                    <a:pt x="19403" y="265289"/>
                  </a:cubicBezTo>
                  <a:cubicBezTo>
                    <a:pt x="16651" y="264513"/>
                    <a:pt x="13970" y="263596"/>
                    <a:pt x="11359" y="262537"/>
                  </a:cubicBezTo>
                  <a:cubicBezTo>
                    <a:pt x="10089" y="262043"/>
                    <a:pt x="8819" y="261479"/>
                    <a:pt x="7549" y="260914"/>
                  </a:cubicBezTo>
                  <a:cubicBezTo>
                    <a:pt x="6914" y="260632"/>
                    <a:pt x="6209" y="260350"/>
                    <a:pt x="5574" y="260068"/>
                  </a:cubicBezTo>
                  <a:cubicBezTo>
                    <a:pt x="3669" y="259151"/>
                    <a:pt x="1834" y="258233"/>
                    <a:pt x="70" y="257175"/>
                  </a:cubicBezTo>
                  <a:lnTo>
                    <a:pt x="0" y="294005"/>
                  </a:lnTo>
                  <a:cubicBezTo>
                    <a:pt x="1764" y="295063"/>
                    <a:pt x="3598" y="295981"/>
                    <a:pt x="5503" y="296898"/>
                  </a:cubicBezTo>
                  <a:cubicBezTo>
                    <a:pt x="6138" y="297180"/>
                    <a:pt x="6773" y="297462"/>
                    <a:pt x="7479" y="297744"/>
                  </a:cubicBezTo>
                  <a:cubicBezTo>
                    <a:pt x="8608" y="298238"/>
                    <a:pt x="9736" y="298732"/>
                    <a:pt x="10865" y="299226"/>
                  </a:cubicBezTo>
                  <a:cubicBezTo>
                    <a:pt x="11007" y="299297"/>
                    <a:pt x="11148" y="299297"/>
                    <a:pt x="11289" y="299367"/>
                  </a:cubicBezTo>
                  <a:cubicBezTo>
                    <a:pt x="13899" y="300355"/>
                    <a:pt x="16580" y="301272"/>
                    <a:pt x="19332" y="302119"/>
                  </a:cubicBezTo>
                  <a:cubicBezTo>
                    <a:pt x="19544" y="302189"/>
                    <a:pt x="19755" y="302260"/>
                    <a:pt x="19967" y="302331"/>
                  </a:cubicBezTo>
                  <a:cubicBezTo>
                    <a:pt x="20602" y="302542"/>
                    <a:pt x="21237" y="302613"/>
                    <a:pt x="21872" y="302825"/>
                  </a:cubicBezTo>
                  <a:cubicBezTo>
                    <a:pt x="23424" y="303248"/>
                    <a:pt x="24977" y="303601"/>
                    <a:pt x="26529" y="303953"/>
                  </a:cubicBezTo>
                  <a:cubicBezTo>
                    <a:pt x="26952" y="304024"/>
                    <a:pt x="27375" y="304165"/>
                    <a:pt x="27799" y="304236"/>
                  </a:cubicBezTo>
                  <a:cubicBezTo>
                    <a:pt x="28434" y="304377"/>
                    <a:pt x="29069" y="304447"/>
                    <a:pt x="29704" y="304588"/>
                  </a:cubicBezTo>
                  <a:cubicBezTo>
                    <a:pt x="31044" y="304871"/>
                    <a:pt x="32385" y="305082"/>
                    <a:pt x="33655" y="305294"/>
                  </a:cubicBezTo>
                  <a:cubicBezTo>
                    <a:pt x="34219" y="305365"/>
                    <a:pt x="34713" y="305506"/>
                    <a:pt x="35278" y="305576"/>
                  </a:cubicBezTo>
                  <a:cubicBezTo>
                    <a:pt x="35842" y="305647"/>
                    <a:pt x="36477" y="305717"/>
                    <a:pt x="37042" y="305788"/>
                  </a:cubicBezTo>
                  <a:cubicBezTo>
                    <a:pt x="38312" y="305929"/>
                    <a:pt x="39511" y="306070"/>
                    <a:pt x="40781" y="306211"/>
                  </a:cubicBezTo>
                  <a:cubicBezTo>
                    <a:pt x="41345" y="306282"/>
                    <a:pt x="41980" y="306352"/>
                    <a:pt x="42545" y="306423"/>
                  </a:cubicBezTo>
                  <a:cubicBezTo>
                    <a:pt x="43109" y="306493"/>
                    <a:pt x="43674" y="306493"/>
                    <a:pt x="44238" y="306493"/>
                  </a:cubicBezTo>
                  <a:cubicBezTo>
                    <a:pt x="45508" y="306564"/>
                    <a:pt x="46778" y="306634"/>
                    <a:pt x="48048" y="306705"/>
                  </a:cubicBezTo>
                  <a:cubicBezTo>
                    <a:pt x="48683" y="306705"/>
                    <a:pt x="49318" y="306776"/>
                    <a:pt x="49953" y="306776"/>
                  </a:cubicBezTo>
                  <a:cubicBezTo>
                    <a:pt x="50447" y="306776"/>
                    <a:pt x="51012" y="306776"/>
                    <a:pt x="51505" y="306776"/>
                  </a:cubicBezTo>
                  <a:cubicBezTo>
                    <a:pt x="52917" y="306776"/>
                    <a:pt x="54257" y="306776"/>
                    <a:pt x="55668" y="306776"/>
                  </a:cubicBezTo>
                  <a:cubicBezTo>
                    <a:pt x="56374" y="306776"/>
                    <a:pt x="57009" y="306776"/>
                    <a:pt x="57714" y="306776"/>
                  </a:cubicBezTo>
                  <a:cubicBezTo>
                    <a:pt x="58138" y="306776"/>
                    <a:pt x="58561" y="306705"/>
                    <a:pt x="58914" y="306705"/>
                  </a:cubicBezTo>
                  <a:cubicBezTo>
                    <a:pt x="60607" y="306634"/>
                    <a:pt x="62300" y="306493"/>
                    <a:pt x="63994" y="306352"/>
                  </a:cubicBezTo>
                  <a:cubicBezTo>
                    <a:pt x="64699" y="306282"/>
                    <a:pt x="65334" y="306282"/>
                    <a:pt x="66040" y="306211"/>
                  </a:cubicBezTo>
                  <a:cubicBezTo>
                    <a:pt x="66252" y="306211"/>
                    <a:pt x="66463" y="306141"/>
                    <a:pt x="66675" y="306141"/>
                  </a:cubicBezTo>
                  <a:cubicBezTo>
                    <a:pt x="69568" y="305858"/>
                    <a:pt x="72390" y="305435"/>
                    <a:pt x="75212" y="304941"/>
                  </a:cubicBezTo>
                  <a:cubicBezTo>
                    <a:pt x="75353" y="304941"/>
                    <a:pt x="75494" y="304941"/>
                    <a:pt x="75635" y="304871"/>
                  </a:cubicBezTo>
                  <a:cubicBezTo>
                    <a:pt x="76482" y="304729"/>
                    <a:pt x="77258" y="304518"/>
                    <a:pt x="78034" y="304377"/>
                  </a:cubicBezTo>
                  <a:cubicBezTo>
                    <a:pt x="79445" y="304094"/>
                    <a:pt x="80857" y="303812"/>
                    <a:pt x="82197" y="303459"/>
                  </a:cubicBezTo>
                  <a:cubicBezTo>
                    <a:pt x="83185" y="303248"/>
                    <a:pt x="84173" y="302966"/>
                    <a:pt x="85160" y="302683"/>
                  </a:cubicBezTo>
                  <a:cubicBezTo>
                    <a:pt x="86431" y="302331"/>
                    <a:pt x="87771" y="301978"/>
                    <a:pt x="89041" y="301554"/>
                  </a:cubicBezTo>
                  <a:cubicBezTo>
                    <a:pt x="89323" y="301484"/>
                    <a:pt x="89605" y="301413"/>
                    <a:pt x="89888" y="301343"/>
                  </a:cubicBezTo>
                  <a:cubicBezTo>
                    <a:pt x="90382" y="301202"/>
                    <a:pt x="90734" y="300990"/>
                    <a:pt x="91228" y="300849"/>
                  </a:cubicBezTo>
                  <a:cubicBezTo>
                    <a:pt x="93274" y="300143"/>
                    <a:pt x="95250" y="299438"/>
                    <a:pt x="97155" y="298591"/>
                  </a:cubicBezTo>
                  <a:cubicBezTo>
                    <a:pt x="97861" y="298309"/>
                    <a:pt x="98566" y="298027"/>
                    <a:pt x="99272" y="297674"/>
                  </a:cubicBezTo>
                  <a:cubicBezTo>
                    <a:pt x="101741" y="296545"/>
                    <a:pt x="104140" y="295416"/>
                    <a:pt x="106398" y="294076"/>
                  </a:cubicBezTo>
                  <a:lnTo>
                    <a:pt x="496358" y="67451"/>
                  </a:lnTo>
                  <a:cubicBezTo>
                    <a:pt x="496640" y="67239"/>
                    <a:pt x="496993" y="67098"/>
                    <a:pt x="497275" y="66887"/>
                  </a:cubicBezTo>
                  <a:cubicBezTo>
                    <a:pt x="497981" y="66463"/>
                    <a:pt x="498545" y="66040"/>
                    <a:pt x="499181" y="65617"/>
                  </a:cubicBezTo>
                  <a:cubicBezTo>
                    <a:pt x="500098" y="65052"/>
                    <a:pt x="501015" y="64417"/>
                    <a:pt x="501861" y="63782"/>
                  </a:cubicBezTo>
                  <a:cubicBezTo>
                    <a:pt x="502638" y="63218"/>
                    <a:pt x="503273" y="62653"/>
                    <a:pt x="503978" y="62089"/>
                  </a:cubicBezTo>
                  <a:cubicBezTo>
                    <a:pt x="504754" y="61454"/>
                    <a:pt x="505601" y="60819"/>
                    <a:pt x="506307" y="60184"/>
                  </a:cubicBezTo>
                  <a:cubicBezTo>
                    <a:pt x="506448" y="60043"/>
                    <a:pt x="506659" y="59902"/>
                    <a:pt x="506800" y="59831"/>
                  </a:cubicBezTo>
                  <a:cubicBezTo>
                    <a:pt x="507788" y="58914"/>
                    <a:pt x="508635" y="57997"/>
                    <a:pt x="509482" y="57079"/>
                  </a:cubicBezTo>
                  <a:cubicBezTo>
                    <a:pt x="509623" y="56868"/>
                    <a:pt x="509834" y="56727"/>
                    <a:pt x="509976" y="56515"/>
                  </a:cubicBezTo>
                  <a:cubicBezTo>
                    <a:pt x="510469" y="55951"/>
                    <a:pt x="510963" y="55386"/>
                    <a:pt x="511457" y="54822"/>
                  </a:cubicBezTo>
                  <a:cubicBezTo>
                    <a:pt x="511669" y="54539"/>
                    <a:pt x="511810" y="54328"/>
                    <a:pt x="511951" y="54046"/>
                  </a:cubicBezTo>
                  <a:cubicBezTo>
                    <a:pt x="512586" y="53199"/>
                    <a:pt x="513150" y="52282"/>
                    <a:pt x="513715" y="51435"/>
                  </a:cubicBezTo>
                  <a:cubicBezTo>
                    <a:pt x="513927" y="51082"/>
                    <a:pt x="514279" y="50729"/>
                    <a:pt x="514491" y="50306"/>
                  </a:cubicBezTo>
                  <a:cubicBezTo>
                    <a:pt x="514632" y="50094"/>
                    <a:pt x="514632" y="49953"/>
                    <a:pt x="514773" y="49742"/>
                  </a:cubicBezTo>
                  <a:cubicBezTo>
                    <a:pt x="515197" y="48966"/>
                    <a:pt x="515549" y="48189"/>
                    <a:pt x="515902" y="47413"/>
                  </a:cubicBezTo>
                  <a:cubicBezTo>
                    <a:pt x="516114" y="46919"/>
                    <a:pt x="516396" y="46496"/>
                    <a:pt x="516537" y="46073"/>
                  </a:cubicBezTo>
                  <a:cubicBezTo>
                    <a:pt x="516608" y="45932"/>
                    <a:pt x="516608" y="45791"/>
                    <a:pt x="516678" y="45579"/>
                  </a:cubicBezTo>
                  <a:cubicBezTo>
                    <a:pt x="516960" y="44803"/>
                    <a:pt x="517101" y="44097"/>
                    <a:pt x="517313" y="43321"/>
                  </a:cubicBezTo>
                  <a:cubicBezTo>
                    <a:pt x="517454" y="42827"/>
                    <a:pt x="517666" y="42333"/>
                    <a:pt x="517736" y="41769"/>
                  </a:cubicBezTo>
                  <a:cubicBezTo>
                    <a:pt x="517736" y="41628"/>
                    <a:pt x="517736" y="41487"/>
                    <a:pt x="517807" y="41346"/>
                  </a:cubicBezTo>
                  <a:cubicBezTo>
                    <a:pt x="517948" y="40569"/>
                    <a:pt x="518019" y="39793"/>
                    <a:pt x="518089" y="39017"/>
                  </a:cubicBezTo>
                  <a:cubicBezTo>
                    <a:pt x="518160" y="38523"/>
                    <a:pt x="518230" y="37959"/>
                    <a:pt x="518301" y="37465"/>
                  </a:cubicBezTo>
                  <a:cubicBezTo>
                    <a:pt x="518301" y="37253"/>
                    <a:pt x="518301" y="37042"/>
                    <a:pt x="518301" y="36830"/>
                  </a:cubicBezTo>
                  <a:lnTo>
                    <a:pt x="518371" y="0"/>
                  </a:lnTo>
                  <a:cubicBezTo>
                    <a:pt x="518160" y="706"/>
                    <a:pt x="518089" y="1482"/>
                    <a:pt x="518019" y="2187"/>
                  </a:cubicBezTo>
                  <a:close/>
                </a:path>
              </a:pathLst>
            </a:custGeom>
            <a:solidFill>
              <a:schemeClr val="accent1">
                <a:lumMod val="75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333" name="Freeform: Shape 332">
              <a:extLst>
                <a:ext uri="{FF2B5EF4-FFF2-40B4-BE49-F238E27FC236}">
                  <a16:creationId xmlns:a16="http://schemas.microsoft.com/office/drawing/2014/main" id="{CEB7D75F-49AA-4685-A688-019E9210FBD7}"/>
                </a:ext>
              </a:extLst>
            </p:cNvPr>
            <p:cNvSpPr/>
            <p:nvPr/>
          </p:nvSpPr>
          <p:spPr>
            <a:xfrm>
              <a:off x="6449294" y="2363915"/>
              <a:ext cx="5178130" cy="3279485"/>
            </a:xfrm>
            <a:custGeom>
              <a:avLst/>
              <a:gdLst>
                <a:gd name="connsiteX0" fmla="*/ 910793 w 931333"/>
                <a:gd name="connsiteY0" fmla="*/ 239377 h 536222"/>
                <a:gd name="connsiteX1" fmla="*/ 911146 w 931333"/>
                <a:gd name="connsiteY1" fmla="*/ 301043 h 536222"/>
                <a:gd name="connsiteX2" fmla="*/ 521185 w 931333"/>
                <a:gd name="connsiteY2" fmla="*/ 527667 h 536222"/>
                <a:gd name="connsiteX3" fmla="*/ 414788 w 931333"/>
                <a:gd name="connsiteY3" fmla="*/ 527667 h 536222"/>
                <a:gd name="connsiteX4" fmla="*/ 22217 w 931333"/>
                <a:gd name="connsiteY4" fmla="*/ 301043 h 536222"/>
                <a:gd name="connsiteX5" fmla="*/ 21864 w 931333"/>
                <a:gd name="connsiteY5" fmla="*/ 239377 h 536222"/>
                <a:gd name="connsiteX6" fmla="*/ 411824 w 931333"/>
                <a:gd name="connsiteY6" fmla="*/ 12753 h 536222"/>
                <a:gd name="connsiteX7" fmla="*/ 518293 w 931333"/>
                <a:gd name="connsiteY7" fmla="*/ 12753 h 536222"/>
                <a:gd name="connsiteX8" fmla="*/ 910793 w 931333"/>
                <a:gd name="connsiteY8" fmla="*/ 239377 h 5362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31333" h="536222">
                  <a:moveTo>
                    <a:pt x="910793" y="239377"/>
                  </a:moveTo>
                  <a:cubicBezTo>
                    <a:pt x="940285" y="256381"/>
                    <a:pt x="940427" y="283968"/>
                    <a:pt x="911146" y="301043"/>
                  </a:cubicBezTo>
                  <a:lnTo>
                    <a:pt x="521185" y="527667"/>
                  </a:lnTo>
                  <a:cubicBezTo>
                    <a:pt x="491905" y="544671"/>
                    <a:pt x="444209" y="544742"/>
                    <a:pt x="414788" y="527667"/>
                  </a:cubicBezTo>
                  <a:lnTo>
                    <a:pt x="22217" y="301043"/>
                  </a:lnTo>
                  <a:cubicBezTo>
                    <a:pt x="-7276" y="284039"/>
                    <a:pt x="-7417" y="256381"/>
                    <a:pt x="21864" y="239377"/>
                  </a:cubicBezTo>
                  <a:lnTo>
                    <a:pt x="411824" y="12753"/>
                  </a:lnTo>
                  <a:cubicBezTo>
                    <a:pt x="441105" y="-4251"/>
                    <a:pt x="488800" y="-4251"/>
                    <a:pt x="518293" y="12753"/>
                  </a:cubicBezTo>
                  <a:lnTo>
                    <a:pt x="910793" y="239377"/>
                  </a:lnTo>
                  <a:close/>
                </a:path>
              </a:pathLst>
            </a:custGeom>
            <a:solidFill>
              <a:schemeClr val="accent1">
                <a:lumMod val="40000"/>
                <a:lumOff val="60000"/>
              </a:schemeClr>
            </a:solidFill>
            <a:ln w="7047" cap="flat">
              <a:noFill/>
              <a:prstDash val="solid"/>
              <a:miter/>
            </a:ln>
          </p:spPr>
          <p:txBody>
            <a:bodyPr rtlCol="0" anchor="ctr"/>
            <a:lstStyle/>
            <a:p>
              <a:pPr algn="r" rtl="1"/>
              <a:endParaRPr lang="en-ID">
                <a:cs typeface="B Nazanin" panose="00000400000000000000" pitchFamily="2" charset="-78"/>
              </a:endParaRPr>
            </a:p>
          </p:txBody>
        </p:sp>
      </p:grpSp>
      <p:grpSp>
        <p:nvGrpSpPr>
          <p:cNvPr id="320" name="Group 319">
            <a:extLst>
              <a:ext uri="{FF2B5EF4-FFF2-40B4-BE49-F238E27FC236}">
                <a16:creationId xmlns:a16="http://schemas.microsoft.com/office/drawing/2014/main" id="{128050A8-EBEB-43E9-A4B9-BF05BD3B2276}"/>
              </a:ext>
            </a:extLst>
          </p:cNvPr>
          <p:cNvGrpSpPr/>
          <p:nvPr/>
        </p:nvGrpSpPr>
        <p:grpSpPr>
          <a:xfrm>
            <a:off x="6352707" y="3235978"/>
            <a:ext cx="1239604" cy="837354"/>
            <a:chOff x="6449294" y="2363915"/>
            <a:chExt cx="5178130" cy="3497836"/>
          </a:xfrm>
          <a:effectLst>
            <a:outerShdw blurRad="990600" dist="203200" dir="5400000" sx="101000" sy="101000" algn="t" rotWithShape="0">
              <a:prstClr val="black">
                <a:alpha val="17000"/>
              </a:prstClr>
            </a:outerShdw>
          </a:effectLst>
        </p:grpSpPr>
        <p:sp>
          <p:nvSpPr>
            <p:cNvPr id="321" name="Freeform: Shape 320">
              <a:extLst>
                <a:ext uri="{FF2B5EF4-FFF2-40B4-BE49-F238E27FC236}">
                  <a16:creationId xmlns:a16="http://schemas.microsoft.com/office/drawing/2014/main" id="{CD1D72F2-50A3-43AF-B2FC-1193449A3628}"/>
                </a:ext>
              </a:extLst>
            </p:cNvPr>
            <p:cNvSpPr/>
            <p:nvPr/>
          </p:nvSpPr>
          <p:spPr>
            <a:xfrm>
              <a:off x="6449294" y="4003658"/>
              <a:ext cx="2275239" cy="1769198"/>
            </a:xfrm>
            <a:custGeom>
              <a:avLst/>
              <a:gdLst>
                <a:gd name="connsiteX0" fmla="*/ 22296 w 409222"/>
                <a:gd name="connsiteY0" fmla="*/ 31044 h 289277"/>
                <a:gd name="connsiteX1" fmla="*/ 71 w 409222"/>
                <a:gd name="connsiteY1" fmla="*/ 0 h 289277"/>
                <a:gd name="connsiteX2" fmla="*/ 0 w 409222"/>
                <a:gd name="connsiteY2" fmla="*/ 36830 h 289277"/>
                <a:gd name="connsiteX3" fmla="*/ 22225 w 409222"/>
                <a:gd name="connsiteY3" fmla="*/ 67874 h 289277"/>
                <a:gd name="connsiteX4" fmla="*/ 414796 w 409222"/>
                <a:gd name="connsiteY4" fmla="*/ 294499 h 289277"/>
                <a:gd name="connsiteX5" fmla="*/ 414867 w 409222"/>
                <a:gd name="connsiteY5" fmla="*/ 257669 h 289277"/>
                <a:gd name="connsiteX6" fmla="*/ 22296 w 409222"/>
                <a:gd name="connsiteY6" fmla="*/ 31044 h 289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9222" h="289277">
                  <a:moveTo>
                    <a:pt x="22296" y="31044"/>
                  </a:moveTo>
                  <a:cubicBezTo>
                    <a:pt x="7479" y="22507"/>
                    <a:pt x="71" y="11218"/>
                    <a:pt x="71" y="0"/>
                  </a:cubicBezTo>
                  <a:lnTo>
                    <a:pt x="0" y="36830"/>
                  </a:lnTo>
                  <a:cubicBezTo>
                    <a:pt x="0" y="48048"/>
                    <a:pt x="7408" y="59337"/>
                    <a:pt x="22225" y="67874"/>
                  </a:cubicBezTo>
                  <a:lnTo>
                    <a:pt x="414796" y="294499"/>
                  </a:lnTo>
                  <a:lnTo>
                    <a:pt x="414867" y="257669"/>
                  </a:lnTo>
                  <a:lnTo>
                    <a:pt x="22296" y="31044"/>
                  </a:lnTo>
                  <a:close/>
                </a:path>
              </a:pathLst>
            </a:custGeom>
            <a:solidFill>
              <a:schemeClr val="accent1">
                <a:lumMod val="75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322" name="Freeform: Shape 321">
              <a:extLst>
                <a:ext uri="{FF2B5EF4-FFF2-40B4-BE49-F238E27FC236}">
                  <a16:creationId xmlns:a16="http://schemas.microsoft.com/office/drawing/2014/main" id="{5E254426-424A-4B79-96E1-D0F056774144}"/>
                </a:ext>
              </a:extLst>
            </p:cNvPr>
            <p:cNvSpPr/>
            <p:nvPr/>
          </p:nvSpPr>
          <p:spPr>
            <a:xfrm>
              <a:off x="8756310" y="4006251"/>
              <a:ext cx="2863666" cy="1855500"/>
            </a:xfrm>
            <a:custGeom>
              <a:avLst/>
              <a:gdLst>
                <a:gd name="connsiteX0" fmla="*/ 518019 w 515055"/>
                <a:gd name="connsiteY0" fmla="*/ 2187 h 303388"/>
                <a:gd name="connsiteX1" fmla="*/ 517736 w 515055"/>
                <a:gd name="connsiteY1" fmla="*/ 4586 h 303388"/>
                <a:gd name="connsiteX2" fmla="*/ 517243 w 515055"/>
                <a:gd name="connsiteY2" fmla="*/ 6491 h 303388"/>
                <a:gd name="connsiteX3" fmla="*/ 516608 w 515055"/>
                <a:gd name="connsiteY3" fmla="*/ 8749 h 303388"/>
                <a:gd name="connsiteX4" fmla="*/ 515832 w 515055"/>
                <a:gd name="connsiteY4" fmla="*/ 10583 h 303388"/>
                <a:gd name="connsiteX5" fmla="*/ 514703 w 515055"/>
                <a:gd name="connsiteY5" fmla="*/ 12912 h 303388"/>
                <a:gd name="connsiteX6" fmla="*/ 513715 w 515055"/>
                <a:gd name="connsiteY6" fmla="*/ 14605 h 303388"/>
                <a:gd name="connsiteX7" fmla="*/ 511951 w 515055"/>
                <a:gd name="connsiteY7" fmla="*/ 17216 h 303388"/>
                <a:gd name="connsiteX8" fmla="*/ 509976 w 515055"/>
                <a:gd name="connsiteY8" fmla="*/ 19685 h 303388"/>
                <a:gd name="connsiteX9" fmla="*/ 509482 w 515055"/>
                <a:gd name="connsiteY9" fmla="*/ 20249 h 303388"/>
                <a:gd name="connsiteX10" fmla="*/ 506307 w 515055"/>
                <a:gd name="connsiteY10" fmla="*/ 23354 h 303388"/>
                <a:gd name="connsiteX11" fmla="*/ 503978 w 515055"/>
                <a:gd name="connsiteY11" fmla="*/ 25259 h 303388"/>
                <a:gd name="connsiteX12" fmla="*/ 501861 w 515055"/>
                <a:gd name="connsiteY12" fmla="*/ 26952 h 303388"/>
                <a:gd name="connsiteX13" fmla="*/ 499181 w 515055"/>
                <a:gd name="connsiteY13" fmla="*/ 28787 h 303388"/>
                <a:gd name="connsiteX14" fmla="*/ 496358 w 515055"/>
                <a:gd name="connsiteY14" fmla="*/ 30621 h 303388"/>
                <a:gd name="connsiteX15" fmla="*/ 106398 w 515055"/>
                <a:gd name="connsiteY15" fmla="*/ 257246 h 303388"/>
                <a:gd name="connsiteX16" fmla="*/ 99272 w 515055"/>
                <a:gd name="connsiteY16" fmla="*/ 260844 h 303388"/>
                <a:gd name="connsiteX17" fmla="*/ 97155 w 515055"/>
                <a:gd name="connsiteY17" fmla="*/ 261761 h 303388"/>
                <a:gd name="connsiteX18" fmla="*/ 91228 w 515055"/>
                <a:gd name="connsiteY18" fmla="*/ 264019 h 303388"/>
                <a:gd name="connsiteX19" fmla="*/ 89041 w 515055"/>
                <a:gd name="connsiteY19" fmla="*/ 264724 h 303388"/>
                <a:gd name="connsiteX20" fmla="*/ 85160 w 515055"/>
                <a:gd name="connsiteY20" fmla="*/ 265853 h 303388"/>
                <a:gd name="connsiteX21" fmla="*/ 82197 w 515055"/>
                <a:gd name="connsiteY21" fmla="*/ 266629 h 303388"/>
                <a:gd name="connsiteX22" fmla="*/ 78034 w 515055"/>
                <a:gd name="connsiteY22" fmla="*/ 267547 h 303388"/>
                <a:gd name="connsiteX23" fmla="*/ 75212 w 515055"/>
                <a:gd name="connsiteY23" fmla="*/ 268111 h 303388"/>
                <a:gd name="connsiteX24" fmla="*/ 66675 w 515055"/>
                <a:gd name="connsiteY24" fmla="*/ 269311 h 303388"/>
                <a:gd name="connsiteX25" fmla="*/ 63994 w 515055"/>
                <a:gd name="connsiteY25" fmla="*/ 269522 h 303388"/>
                <a:gd name="connsiteX26" fmla="*/ 58914 w 515055"/>
                <a:gd name="connsiteY26" fmla="*/ 269875 h 303388"/>
                <a:gd name="connsiteX27" fmla="*/ 55668 w 515055"/>
                <a:gd name="connsiteY27" fmla="*/ 269946 h 303388"/>
                <a:gd name="connsiteX28" fmla="*/ 51505 w 515055"/>
                <a:gd name="connsiteY28" fmla="*/ 269946 h 303388"/>
                <a:gd name="connsiteX29" fmla="*/ 48048 w 515055"/>
                <a:gd name="connsiteY29" fmla="*/ 269875 h 303388"/>
                <a:gd name="connsiteX30" fmla="*/ 44238 w 515055"/>
                <a:gd name="connsiteY30" fmla="*/ 269663 h 303388"/>
                <a:gd name="connsiteX31" fmla="*/ 40781 w 515055"/>
                <a:gd name="connsiteY31" fmla="*/ 269381 h 303388"/>
                <a:gd name="connsiteX32" fmla="*/ 37042 w 515055"/>
                <a:gd name="connsiteY32" fmla="*/ 268958 h 303388"/>
                <a:gd name="connsiteX33" fmla="*/ 33655 w 515055"/>
                <a:gd name="connsiteY33" fmla="*/ 268464 h 303388"/>
                <a:gd name="connsiteX34" fmla="*/ 29704 w 515055"/>
                <a:gd name="connsiteY34" fmla="*/ 267758 h 303388"/>
                <a:gd name="connsiteX35" fmla="*/ 26599 w 515055"/>
                <a:gd name="connsiteY35" fmla="*/ 267123 h 303388"/>
                <a:gd name="connsiteX36" fmla="*/ 21943 w 515055"/>
                <a:gd name="connsiteY36" fmla="*/ 265994 h 303388"/>
                <a:gd name="connsiteX37" fmla="*/ 19403 w 515055"/>
                <a:gd name="connsiteY37" fmla="*/ 265289 h 303388"/>
                <a:gd name="connsiteX38" fmla="*/ 11359 w 515055"/>
                <a:gd name="connsiteY38" fmla="*/ 262537 h 303388"/>
                <a:gd name="connsiteX39" fmla="*/ 7549 w 515055"/>
                <a:gd name="connsiteY39" fmla="*/ 260914 h 303388"/>
                <a:gd name="connsiteX40" fmla="*/ 5574 w 515055"/>
                <a:gd name="connsiteY40" fmla="*/ 260068 h 303388"/>
                <a:gd name="connsiteX41" fmla="*/ 70 w 515055"/>
                <a:gd name="connsiteY41" fmla="*/ 257175 h 303388"/>
                <a:gd name="connsiteX42" fmla="*/ 0 w 515055"/>
                <a:gd name="connsiteY42" fmla="*/ 294005 h 303388"/>
                <a:gd name="connsiteX43" fmla="*/ 5503 w 515055"/>
                <a:gd name="connsiteY43" fmla="*/ 296898 h 303388"/>
                <a:gd name="connsiteX44" fmla="*/ 7479 w 515055"/>
                <a:gd name="connsiteY44" fmla="*/ 297744 h 303388"/>
                <a:gd name="connsiteX45" fmla="*/ 10865 w 515055"/>
                <a:gd name="connsiteY45" fmla="*/ 299226 h 303388"/>
                <a:gd name="connsiteX46" fmla="*/ 11289 w 515055"/>
                <a:gd name="connsiteY46" fmla="*/ 299367 h 303388"/>
                <a:gd name="connsiteX47" fmla="*/ 19332 w 515055"/>
                <a:gd name="connsiteY47" fmla="*/ 302119 h 303388"/>
                <a:gd name="connsiteX48" fmla="*/ 19967 w 515055"/>
                <a:gd name="connsiteY48" fmla="*/ 302331 h 303388"/>
                <a:gd name="connsiteX49" fmla="*/ 21872 w 515055"/>
                <a:gd name="connsiteY49" fmla="*/ 302825 h 303388"/>
                <a:gd name="connsiteX50" fmla="*/ 26529 w 515055"/>
                <a:gd name="connsiteY50" fmla="*/ 303953 h 303388"/>
                <a:gd name="connsiteX51" fmla="*/ 27799 w 515055"/>
                <a:gd name="connsiteY51" fmla="*/ 304236 h 303388"/>
                <a:gd name="connsiteX52" fmla="*/ 29704 w 515055"/>
                <a:gd name="connsiteY52" fmla="*/ 304588 h 303388"/>
                <a:gd name="connsiteX53" fmla="*/ 33655 w 515055"/>
                <a:gd name="connsiteY53" fmla="*/ 305294 h 303388"/>
                <a:gd name="connsiteX54" fmla="*/ 35278 w 515055"/>
                <a:gd name="connsiteY54" fmla="*/ 305576 h 303388"/>
                <a:gd name="connsiteX55" fmla="*/ 37042 w 515055"/>
                <a:gd name="connsiteY55" fmla="*/ 305788 h 303388"/>
                <a:gd name="connsiteX56" fmla="*/ 40781 w 515055"/>
                <a:gd name="connsiteY56" fmla="*/ 306211 h 303388"/>
                <a:gd name="connsiteX57" fmla="*/ 42545 w 515055"/>
                <a:gd name="connsiteY57" fmla="*/ 306423 h 303388"/>
                <a:gd name="connsiteX58" fmla="*/ 44238 w 515055"/>
                <a:gd name="connsiteY58" fmla="*/ 306493 h 303388"/>
                <a:gd name="connsiteX59" fmla="*/ 48048 w 515055"/>
                <a:gd name="connsiteY59" fmla="*/ 306705 h 303388"/>
                <a:gd name="connsiteX60" fmla="*/ 49953 w 515055"/>
                <a:gd name="connsiteY60" fmla="*/ 306776 h 303388"/>
                <a:gd name="connsiteX61" fmla="*/ 51505 w 515055"/>
                <a:gd name="connsiteY61" fmla="*/ 306776 h 303388"/>
                <a:gd name="connsiteX62" fmla="*/ 55668 w 515055"/>
                <a:gd name="connsiteY62" fmla="*/ 306776 h 303388"/>
                <a:gd name="connsiteX63" fmla="*/ 57714 w 515055"/>
                <a:gd name="connsiteY63" fmla="*/ 306776 h 303388"/>
                <a:gd name="connsiteX64" fmla="*/ 58914 w 515055"/>
                <a:gd name="connsiteY64" fmla="*/ 306705 h 303388"/>
                <a:gd name="connsiteX65" fmla="*/ 63994 w 515055"/>
                <a:gd name="connsiteY65" fmla="*/ 306352 h 303388"/>
                <a:gd name="connsiteX66" fmla="*/ 66040 w 515055"/>
                <a:gd name="connsiteY66" fmla="*/ 306211 h 303388"/>
                <a:gd name="connsiteX67" fmla="*/ 66675 w 515055"/>
                <a:gd name="connsiteY67" fmla="*/ 306141 h 303388"/>
                <a:gd name="connsiteX68" fmla="*/ 75212 w 515055"/>
                <a:gd name="connsiteY68" fmla="*/ 304941 h 303388"/>
                <a:gd name="connsiteX69" fmla="*/ 75635 w 515055"/>
                <a:gd name="connsiteY69" fmla="*/ 304871 h 303388"/>
                <a:gd name="connsiteX70" fmla="*/ 78034 w 515055"/>
                <a:gd name="connsiteY70" fmla="*/ 304377 h 303388"/>
                <a:gd name="connsiteX71" fmla="*/ 82197 w 515055"/>
                <a:gd name="connsiteY71" fmla="*/ 303459 h 303388"/>
                <a:gd name="connsiteX72" fmla="*/ 85160 w 515055"/>
                <a:gd name="connsiteY72" fmla="*/ 302683 h 303388"/>
                <a:gd name="connsiteX73" fmla="*/ 89041 w 515055"/>
                <a:gd name="connsiteY73" fmla="*/ 301554 h 303388"/>
                <a:gd name="connsiteX74" fmla="*/ 89888 w 515055"/>
                <a:gd name="connsiteY74" fmla="*/ 301343 h 303388"/>
                <a:gd name="connsiteX75" fmla="*/ 91228 w 515055"/>
                <a:gd name="connsiteY75" fmla="*/ 300849 h 303388"/>
                <a:gd name="connsiteX76" fmla="*/ 97155 w 515055"/>
                <a:gd name="connsiteY76" fmla="*/ 298591 h 303388"/>
                <a:gd name="connsiteX77" fmla="*/ 99272 w 515055"/>
                <a:gd name="connsiteY77" fmla="*/ 297674 h 303388"/>
                <a:gd name="connsiteX78" fmla="*/ 106398 w 515055"/>
                <a:gd name="connsiteY78" fmla="*/ 294076 h 303388"/>
                <a:gd name="connsiteX79" fmla="*/ 496358 w 515055"/>
                <a:gd name="connsiteY79" fmla="*/ 67451 h 303388"/>
                <a:gd name="connsiteX80" fmla="*/ 497275 w 515055"/>
                <a:gd name="connsiteY80" fmla="*/ 66887 h 303388"/>
                <a:gd name="connsiteX81" fmla="*/ 499181 w 515055"/>
                <a:gd name="connsiteY81" fmla="*/ 65617 h 303388"/>
                <a:gd name="connsiteX82" fmla="*/ 501861 w 515055"/>
                <a:gd name="connsiteY82" fmla="*/ 63782 h 303388"/>
                <a:gd name="connsiteX83" fmla="*/ 503978 w 515055"/>
                <a:gd name="connsiteY83" fmla="*/ 62089 h 303388"/>
                <a:gd name="connsiteX84" fmla="*/ 506307 w 515055"/>
                <a:gd name="connsiteY84" fmla="*/ 60184 h 303388"/>
                <a:gd name="connsiteX85" fmla="*/ 506800 w 515055"/>
                <a:gd name="connsiteY85" fmla="*/ 59831 h 303388"/>
                <a:gd name="connsiteX86" fmla="*/ 509482 w 515055"/>
                <a:gd name="connsiteY86" fmla="*/ 57079 h 303388"/>
                <a:gd name="connsiteX87" fmla="*/ 509976 w 515055"/>
                <a:gd name="connsiteY87" fmla="*/ 56515 h 303388"/>
                <a:gd name="connsiteX88" fmla="*/ 511457 w 515055"/>
                <a:gd name="connsiteY88" fmla="*/ 54822 h 303388"/>
                <a:gd name="connsiteX89" fmla="*/ 511951 w 515055"/>
                <a:gd name="connsiteY89" fmla="*/ 54046 h 303388"/>
                <a:gd name="connsiteX90" fmla="*/ 513715 w 515055"/>
                <a:gd name="connsiteY90" fmla="*/ 51435 h 303388"/>
                <a:gd name="connsiteX91" fmla="*/ 514491 w 515055"/>
                <a:gd name="connsiteY91" fmla="*/ 50306 h 303388"/>
                <a:gd name="connsiteX92" fmla="*/ 514773 w 515055"/>
                <a:gd name="connsiteY92" fmla="*/ 49742 h 303388"/>
                <a:gd name="connsiteX93" fmla="*/ 515902 w 515055"/>
                <a:gd name="connsiteY93" fmla="*/ 47413 h 303388"/>
                <a:gd name="connsiteX94" fmla="*/ 516537 w 515055"/>
                <a:gd name="connsiteY94" fmla="*/ 46073 h 303388"/>
                <a:gd name="connsiteX95" fmla="*/ 516678 w 515055"/>
                <a:gd name="connsiteY95" fmla="*/ 45579 h 303388"/>
                <a:gd name="connsiteX96" fmla="*/ 517313 w 515055"/>
                <a:gd name="connsiteY96" fmla="*/ 43321 h 303388"/>
                <a:gd name="connsiteX97" fmla="*/ 517736 w 515055"/>
                <a:gd name="connsiteY97" fmla="*/ 41769 h 303388"/>
                <a:gd name="connsiteX98" fmla="*/ 517807 w 515055"/>
                <a:gd name="connsiteY98" fmla="*/ 41346 h 303388"/>
                <a:gd name="connsiteX99" fmla="*/ 518089 w 515055"/>
                <a:gd name="connsiteY99" fmla="*/ 39017 h 303388"/>
                <a:gd name="connsiteX100" fmla="*/ 518301 w 515055"/>
                <a:gd name="connsiteY100" fmla="*/ 37465 h 303388"/>
                <a:gd name="connsiteX101" fmla="*/ 518301 w 515055"/>
                <a:gd name="connsiteY101" fmla="*/ 36830 h 303388"/>
                <a:gd name="connsiteX102" fmla="*/ 518371 w 515055"/>
                <a:gd name="connsiteY102" fmla="*/ 0 h 303388"/>
                <a:gd name="connsiteX103" fmla="*/ 518019 w 515055"/>
                <a:gd name="connsiteY103" fmla="*/ 2187 h 30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Lst>
              <a:rect l="l" t="t" r="r" b="b"/>
              <a:pathLst>
                <a:path w="515055" h="303388">
                  <a:moveTo>
                    <a:pt x="518019" y="2187"/>
                  </a:moveTo>
                  <a:cubicBezTo>
                    <a:pt x="517948" y="2963"/>
                    <a:pt x="517878" y="3739"/>
                    <a:pt x="517736" y="4586"/>
                  </a:cubicBezTo>
                  <a:cubicBezTo>
                    <a:pt x="517595" y="5221"/>
                    <a:pt x="517454" y="5856"/>
                    <a:pt x="517243" y="6491"/>
                  </a:cubicBezTo>
                  <a:cubicBezTo>
                    <a:pt x="517031" y="7267"/>
                    <a:pt x="516890" y="7973"/>
                    <a:pt x="516608" y="8749"/>
                  </a:cubicBezTo>
                  <a:cubicBezTo>
                    <a:pt x="516396" y="9384"/>
                    <a:pt x="516114" y="9948"/>
                    <a:pt x="515832" y="10583"/>
                  </a:cubicBezTo>
                  <a:cubicBezTo>
                    <a:pt x="515479" y="11359"/>
                    <a:pt x="515126" y="12136"/>
                    <a:pt x="514703" y="12912"/>
                  </a:cubicBezTo>
                  <a:cubicBezTo>
                    <a:pt x="514420" y="13476"/>
                    <a:pt x="514068" y="14041"/>
                    <a:pt x="513715" y="14605"/>
                  </a:cubicBezTo>
                  <a:cubicBezTo>
                    <a:pt x="513150" y="15522"/>
                    <a:pt x="512586" y="16369"/>
                    <a:pt x="511951" y="17216"/>
                  </a:cubicBezTo>
                  <a:cubicBezTo>
                    <a:pt x="511316" y="18062"/>
                    <a:pt x="510681" y="18909"/>
                    <a:pt x="509976" y="19685"/>
                  </a:cubicBezTo>
                  <a:cubicBezTo>
                    <a:pt x="509834" y="19897"/>
                    <a:pt x="509623" y="20038"/>
                    <a:pt x="509482" y="20249"/>
                  </a:cubicBezTo>
                  <a:cubicBezTo>
                    <a:pt x="508494" y="21308"/>
                    <a:pt x="507435" y="22366"/>
                    <a:pt x="506307" y="23354"/>
                  </a:cubicBezTo>
                  <a:cubicBezTo>
                    <a:pt x="505601" y="23989"/>
                    <a:pt x="504754" y="24624"/>
                    <a:pt x="503978" y="25259"/>
                  </a:cubicBezTo>
                  <a:cubicBezTo>
                    <a:pt x="503273" y="25823"/>
                    <a:pt x="502638" y="26388"/>
                    <a:pt x="501861" y="26952"/>
                  </a:cubicBezTo>
                  <a:cubicBezTo>
                    <a:pt x="501015" y="27587"/>
                    <a:pt x="500098" y="28152"/>
                    <a:pt x="499181" y="28787"/>
                  </a:cubicBezTo>
                  <a:cubicBezTo>
                    <a:pt x="498263" y="29422"/>
                    <a:pt x="497346" y="30057"/>
                    <a:pt x="496358" y="30621"/>
                  </a:cubicBezTo>
                  <a:lnTo>
                    <a:pt x="106398" y="257246"/>
                  </a:lnTo>
                  <a:cubicBezTo>
                    <a:pt x="104140" y="258586"/>
                    <a:pt x="101741" y="259715"/>
                    <a:pt x="99272" y="260844"/>
                  </a:cubicBezTo>
                  <a:cubicBezTo>
                    <a:pt x="98566" y="261197"/>
                    <a:pt x="97861" y="261479"/>
                    <a:pt x="97155" y="261761"/>
                  </a:cubicBezTo>
                  <a:cubicBezTo>
                    <a:pt x="95250" y="262537"/>
                    <a:pt x="93274" y="263313"/>
                    <a:pt x="91228" y="264019"/>
                  </a:cubicBezTo>
                  <a:cubicBezTo>
                    <a:pt x="90523" y="264231"/>
                    <a:pt x="89817" y="264513"/>
                    <a:pt x="89041" y="264724"/>
                  </a:cubicBezTo>
                  <a:cubicBezTo>
                    <a:pt x="87771" y="265148"/>
                    <a:pt x="86431" y="265501"/>
                    <a:pt x="85160" y="265853"/>
                  </a:cubicBezTo>
                  <a:cubicBezTo>
                    <a:pt x="84173" y="266136"/>
                    <a:pt x="83185" y="266418"/>
                    <a:pt x="82197" y="266629"/>
                  </a:cubicBezTo>
                  <a:cubicBezTo>
                    <a:pt x="80857" y="266982"/>
                    <a:pt x="79445" y="267264"/>
                    <a:pt x="78034" y="267547"/>
                  </a:cubicBezTo>
                  <a:cubicBezTo>
                    <a:pt x="77117" y="267758"/>
                    <a:pt x="76129" y="267970"/>
                    <a:pt x="75212" y="268111"/>
                  </a:cubicBezTo>
                  <a:cubicBezTo>
                    <a:pt x="72390" y="268605"/>
                    <a:pt x="69568" y="269028"/>
                    <a:pt x="66675" y="269311"/>
                  </a:cubicBezTo>
                  <a:cubicBezTo>
                    <a:pt x="65758" y="269381"/>
                    <a:pt x="64911" y="269452"/>
                    <a:pt x="63994" y="269522"/>
                  </a:cubicBezTo>
                  <a:cubicBezTo>
                    <a:pt x="62300" y="269663"/>
                    <a:pt x="60607" y="269804"/>
                    <a:pt x="58914" y="269875"/>
                  </a:cubicBezTo>
                  <a:cubicBezTo>
                    <a:pt x="57855" y="269946"/>
                    <a:pt x="56727" y="269946"/>
                    <a:pt x="55668" y="269946"/>
                  </a:cubicBezTo>
                  <a:cubicBezTo>
                    <a:pt x="54257" y="269946"/>
                    <a:pt x="52917" y="270016"/>
                    <a:pt x="51505" y="269946"/>
                  </a:cubicBezTo>
                  <a:cubicBezTo>
                    <a:pt x="50377" y="269946"/>
                    <a:pt x="49177" y="269875"/>
                    <a:pt x="48048" y="269875"/>
                  </a:cubicBezTo>
                  <a:cubicBezTo>
                    <a:pt x="46778" y="269804"/>
                    <a:pt x="45508" y="269734"/>
                    <a:pt x="44238" y="269663"/>
                  </a:cubicBezTo>
                  <a:cubicBezTo>
                    <a:pt x="43109" y="269593"/>
                    <a:pt x="41910" y="269452"/>
                    <a:pt x="40781" y="269381"/>
                  </a:cubicBezTo>
                  <a:cubicBezTo>
                    <a:pt x="39511" y="269240"/>
                    <a:pt x="38241" y="269099"/>
                    <a:pt x="37042" y="268958"/>
                  </a:cubicBezTo>
                  <a:cubicBezTo>
                    <a:pt x="35913" y="268817"/>
                    <a:pt x="34784" y="268676"/>
                    <a:pt x="33655" y="268464"/>
                  </a:cubicBezTo>
                  <a:cubicBezTo>
                    <a:pt x="32314" y="268252"/>
                    <a:pt x="30974" y="268041"/>
                    <a:pt x="29704" y="267758"/>
                  </a:cubicBezTo>
                  <a:cubicBezTo>
                    <a:pt x="28646" y="267547"/>
                    <a:pt x="27587" y="267335"/>
                    <a:pt x="26599" y="267123"/>
                  </a:cubicBezTo>
                  <a:cubicBezTo>
                    <a:pt x="25047" y="266771"/>
                    <a:pt x="23495" y="266418"/>
                    <a:pt x="21943" y="265994"/>
                  </a:cubicBezTo>
                  <a:cubicBezTo>
                    <a:pt x="21096" y="265783"/>
                    <a:pt x="20249" y="265571"/>
                    <a:pt x="19403" y="265289"/>
                  </a:cubicBezTo>
                  <a:cubicBezTo>
                    <a:pt x="16651" y="264513"/>
                    <a:pt x="13970" y="263596"/>
                    <a:pt x="11359" y="262537"/>
                  </a:cubicBezTo>
                  <a:cubicBezTo>
                    <a:pt x="10089" y="262043"/>
                    <a:pt x="8819" y="261479"/>
                    <a:pt x="7549" y="260914"/>
                  </a:cubicBezTo>
                  <a:cubicBezTo>
                    <a:pt x="6914" y="260632"/>
                    <a:pt x="6209" y="260350"/>
                    <a:pt x="5574" y="260068"/>
                  </a:cubicBezTo>
                  <a:cubicBezTo>
                    <a:pt x="3669" y="259151"/>
                    <a:pt x="1834" y="258233"/>
                    <a:pt x="70" y="257175"/>
                  </a:cubicBezTo>
                  <a:lnTo>
                    <a:pt x="0" y="294005"/>
                  </a:lnTo>
                  <a:cubicBezTo>
                    <a:pt x="1764" y="295063"/>
                    <a:pt x="3598" y="295981"/>
                    <a:pt x="5503" y="296898"/>
                  </a:cubicBezTo>
                  <a:cubicBezTo>
                    <a:pt x="6138" y="297180"/>
                    <a:pt x="6773" y="297462"/>
                    <a:pt x="7479" y="297744"/>
                  </a:cubicBezTo>
                  <a:cubicBezTo>
                    <a:pt x="8608" y="298238"/>
                    <a:pt x="9736" y="298732"/>
                    <a:pt x="10865" y="299226"/>
                  </a:cubicBezTo>
                  <a:cubicBezTo>
                    <a:pt x="11007" y="299297"/>
                    <a:pt x="11148" y="299297"/>
                    <a:pt x="11289" y="299367"/>
                  </a:cubicBezTo>
                  <a:cubicBezTo>
                    <a:pt x="13899" y="300355"/>
                    <a:pt x="16580" y="301272"/>
                    <a:pt x="19332" y="302119"/>
                  </a:cubicBezTo>
                  <a:cubicBezTo>
                    <a:pt x="19544" y="302189"/>
                    <a:pt x="19755" y="302260"/>
                    <a:pt x="19967" y="302331"/>
                  </a:cubicBezTo>
                  <a:cubicBezTo>
                    <a:pt x="20602" y="302542"/>
                    <a:pt x="21237" y="302613"/>
                    <a:pt x="21872" y="302825"/>
                  </a:cubicBezTo>
                  <a:cubicBezTo>
                    <a:pt x="23424" y="303248"/>
                    <a:pt x="24977" y="303601"/>
                    <a:pt x="26529" y="303953"/>
                  </a:cubicBezTo>
                  <a:cubicBezTo>
                    <a:pt x="26952" y="304024"/>
                    <a:pt x="27375" y="304165"/>
                    <a:pt x="27799" y="304236"/>
                  </a:cubicBezTo>
                  <a:cubicBezTo>
                    <a:pt x="28434" y="304377"/>
                    <a:pt x="29069" y="304447"/>
                    <a:pt x="29704" y="304588"/>
                  </a:cubicBezTo>
                  <a:cubicBezTo>
                    <a:pt x="31044" y="304871"/>
                    <a:pt x="32385" y="305082"/>
                    <a:pt x="33655" y="305294"/>
                  </a:cubicBezTo>
                  <a:cubicBezTo>
                    <a:pt x="34219" y="305365"/>
                    <a:pt x="34713" y="305506"/>
                    <a:pt x="35278" y="305576"/>
                  </a:cubicBezTo>
                  <a:cubicBezTo>
                    <a:pt x="35842" y="305647"/>
                    <a:pt x="36477" y="305717"/>
                    <a:pt x="37042" y="305788"/>
                  </a:cubicBezTo>
                  <a:cubicBezTo>
                    <a:pt x="38312" y="305929"/>
                    <a:pt x="39511" y="306070"/>
                    <a:pt x="40781" y="306211"/>
                  </a:cubicBezTo>
                  <a:cubicBezTo>
                    <a:pt x="41345" y="306282"/>
                    <a:pt x="41980" y="306352"/>
                    <a:pt x="42545" y="306423"/>
                  </a:cubicBezTo>
                  <a:cubicBezTo>
                    <a:pt x="43109" y="306493"/>
                    <a:pt x="43674" y="306493"/>
                    <a:pt x="44238" y="306493"/>
                  </a:cubicBezTo>
                  <a:cubicBezTo>
                    <a:pt x="45508" y="306564"/>
                    <a:pt x="46778" y="306634"/>
                    <a:pt x="48048" y="306705"/>
                  </a:cubicBezTo>
                  <a:cubicBezTo>
                    <a:pt x="48683" y="306705"/>
                    <a:pt x="49318" y="306776"/>
                    <a:pt x="49953" y="306776"/>
                  </a:cubicBezTo>
                  <a:cubicBezTo>
                    <a:pt x="50447" y="306776"/>
                    <a:pt x="51012" y="306776"/>
                    <a:pt x="51505" y="306776"/>
                  </a:cubicBezTo>
                  <a:cubicBezTo>
                    <a:pt x="52917" y="306776"/>
                    <a:pt x="54257" y="306776"/>
                    <a:pt x="55668" y="306776"/>
                  </a:cubicBezTo>
                  <a:cubicBezTo>
                    <a:pt x="56374" y="306776"/>
                    <a:pt x="57009" y="306776"/>
                    <a:pt x="57714" y="306776"/>
                  </a:cubicBezTo>
                  <a:cubicBezTo>
                    <a:pt x="58138" y="306776"/>
                    <a:pt x="58561" y="306705"/>
                    <a:pt x="58914" y="306705"/>
                  </a:cubicBezTo>
                  <a:cubicBezTo>
                    <a:pt x="60607" y="306634"/>
                    <a:pt x="62300" y="306493"/>
                    <a:pt x="63994" y="306352"/>
                  </a:cubicBezTo>
                  <a:cubicBezTo>
                    <a:pt x="64699" y="306282"/>
                    <a:pt x="65334" y="306282"/>
                    <a:pt x="66040" y="306211"/>
                  </a:cubicBezTo>
                  <a:cubicBezTo>
                    <a:pt x="66252" y="306211"/>
                    <a:pt x="66463" y="306141"/>
                    <a:pt x="66675" y="306141"/>
                  </a:cubicBezTo>
                  <a:cubicBezTo>
                    <a:pt x="69568" y="305858"/>
                    <a:pt x="72390" y="305435"/>
                    <a:pt x="75212" y="304941"/>
                  </a:cubicBezTo>
                  <a:cubicBezTo>
                    <a:pt x="75353" y="304941"/>
                    <a:pt x="75494" y="304941"/>
                    <a:pt x="75635" y="304871"/>
                  </a:cubicBezTo>
                  <a:cubicBezTo>
                    <a:pt x="76482" y="304729"/>
                    <a:pt x="77258" y="304518"/>
                    <a:pt x="78034" y="304377"/>
                  </a:cubicBezTo>
                  <a:cubicBezTo>
                    <a:pt x="79445" y="304094"/>
                    <a:pt x="80857" y="303812"/>
                    <a:pt x="82197" y="303459"/>
                  </a:cubicBezTo>
                  <a:cubicBezTo>
                    <a:pt x="83185" y="303248"/>
                    <a:pt x="84173" y="302966"/>
                    <a:pt x="85160" y="302683"/>
                  </a:cubicBezTo>
                  <a:cubicBezTo>
                    <a:pt x="86431" y="302331"/>
                    <a:pt x="87771" y="301978"/>
                    <a:pt x="89041" y="301554"/>
                  </a:cubicBezTo>
                  <a:cubicBezTo>
                    <a:pt x="89323" y="301484"/>
                    <a:pt x="89605" y="301413"/>
                    <a:pt x="89888" y="301343"/>
                  </a:cubicBezTo>
                  <a:cubicBezTo>
                    <a:pt x="90382" y="301202"/>
                    <a:pt x="90734" y="300990"/>
                    <a:pt x="91228" y="300849"/>
                  </a:cubicBezTo>
                  <a:cubicBezTo>
                    <a:pt x="93274" y="300143"/>
                    <a:pt x="95250" y="299438"/>
                    <a:pt x="97155" y="298591"/>
                  </a:cubicBezTo>
                  <a:cubicBezTo>
                    <a:pt x="97861" y="298309"/>
                    <a:pt x="98566" y="298027"/>
                    <a:pt x="99272" y="297674"/>
                  </a:cubicBezTo>
                  <a:cubicBezTo>
                    <a:pt x="101741" y="296545"/>
                    <a:pt x="104140" y="295416"/>
                    <a:pt x="106398" y="294076"/>
                  </a:cubicBezTo>
                  <a:lnTo>
                    <a:pt x="496358" y="67451"/>
                  </a:lnTo>
                  <a:cubicBezTo>
                    <a:pt x="496640" y="67239"/>
                    <a:pt x="496993" y="67098"/>
                    <a:pt x="497275" y="66887"/>
                  </a:cubicBezTo>
                  <a:cubicBezTo>
                    <a:pt x="497981" y="66463"/>
                    <a:pt x="498545" y="66040"/>
                    <a:pt x="499181" y="65617"/>
                  </a:cubicBezTo>
                  <a:cubicBezTo>
                    <a:pt x="500098" y="65052"/>
                    <a:pt x="501015" y="64417"/>
                    <a:pt x="501861" y="63782"/>
                  </a:cubicBezTo>
                  <a:cubicBezTo>
                    <a:pt x="502638" y="63218"/>
                    <a:pt x="503273" y="62653"/>
                    <a:pt x="503978" y="62089"/>
                  </a:cubicBezTo>
                  <a:cubicBezTo>
                    <a:pt x="504754" y="61454"/>
                    <a:pt x="505601" y="60819"/>
                    <a:pt x="506307" y="60184"/>
                  </a:cubicBezTo>
                  <a:cubicBezTo>
                    <a:pt x="506448" y="60043"/>
                    <a:pt x="506659" y="59902"/>
                    <a:pt x="506800" y="59831"/>
                  </a:cubicBezTo>
                  <a:cubicBezTo>
                    <a:pt x="507788" y="58914"/>
                    <a:pt x="508635" y="57997"/>
                    <a:pt x="509482" y="57079"/>
                  </a:cubicBezTo>
                  <a:cubicBezTo>
                    <a:pt x="509623" y="56868"/>
                    <a:pt x="509834" y="56727"/>
                    <a:pt x="509976" y="56515"/>
                  </a:cubicBezTo>
                  <a:cubicBezTo>
                    <a:pt x="510469" y="55951"/>
                    <a:pt x="510963" y="55386"/>
                    <a:pt x="511457" y="54822"/>
                  </a:cubicBezTo>
                  <a:cubicBezTo>
                    <a:pt x="511669" y="54539"/>
                    <a:pt x="511810" y="54328"/>
                    <a:pt x="511951" y="54046"/>
                  </a:cubicBezTo>
                  <a:cubicBezTo>
                    <a:pt x="512586" y="53199"/>
                    <a:pt x="513150" y="52282"/>
                    <a:pt x="513715" y="51435"/>
                  </a:cubicBezTo>
                  <a:cubicBezTo>
                    <a:pt x="513927" y="51082"/>
                    <a:pt x="514279" y="50729"/>
                    <a:pt x="514491" y="50306"/>
                  </a:cubicBezTo>
                  <a:cubicBezTo>
                    <a:pt x="514632" y="50094"/>
                    <a:pt x="514632" y="49953"/>
                    <a:pt x="514773" y="49742"/>
                  </a:cubicBezTo>
                  <a:cubicBezTo>
                    <a:pt x="515197" y="48966"/>
                    <a:pt x="515549" y="48189"/>
                    <a:pt x="515902" y="47413"/>
                  </a:cubicBezTo>
                  <a:cubicBezTo>
                    <a:pt x="516114" y="46919"/>
                    <a:pt x="516396" y="46496"/>
                    <a:pt x="516537" y="46073"/>
                  </a:cubicBezTo>
                  <a:cubicBezTo>
                    <a:pt x="516608" y="45932"/>
                    <a:pt x="516608" y="45791"/>
                    <a:pt x="516678" y="45579"/>
                  </a:cubicBezTo>
                  <a:cubicBezTo>
                    <a:pt x="516960" y="44803"/>
                    <a:pt x="517101" y="44097"/>
                    <a:pt x="517313" y="43321"/>
                  </a:cubicBezTo>
                  <a:cubicBezTo>
                    <a:pt x="517454" y="42827"/>
                    <a:pt x="517666" y="42333"/>
                    <a:pt x="517736" y="41769"/>
                  </a:cubicBezTo>
                  <a:cubicBezTo>
                    <a:pt x="517736" y="41628"/>
                    <a:pt x="517736" y="41487"/>
                    <a:pt x="517807" y="41346"/>
                  </a:cubicBezTo>
                  <a:cubicBezTo>
                    <a:pt x="517948" y="40569"/>
                    <a:pt x="518019" y="39793"/>
                    <a:pt x="518089" y="39017"/>
                  </a:cubicBezTo>
                  <a:cubicBezTo>
                    <a:pt x="518160" y="38523"/>
                    <a:pt x="518230" y="37959"/>
                    <a:pt x="518301" y="37465"/>
                  </a:cubicBezTo>
                  <a:cubicBezTo>
                    <a:pt x="518301" y="37253"/>
                    <a:pt x="518301" y="37042"/>
                    <a:pt x="518301" y="36830"/>
                  </a:cubicBezTo>
                  <a:lnTo>
                    <a:pt x="518371" y="0"/>
                  </a:lnTo>
                  <a:cubicBezTo>
                    <a:pt x="518160" y="706"/>
                    <a:pt x="518089" y="1482"/>
                    <a:pt x="518019" y="2187"/>
                  </a:cubicBezTo>
                  <a:close/>
                </a:path>
              </a:pathLst>
            </a:custGeom>
            <a:solidFill>
              <a:schemeClr val="accent1">
                <a:lumMod val="75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326" name="Freeform: Shape 325">
              <a:extLst>
                <a:ext uri="{FF2B5EF4-FFF2-40B4-BE49-F238E27FC236}">
                  <a16:creationId xmlns:a16="http://schemas.microsoft.com/office/drawing/2014/main" id="{B156457C-FEC9-4A0E-95E4-63F154EBC666}"/>
                </a:ext>
              </a:extLst>
            </p:cNvPr>
            <p:cNvSpPr/>
            <p:nvPr/>
          </p:nvSpPr>
          <p:spPr>
            <a:xfrm>
              <a:off x="6449294" y="2363915"/>
              <a:ext cx="5178130" cy="3279485"/>
            </a:xfrm>
            <a:custGeom>
              <a:avLst/>
              <a:gdLst>
                <a:gd name="connsiteX0" fmla="*/ 910793 w 931333"/>
                <a:gd name="connsiteY0" fmla="*/ 239377 h 536222"/>
                <a:gd name="connsiteX1" fmla="*/ 911146 w 931333"/>
                <a:gd name="connsiteY1" fmla="*/ 301043 h 536222"/>
                <a:gd name="connsiteX2" fmla="*/ 521185 w 931333"/>
                <a:gd name="connsiteY2" fmla="*/ 527667 h 536222"/>
                <a:gd name="connsiteX3" fmla="*/ 414788 w 931333"/>
                <a:gd name="connsiteY3" fmla="*/ 527667 h 536222"/>
                <a:gd name="connsiteX4" fmla="*/ 22217 w 931333"/>
                <a:gd name="connsiteY4" fmla="*/ 301043 h 536222"/>
                <a:gd name="connsiteX5" fmla="*/ 21864 w 931333"/>
                <a:gd name="connsiteY5" fmla="*/ 239377 h 536222"/>
                <a:gd name="connsiteX6" fmla="*/ 411824 w 931333"/>
                <a:gd name="connsiteY6" fmla="*/ 12753 h 536222"/>
                <a:gd name="connsiteX7" fmla="*/ 518293 w 931333"/>
                <a:gd name="connsiteY7" fmla="*/ 12753 h 536222"/>
                <a:gd name="connsiteX8" fmla="*/ 910793 w 931333"/>
                <a:gd name="connsiteY8" fmla="*/ 239377 h 5362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31333" h="536222">
                  <a:moveTo>
                    <a:pt x="910793" y="239377"/>
                  </a:moveTo>
                  <a:cubicBezTo>
                    <a:pt x="940285" y="256381"/>
                    <a:pt x="940427" y="283968"/>
                    <a:pt x="911146" y="301043"/>
                  </a:cubicBezTo>
                  <a:lnTo>
                    <a:pt x="521185" y="527667"/>
                  </a:lnTo>
                  <a:cubicBezTo>
                    <a:pt x="491905" y="544671"/>
                    <a:pt x="444209" y="544742"/>
                    <a:pt x="414788" y="527667"/>
                  </a:cubicBezTo>
                  <a:lnTo>
                    <a:pt x="22217" y="301043"/>
                  </a:lnTo>
                  <a:cubicBezTo>
                    <a:pt x="-7276" y="284039"/>
                    <a:pt x="-7417" y="256381"/>
                    <a:pt x="21864" y="239377"/>
                  </a:cubicBezTo>
                  <a:lnTo>
                    <a:pt x="411824" y="12753"/>
                  </a:lnTo>
                  <a:cubicBezTo>
                    <a:pt x="441105" y="-4251"/>
                    <a:pt x="488800" y="-4251"/>
                    <a:pt x="518293" y="12753"/>
                  </a:cubicBezTo>
                  <a:lnTo>
                    <a:pt x="910793" y="239377"/>
                  </a:lnTo>
                  <a:close/>
                </a:path>
              </a:pathLst>
            </a:custGeom>
            <a:solidFill>
              <a:schemeClr val="accent1">
                <a:lumMod val="40000"/>
                <a:lumOff val="60000"/>
              </a:schemeClr>
            </a:solidFill>
            <a:ln w="7047" cap="flat">
              <a:noFill/>
              <a:prstDash val="solid"/>
              <a:miter/>
            </a:ln>
          </p:spPr>
          <p:txBody>
            <a:bodyPr rtlCol="0" anchor="ctr"/>
            <a:lstStyle/>
            <a:p>
              <a:pPr algn="r" rtl="1"/>
              <a:endParaRPr lang="en-ID">
                <a:cs typeface="B Nazanin" panose="00000400000000000000" pitchFamily="2" charset="-78"/>
              </a:endParaRPr>
            </a:p>
          </p:txBody>
        </p:sp>
      </p:grpSp>
      <p:grpSp>
        <p:nvGrpSpPr>
          <p:cNvPr id="227" name="Group 226">
            <a:extLst>
              <a:ext uri="{FF2B5EF4-FFF2-40B4-BE49-F238E27FC236}">
                <a16:creationId xmlns:a16="http://schemas.microsoft.com/office/drawing/2014/main" id="{E80ED75B-8BB2-4C76-9B45-BCBC0666E984}"/>
              </a:ext>
            </a:extLst>
          </p:cNvPr>
          <p:cNvGrpSpPr/>
          <p:nvPr/>
        </p:nvGrpSpPr>
        <p:grpSpPr>
          <a:xfrm>
            <a:off x="578172" y="2750049"/>
            <a:ext cx="5178130" cy="3497836"/>
            <a:chOff x="6449294" y="2363915"/>
            <a:chExt cx="5178130" cy="3497836"/>
          </a:xfrm>
          <a:effectLst>
            <a:outerShdw blurRad="990600" dist="203200" dir="5400000" sx="101000" sy="101000" algn="t" rotWithShape="0">
              <a:prstClr val="black">
                <a:alpha val="17000"/>
              </a:prstClr>
            </a:outerShdw>
          </a:effectLst>
        </p:grpSpPr>
        <p:sp>
          <p:nvSpPr>
            <p:cNvPr id="228" name="Freeform: Shape 227">
              <a:extLst>
                <a:ext uri="{FF2B5EF4-FFF2-40B4-BE49-F238E27FC236}">
                  <a16:creationId xmlns:a16="http://schemas.microsoft.com/office/drawing/2014/main" id="{81330490-78B9-41D5-82AE-55768223C713}"/>
                </a:ext>
              </a:extLst>
            </p:cNvPr>
            <p:cNvSpPr/>
            <p:nvPr/>
          </p:nvSpPr>
          <p:spPr>
            <a:xfrm>
              <a:off x="6449294" y="4003658"/>
              <a:ext cx="2275239" cy="1769198"/>
            </a:xfrm>
            <a:custGeom>
              <a:avLst/>
              <a:gdLst>
                <a:gd name="connsiteX0" fmla="*/ 22296 w 409222"/>
                <a:gd name="connsiteY0" fmla="*/ 31044 h 289277"/>
                <a:gd name="connsiteX1" fmla="*/ 71 w 409222"/>
                <a:gd name="connsiteY1" fmla="*/ 0 h 289277"/>
                <a:gd name="connsiteX2" fmla="*/ 0 w 409222"/>
                <a:gd name="connsiteY2" fmla="*/ 36830 h 289277"/>
                <a:gd name="connsiteX3" fmla="*/ 22225 w 409222"/>
                <a:gd name="connsiteY3" fmla="*/ 67874 h 289277"/>
                <a:gd name="connsiteX4" fmla="*/ 414796 w 409222"/>
                <a:gd name="connsiteY4" fmla="*/ 294499 h 289277"/>
                <a:gd name="connsiteX5" fmla="*/ 414867 w 409222"/>
                <a:gd name="connsiteY5" fmla="*/ 257669 h 289277"/>
                <a:gd name="connsiteX6" fmla="*/ 22296 w 409222"/>
                <a:gd name="connsiteY6" fmla="*/ 31044 h 289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9222" h="289277">
                  <a:moveTo>
                    <a:pt x="22296" y="31044"/>
                  </a:moveTo>
                  <a:cubicBezTo>
                    <a:pt x="7479" y="22507"/>
                    <a:pt x="71" y="11218"/>
                    <a:pt x="71" y="0"/>
                  </a:cubicBezTo>
                  <a:lnTo>
                    <a:pt x="0" y="36830"/>
                  </a:lnTo>
                  <a:cubicBezTo>
                    <a:pt x="0" y="48048"/>
                    <a:pt x="7408" y="59337"/>
                    <a:pt x="22225" y="67874"/>
                  </a:cubicBezTo>
                  <a:lnTo>
                    <a:pt x="414796" y="294499"/>
                  </a:lnTo>
                  <a:lnTo>
                    <a:pt x="414867" y="257669"/>
                  </a:lnTo>
                  <a:lnTo>
                    <a:pt x="22296" y="31044"/>
                  </a:lnTo>
                  <a:close/>
                </a:path>
              </a:pathLst>
            </a:custGeom>
            <a:solidFill>
              <a:schemeClr val="accent1">
                <a:lumMod val="75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229" name="Freeform: Shape 228">
              <a:extLst>
                <a:ext uri="{FF2B5EF4-FFF2-40B4-BE49-F238E27FC236}">
                  <a16:creationId xmlns:a16="http://schemas.microsoft.com/office/drawing/2014/main" id="{75B0C53A-08E5-49DC-B491-C3042FCA9C9E}"/>
                </a:ext>
              </a:extLst>
            </p:cNvPr>
            <p:cNvSpPr/>
            <p:nvPr/>
          </p:nvSpPr>
          <p:spPr>
            <a:xfrm>
              <a:off x="8756310" y="4006251"/>
              <a:ext cx="2863666" cy="1855500"/>
            </a:xfrm>
            <a:custGeom>
              <a:avLst/>
              <a:gdLst>
                <a:gd name="connsiteX0" fmla="*/ 518019 w 515055"/>
                <a:gd name="connsiteY0" fmla="*/ 2187 h 303388"/>
                <a:gd name="connsiteX1" fmla="*/ 517736 w 515055"/>
                <a:gd name="connsiteY1" fmla="*/ 4586 h 303388"/>
                <a:gd name="connsiteX2" fmla="*/ 517243 w 515055"/>
                <a:gd name="connsiteY2" fmla="*/ 6491 h 303388"/>
                <a:gd name="connsiteX3" fmla="*/ 516608 w 515055"/>
                <a:gd name="connsiteY3" fmla="*/ 8749 h 303388"/>
                <a:gd name="connsiteX4" fmla="*/ 515832 w 515055"/>
                <a:gd name="connsiteY4" fmla="*/ 10583 h 303388"/>
                <a:gd name="connsiteX5" fmla="*/ 514703 w 515055"/>
                <a:gd name="connsiteY5" fmla="*/ 12912 h 303388"/>
                <a:gd name="connsiteX6" fmla="*/ 513715 w 515055"/>
                <a:gd name="connsiteY6" fmla="*/ 14605 h 303388"/>
                <a:gd name="connsiteX7" fmla="*/ 511951 w 515055"/>
                <a:gd name="connsiteY7" fmla="*/ 17216 h 303388"/>
                <a:gd name="connsiteX8" fmla="*/ 509976 w 515055"/>
                <a:gd name="connsiteY8" fmla="*/ 19685 h 303388"/>
                <a:gd name="connsiteX9" fmla="*/ 509482 w 515055"/>
                <a:gd name="connsiteY9" fmla="*/ 20249 h 303388"/>
                <a:gd name="connsiteX10" fmla="*/ 506307 w 515055"/>
                <a:gd name="connsiteY10" fmla="*/ 23354 h 303388"/>
                <a:gd name="connsiteX11" fmla="*/ 503978 w 515055"/>
                <a:gd name="connsiteY11" fmla="*/ 25259 h 303388"/>
                <a:gd name="connsiteX12" fmla="*/ 501861 w 515055"/>
                <a:gd name="connsiteY12" fmla="*/ 26952 h 303388"/>
                <a:gd name="connsiteX13" fmla="*/ 499181 w 515055"/>
                <a:gd name="connsiteY13" fmla="*/ 28787 h 303388"/>
                <a:gd name="connsiteX14" fmla="*/ 496358 w 515055"/>
                <a:gd name="connsiteY14" fmla="*/ 30621 h 303388"/>
                <a:gd name="connsiteX15" fmla="*/ 106398 w 515055"/>
                <a:gd name="connsiteY15" fmla="*/ 257246 h 303388"/>
                <a:gd name="connsiteX16" fmla="*/ 99272 w 515055"/>
                <a:gd name="connsiteY16" fmla="*/ 260844 h 303388"/>
                <a:gd name="connsiteX17" fmla="*/ 97155 w 515055"/>
                <a:gd name="connsiteY17" fmla="*/ 261761 h 303388"/>
                <a:gd name="connsiteX18" fmla="*/ 91228 w 515055"/>
                <a:gd name="connsiteY18" fmla="*/ 264019 h 303388"/>
                <a:gd name="connsiteX19" fmla="*/ 89041 w 515055"/>
                <a:gd name="connsiteY19" fmla="*/ 264724 h 303388"/>
                <a:gd name="connsiteX20" fmla="*/ 85160 w 515055"/>
                <a:gd name="connsiteY20" fmla="*/ 265853 h 303388"/>
                <a:gd name="connsiteX21" fmla="*/ 82197 w 515055"/>
                <a:gd name="connsiteY21" fmla="*/ 266629 h 303388"/>
                <a:gd name="connsiteX22" fmla="*/ 78034 w 515055"/>
                <a:gd name="connsiteY22" fmla="*/ 267547 h 303388"/>
                <a:gd name="connsiteX23" fmla="*/ 75212 w 515055"/>
                <a:gd name="connsiteY23" fmla="*/ 268111 h 303388"/>
                <a:gd name="connsiteX24" fmla="*/ 66675 w 515055"/>
                <a:gd name="connsiteY24" fmla="*/ 269311 h 303388"/>
                <a:gd name="connsiteX25" fmla="*/ 63994 w 515055"/>
                <a:gd name="connsiteY25" fmla="*/ 269522 h 303388"/>
                <a:gd name="connsiteX26" fmla="*/ 58914 w 515055"/>
                <a:gd name="connsiteY26" fmla="*/ 269875 h 303388"/>
                <a:gd name="connsiteX27" fmla="*/ 55668 w 515055"/>
                <a:gd name="connsiteY27" fmla="*/ 269946 h 303388"/>
                <a:gd name="connsiteX28" fmla="*/ 51505 w 515055"/>
                <a:gd name="connsiteY28" fmla="*/ 269946 h 303388"/>
                <a:gd name="connsiteX29" fmla="*/ 48048 w 515055"/>
                <a:gd name="connsiteY29" fmla="*/ 269875 h 303388"/>
                <a:gd name="connsiteX30" fmla="*/ 44238 w 515055"/>
                <a:gd name="connsiteY30" fmla="*/ 269663 h 303388"/>
                <a:gd name="connsiteX31" fmla="*/ 40781 w 515055"/>
                <a:gd name="connsiteY31" fmla="*/ 269381 h 303388"/>
                <a:gd name="connsiteX32" fmla="*/ 37042 w 515055"/>
                <a:gd name="connsiteY32" fmla="*/ 268958 h 303388"/>
                <a:gd name="connsiteX33" fmla="*/ 33655 w 515055"/>
                <a:gd name="connsiteY33" fmla="*/ 268464 h 303388"/>
                <a:gd name="connsiteX34" fmla="*/ 29704 w 515055"/>
                <a:gd name="connsiteY34" fmla="*/ 267758 h 303388"/>
                <a:gd name="connsiteX35" fmla="*/ 26599 w 515055"/>
                <a:gd name="connsiteY35" fmla="*/ 267123 h 303388"/>
                <a:gd name="connsiteX36" fmla="*/ 21943 w 515055"/>
                <a:gd name="connsiteY36" fmla="*/ 265994 h 303388"/>
                <a:gd name="connsiteX37" fmla="*/ 19403 w 515055"/>
                <a:gd name="connsiteY37" fmla="*/ 265289 h 303388"/>
                <a:gd name="connsiteX38" fmla="*/ 11359 w 515055"/>
                <a:gd name="connsiteY38" fmla="*/ 262537 h 303388"/>
                <a:gd name="connsiteX39" fmla="*/ 7549 w 515055"/>
                <a:gd name="connsiteY39" fmla="*/ 260914 h 303388"/>
                <a:gd name="connsiteX40" fmla="*/ 5574 w 515055"/>
                <a:gd name="connsiteY40" fmla="*/ 260068 h 303388"/>
                <a:gd name="connsiteX41" fmla="*/ 70 w 515055"/>
                <a:gd name="connsiteY41" fmla="*/ 257175 h 303388"/>
                <a:gd name="connsiteX42" fmla="*/ 0 w 515055"/>
                <a:gd name="connsiteY42" fmla="*/ 294005 h 303388"/>
                <a:gd name="connsiteX43" fmla="*/ 5503 w 515055"/>
                <a:gd name="connsiteY43" fmla="*/ 296898 h 303388"/>
                <a:gd name="connsiteX44" fmla="*/ 7479 w 515055"/>
                <a:gd name="connsiteY44" fmla="*/ 297744 h 303388"/>
                <a:gd name="connsiteX45" fmla="*/ 10865 w 515055"/>
                <a:gd name="connsiteY45" fmla="*/ 299226 h 303388"/>
                <a:gd name="connsiteX46" fmla="*/ 11289 w 515055"/>
                <a:gd name="connsiteY46" fmla="*/ 299367 h 303388"/>
                <a:gd name="connsiteX47" fmla="*/ 19332 w 515055"/>
                <a:gd name="connsiteY47" fmla="*/ 302119 h 303388"/>
                <a:gd name="connsiteX48" fmla="*/ 19967 w 515055"/>
                <a:gd name="connsiteY48" fmla="*/ 302331 h 303388"/>
                <a:gd name="connsiteX49" fmla="*/ 21872 w 515055"/>
                <a:gd name="connsiteY49" fmla="*/ 302825 h 303388"/>
                <a:gd name="connsiteX50" fmla="*/ 26529 w 515055"/>
                <a:gd name="connsiteY50" fmla="*/ 303953 h 303388"/>
                <a:gd name="connsiteX51" fmla="*/ 27799 w 515055"/>
                <a:gd name="connsiteY51" fmla="*/ 304236 h 303388"/>
                <a:gd name="connsiteX52" fmla="*/ 29704 w 515055"/>
                <a:gd name="connsiteY52" fmla="*/ 304588 h 303388"/>
                <a:gd name="connsiteX53" fmla="*/ 33655 w 515055"/>
                <a:gd name="connsiteY53" fmla="*/ 305294 h 303388"/>
                <a:gd name="connsiteX54" fmla="*/ 35278 w 515055"/>
                <a:gd name="connsiteY54" fmla="*/ 305576 h 303388"/>
                <a:gd name="connsiteX55" fmla="*/ 37042 w 515055"/>
                <a:gd name="connsiteY55" fmla="*/ 305788 h 303388"/>
                <a:gd name="connsiteX56" fmla="*/ 40781 w 515055"/>
                <a:gd name="connsiteY56" fmla="*/ 306211 h 303388"/>
                <a:gd name="connsiteX57" fmla="*/ 42545 w 515055"/>
                <a:gd name="connsiteY57" fmla="*/ 306423 h 303388"/>
                <a:gd name="connsiteX58" fmla="*/ 44238 w 515055"/>
                <a:gd name="connsiteY58" fmla="*/ 306493 h 303388"/>
                <a:gd name="connsiteX59" fmla="*/ 48048 w 515055"/>
                <a:gd name="connsiteY59" fmla="*/ 306705 h 303388"/>
                <a:gd name="connsiteX60" fmla="*/ 49953 w 515055"/>
                <a:gd name="connsiteY60" fmla="*/ 306776 h 303388"/>
                <a:gd name="connsiteX61" fmla="*/ 51505 w 515055"/>
                <a:gd name="connsiteY61" fmla="*/ 306776 h 303388"/>
                <a:gd name="connsiteX62" fmla="*/ 55668 w 515055"/>
                <a:gd name="connsiteY62" fmla="*/ 306776 h 303388"/>
                <a:gd name="connsiteX63" fmla="*/ 57714 w 515055"/>
                <a:gd name="connsiteY63" fmla="*/ 306776 h 303388"/>
                <a:gd name="connsiteX64" fmla="*/ 58914 w 515055"/>
                <a:gd name="connsiteY64" fmla="*/ 306705 h 303388"/>
                <a:gd name="connsiteX65" fmla="*/ 63994 w 515055"/>
                <a:gd name="connsiteY65" fmla="*/ 306352 h 303388"/>
                <a:gd name="connsiteX66" fmla="*/ 66040 w 515055"/>
                <a:gd name="connsiteY66" fmla="*/ 306211 h 303388"/>
                <a:gd name="connsiteX67" fmla="*/ 66675 w 515055"/>
                <a:gd name="connsiteY67" fmla="*/ 306141 h 303388"/>
                <a:gd name="connsiteX68" fmla="*/ 75212 w 515055"/>
                <a:gd name="connsiteY68" fmla="*/ 304941 h 303388"/>
                <a:gd name="connsiteX69" fmla="*/ 75635 w 515055"/>
                <a:gd name="connsiteY69" fmla="*/ 304871 h 303388"/>
                <a:gd name="connsiteX70" fmla="*/ 78034 w 515055"/>
                <a:gd name="connsiteY70" fmla="*/ 304377 h 303388"/>
                <a:gd name="connsiteX71" fmla="*/ 82197 w 515055"/>
                <a:gd name="connsiteY71" fmla="*/ 303459 h 303388"/>
                <a:gd name="connsiteX72" fmla="*/ 85160 w 515055"/>
                <a:gd name="connsiteY72" fmla="*/ 302683 h 303388"/>
                <a:gd name="connsiteX73" fmla="*/ 89041 w 515055"/>
                <a:gd name="connsiteY73" fmla="*/ 301554 h 303388"/>
                <a:gd name="connsiteX74" fmla="*/ 89888 w 515055"/>
                <a:gd name="connsiteY74" fmla="*/ 301343 h 303388"/>
                <a:gd name="connsiteX75" fmla="*/ 91228 w 515055"/>
                <a:gd name="connsiteY75" fmla="*/ 300849 h 303388"/>
                <a:gd name="connsiteX76" fmla="*/ 97155 w 515055"/>
                <a:gd name="connsiteY76" fmla="*/ 298591 h 303388"/>
                <a:gd name="connsiteX77" fmla="*/ 99272 w 515055"/>
                <a:gd name="connsiteY77" fmla="*/ 297674 h 303388"/>
                <a:gd name="connsiteX78" fmla="*/ 106398 w 515055"/>
                <a:gd name="connsiteY78" fmla="*/ 294076 h 303388"/>
                <a:gd name="connsiteX79" fmla="*/ 496358 w 515055"/>
                <a:gd name="connsiteY79" fmla="*/ 67451 h 303388"/>
                <a:gd name="connsiteX80" fmla="*/ 497275 w 515055"/>
                <a:gd name="connsiteY80" fmla="*/ 66887 h 303388"/>
                <a:gd name="connsiteX81" fmla="*/ 499181 w 515055"/>
                <a:gd name="connsiteY81" fmla="*/ 65617 h 303388"/>
                <a:gd name="connsiteX82" fmla="*/ 501861 w 515055"/>
                <a:gd name="connsiteY82" fmla="*/ 63782 h 303388"/>
                <a:gd name="connsiteX83" fmla="*/ 503978 w 515055"/>
                <a:gd name="connsiteY83" fmla="*/ 62089 h 303388"/>
                <a:gd name="connsiteX84" fmla="*/ 506307 w 515055"/>
                <a:gd name="connsiteY84" fmla="*/ 60184 h 303388"/>
                <a:gd name="connsiteX85" fmla="*/ 506800 w 515055"/>
                <a:gd name="connsiteY85" fmla="*/ 59831 h 303388"/>
                <a:gd name="connsiteX86" fmla="*/ 509482 w 515055"/>
                <a:gd name="connsiteY86" fmla="*/ 57079 h 303388"/>
                <a:gd name="connsiteX87" fmla="*/ 509976 w 515055"/>
                <a:gd name="connsiteY87" fmla="*/ 56515 h 303388"/>
                <a:gd name="connsiteX88" fmla="*/ 511457 w 515055"/>
                <a:gd name="connsiteY88" fmla="*/ 54822 h 303388"/>
                <a:gd name="connsiteX89" fmla="*/ 511951 w 515055"/>
                <a:gd name="connsiteY89" fmla="*/ 54046 h 303388"/>
                <a:gd name="connsiteX90" fmla="*/ 513715 w 515055"/>
                <a:gd name="connsiteY90" fmla="*/ 51435 h 303388"/>
                <a:gd name="connsiteX91" fmla="*/ 514491 w 515055"/>
                <a:gd name="connsiteY91" fmla="*/ 50306 h 303388"/>
                <a:gd name="connsiteX92" fmla="*/ 514773 w 515055"/>
                <a:gd name="connsiteY92" fmla="*/ 49742 h 303388"/>
                <a:gd name="connsiteX93" fmla="*/ 515902 w 515055"/>
                <a:gd name="connsiteY93" fmla="*/ 47413 h 303388"/>
                <a:gd name="connsiteX94" fmla="*/ 516537 w 515055"/>
                <a:gd name="connsiteY94" fmla="*/ 46073 h 303388"/>
                <a:gd name="connsiteX95" fmla="*/ 516678 w 515055"/>
                <a:gd name="connsiteY95" fmla="*/ 45579 h 303388"/>
                <a:gd name="connsiteX96" fmla="*/ 517313 w 515055"/>
                <a:gd name="connsiteY96" fmla="*/ 43321 h 303388"/>
                <a:gd name="connsiteX97" fmla="*/ 517736 w 515055"/>
                <a:gd name="connsiteY97" fmla="*/ 41769 h 303388"/>
                <a:gd name="connsiteX98" fmla="*/ 517807 w 515055"/>
                <a:gd name="connsiteY98" fmla="*/ 41346 h 303388"/>
                <a:gd name="connsiteX99" fmla="*/ 518089 w 515055"/>
                <a:gd name="connsiteY99" fmla="*/ 39017 h 303388"/>
                <a:gd name="connsiteX100" fmla="*/ 518301 w 515055"/>
                <a:gd name="connsiteY100" fmla="*/ 37465 h 303388"/>
                <a:gd name="connsiteX101" fmla="*/ 518301 w 515055"/>
                <a:gd name="connsiteY101" fmla="*/ 36830 h 303388"/>
                <a:gd name="connsiteX102" fmla="*/ 518371 w 515055"/>
                <a:gd name="connsiteY102" fmla="*/ 0 h 303388"/>
                <a:gd name="connsiteX103" fmla="*/ 518019 w 515055"/>
                <a:gd name="connsiteY103" fmla="*/ 2187 h 30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Lst>
              <a:rect l="l" t="t" r="r" b="b"/>
              <a:pathLst>
                <a:path w="515055" h="303388">
                  <a:moveTo>
                    <a:pt x="518019" y="2187"/>
                  </a:moveTo>
                  <a:cubicBezTo>
                    <a:pt x="517948" y="2963"/>
                    <a:pt x="517878" y="3739"/>
                    <a:pt x="517736" y="4586"/>
                  </a:cubicBezTo>
                  <a:cubicBezTo>
                    <a:pt x="517595" y="5221"/>
                    <a:pt x="517454" y="5856"/>
                    <a:pt x="517243" y="6491"/>
                  </a:cubicBezTo>
                  <a:cubicBezTo>
                    <a:pt x="517031" y="7267"/>
                    <a:pt x="516890" y="7973"/>
                    <a:pt x="516608" y="8749"/>
                  </a:cubicBezTo>
                  <a:cubicBezTo>
                    <a:pt x="516396" y="9384"/>
                    <a:pt x="516114" y="9948"/>
                    <a:pt x="515832" y="10583"/>
                  </a:cubicBezTo>
                  <a:cubicBezTo>
                    <a:pt x="515479" y="11359"/>
                    <a:pt x="515126" y="12136"/>
                    <a:pt x="514703" y="12912"/>
                  </a:cubicBezTo>
                  <a:cubicBezTo>
                    <a:pt x="514420" y="13476"/>
                    <a:pt x="514068" y="14041"/>
                    <a:pt x="513715" y="14605"/>
                  </a:cubicBezTo>
                  <a:cubicBezTo>
                    <a:pt x="513150" y="15522"/>
                    <a:pt x="512586" y="16369"/>
                    <a:pt x="511951" y="17216"/>
                  </a:cubicBezTo>
                  <a:cubicBezTo>
                    <a:pt x="511316" y="18062"/>
                    <a:pt x="510681" y="18909"/>
                    <a:pt x="509976" y="19685"/>
                  </a:cubicBezTo>
                  <a:cubicBezTo>
                    <a:pt x="509834" y="19897"/>
                    <a:pt x="509623" y="20038"/>
                    <a:pt x="509482" y="20249"/>
                  </a:cubicBezTo>
                  <a:cubicBezTo>
                    <a:pt x="508494" y="21308"/>
                    <a:pt x="507435" y="22366"/>
                    <a:pt x="506307" y="23354"/>
                  </a:cubicBezTo>
                  <a:cubicBezTo>
                    <a:pt x="505601" y="23989"/>
                    <a:pt x="504754" y="24624"/>
                    <a:pt x="503978" y="25259"/>
                  </a:cubicBezTo>
                  <a:cubicBezTo>
                    <a:pt x="503273" y="25823"/>
                    <a:pt x="502638" y="26388"/>
                    <a:pt x="501861" y="26952"/>
                  </a:cubicBezTo>
                  <a:cubicBezTo>
                    <a:pt x="501015" y="27587"/>
                    <a:pt x="500098" y="28152"/>
                    <a:pt x="499181" y="28787"/>
                  </a:cubicBezTo>
                  <a:cubicBezTo>
                    <a:pt x="498263" y="29422"/>
                    <a:pt x="497346" y="30057"/>
                    <a:pt x="496358" y="30621"/>
                  </a:cubicBezTo>
                  <a:lnTo>
                    <a:pt x="106398" y="257246"/>
                  </a:lnTo>
                  <a:cubicBezTo>
                    <a:pt x="104140" y="258586"/>
                    <a:pt x="101741" y="259715"/>
                    <a:pt x="99272" y="260844"/>
                  </a:cubicBezTo>
                  <a:cubicBezTo>
                    <a:pt x="98566" y="261197"/>
                    <a:pt x="97861" y="261479"/>
                    <a:pt x="97155" y="261761"/>
                  </a:cubicBezTo>
                  <a:cubicBezTo>
                    <a:pt x="95250" y="262537"/>
                    <a:pt x="93274" y="263313"/>
                    <a:pt x="91228" y="264019"/>
                  </a:cubicBezTo>
                  <a:cubicBezTo>
                    <a:pt x="90523" y="264231"/>
                    <a:pt x="89817" y="264513"/>
                    <a:pt x="89041" y="264724"/>
                  </a:cubicBezTo>
                  <a:cubicBezTo>
                    <a:pt x="87771" y="265148"/>
                    <a:pt x="86431" y="265501"/>
                    <a:pt x="85160" y="265853"/>
                  </a:cubicBezTo>
                  <a:cubicBezTo>
                    <a:pt x="84173" y="266136"/>
                    <a:pt x="83185" y="266418"/>
                    <a:pt x="82197" y="266629"/>
                  </a:cubicBezTo>
                  <a:cubicBezTo>
                    <a:pt x="80857" y="266982"/>
                    <a:pt x="79445" y="267264"/>
                    <a:pt x="78034" y="267547"/>
                  </a:cubicBezTo>
                  <a:cubicBezTo>
                    <a:pt x="77117" y="267758"/>
                    <a:pt x="76129" y="267970"/>
                    <a:pt x="75212" y="268111"/>
                  </a:cubicBezTo>
                  <a:cubicBezTo>
                    <a:pt x="72390" y="268605"/>
                    <a:pt x="69568" y="269028"/>
                    <a:pt x="66675" y="269311"/>
                  </a:cubicBezTo>
                  <a:cubicBezTo>
                    <a:pt x="65758" y="269381"/>
                    <a:pt x="64911" y="269452"/>
                    <a:pt x="63994" y="269522"/>
                  </a:cubicBezTo>
                  <a:cubicBezTo>
                    <a:pt x="62300" y="269663"/>
                    <a:pt x="60607" y="269804"/>
                    <a:pt x="58914" y="269875"/>
                  </a:cubicBezTo>
                  <a:cubicBezTo>
                    <a:pt x="57855" y="269946"/>
                    <a:pt x="56727" y="269946"/>
                    <a:pt x="55668" y="269946"/>
                  </a:cubicBezTo>
                  <a:cubicBezTo>
                    <a:pt x="54257" y="269946"/>
                    <a:pt x="52917" y="270016"/>
                    <a:pt x="51505" y="269946"/>
                  </a:cubicBezTo>
                  <a:cubicBezTo>
                    <a:pt x="50377" y="269946"/>
                    <a:pt x="49177" y="269875"/>
                    <a:pt x="48048" y="269875"/>
                  </a:cubicBezTo>
                  <a:cubicBezTo>
                    <a:pt x="46778" y="269804"/>
                    <a:pt x="45508" y="269734"/>
                    <a:pt x="44238" y="269663"/>
                  </a:cubicBezTo>
                  <a:cubicBezTo>
                    <a:pt x="43109" y="269593"/>
                    <a:pt x="41910" y="269452"/>
                    <a:pt x="40781" y="269381"/>
                  </a:cubicBezTo>
                  <a:cubicBezTo>
                    <a:pt x="39511" y="269240"/>
                    <a:pt x="38241" y="269099"/>
                    <a:pt x="37042" y="268958"/>
                  </a:cubicBezTo>
                  <a:cubicBezTo>
                    <a:pt x="35913" y="268817"/>
                    <a:pt x="34784" y="268676"/>
                    <a:pt x="33655" y="268464"/>
                  </a:cubicBezTo>
                  <a:cubicBezTo>
                    <a:pt x="32314" y="268252"/>
                    <a:pt x="30974" y="268041"/>
                    <a:pt x="29704" y="267758"/>
                  </a:cubicBezTo>
                  <a:cubicBezTo>
                    <a:pt x="28646" y="267547"/>
                    <a:pt x="27587" y="267335"/>
                    <a:pt x="26599" y="267123"/>
                  </a:cubicBezTo>
                  <a:cubicBezTo>
                    <a:pt x="25047" y="266771"/>
                    <a:pt x="23495" y="266418"/>
                    <a:pt x="21943" y="265994"/>
                  </a:cubicBezTo>
                  <a:cubicBezTo>
                    <a:pt x="21096" y="265783"/>
                    <a:pt x="20249" y="265571"/>
                    <a:pt x="19403" y="265289"/>
                  </a:cubicBezTo>
                  <a:cubicBezTo>
                    <a:pt x="16651" y="264513"/>
                    <a:pt x="13970" y="263596"/>
                    <a:pt x="11359" y="262537"/>
                  </a:cubicBezTo>
                  <a:cubicBezTo>
                    <a:pt x="10089" y="262043"/>
                    <a:pt x="8819" y="261479"/>
                    <a:pt x="7549" y="260914"/>
                  </a:cubicBezTo>
                  <a:cubicBezTo>
                    <a:pt x="6914" y="260632"/>
                    <a:pt x="6209" y="260350"/>
                    <a:pt x="5574" y="260068"/>
                  </a:cubicBezTo>
                  <a:cubicBezTo>
                    <a:pt x="3669" y="259151"/>
                    <a:pt x="1834" y="258233"/>
                    <a:pt x="70" y="257175"/>
                  </a:cubicBezTo>
                  <a:lnTo>
                    <a:pt x="0" y="294005"/>
                  </a:lnTo>
                  <a:cubicBezTo>
                    <a:pt x="1764" y="295063"/>
                    <a:pt x="3598" y="295981"/>
                    <a:pt x="5503" y="296898"/>
                  </a:cubicBezTo>
                  <a:cubicBezTo>
                    <a:pt x="6138" y="297180"/>
                    <a:pt x="6773" y="297462"/>
                    <a:pt x="7479" y="297744"/>
                  </a:cubicBezTo>
                  <a:cubicBezTo>
                    <a:pt x="8608" y="298238"/>
                    <a:pt x="9736" y="298732"/>
                    <a:pt x="10865" y="299226"/>
                  </a:cubicBezTo>
                  <a:cubicBezTo>
                    <a:pt x="11007" y="299297"/>
                    <a:pt x="11148" y="299297"/>
                    <a:pt x="11289" y="299367"/>
                  </a:cubicBezTo>
                  <a:cubicBezTo>
                    <a:pt x="13899" y="300355"/>
                    <a:pt x="16580" y="301272"/>
                    <a:pt x="19332" y="302119"/>
                  </a:cubicBezTo>
                  <a:cubicBezTo>
                    <a:pt x="19544" y="302189"/>
                    <a:pt x="19755" y="302260"/>
                    <a:pt x="19967" y="302331"/>
                  </a:cubicBezTo>
                  <a:cubicBezTo>
                    <a:pt x="20602" y="302542"/>
                    <a:pt x="21237" y="302613"/>
                    <a:pt x="21872" y="302825"/>
                  </a:cubicBezTo>
                  <a:cubicBezTo>
                    <a:pt x="23424" y="303248"/>
                    <a:pt x="24977" y="303601"/>
                    <a:pt x="26529" y="303953"/>
                  </a:cubicBezTo>
                  <a:cubicBezTo>
                    <a:pt x="26952" y="304024"/>
                    <a:pt x="27375" y="304165"/>
                    <a:pt x="27799" y="304236"/>
                  </a:cubicBezTo>
                  <a:cubicBezTo>
                    <a:pt x="28434" y="304377"/>
                    <a:pt x="29069" y="304447"/>
                    <a:pt x="29704" y="304588"/>
                  </a:cubicBezTo>
                  <a:cubicBezTo>
                    <a:pt x="31044" y="304871"/>
                    <a:pt x="32385" y="305082"/>
                    <a:pt x="33655" y="305294"/>
                  </a:cubicBezTo>
                  <a:cubicBezTo>
                    <a:pt x="34219" y="305365"/>
                    <a:pt x="34713" y="305506"/>
                    <a:pt x="35278" y="305576"/>
                  </a:cubicBezTo>
                  <a:cubicBezTo>
                    <a:pt x="35842" y="305647"/>
                    <a:pt x="36477" y="305717"/>
                    <a:pt x="37042" y="305788"/>
                  </a:cubicBezTo>
                  <a:cubicBezTo>
                    <a:pt x="38312" y="305929"/>
                    <a:pt x="39511" y="306070"/>
                    <a:pt x="40781" y="306211"/>
                  </a:cubicBezTo>
                  <a:cubicBezTo>
                    <a:pt x="41345" y="306282"/>
                    <a:pt x="41980" y="306352"/>
                    <a:pt x="42545" y="306423"/>
                  </a:cubicBezTo>
                  <a:cubicBezTo>
                    <a:pt x="43109" y="306493"/>
                    <a:pt x="43674" y="306493"/>
                    <a:pt x="44238" y="306493"/>
                  </a:cubicBezTo>
                  <a:cubicBezTo>
                    <a:pt x="45508" y="306564"/>
                    <a:pt x="46778" y="306634"/>
                    <a:pt x="48048" y="306705"/>
                  </a:cubicBezTo>
                  <a:cubicBezTo>
                    <a:pt x="48683" y="306705"/>
                    <a:pt x="49318" y="306776"/>
                    <a:pt x="49953" y="306776"/>
                  </a:cubicBezTo>
                  <a:cubicBezTo>
                    <a:pt x="50447" y="306776"/>
                    <a:pt x="51012" y="306776"/>
                    <a:pt x="51505" y="306776"/>
                  </a:cubicBezTo>
                  <a:cubicBezTo>
                    <a:pt x="52917" y="306776"/>
                    <a:pt x="54257" y="306776"/>
                    <a:pt x="55668" y="306776"/>
                  </a:cubicBezTo>
                  <a:cubicBezTo>
                    <a:pt x="56374" y="306776"/>
                    <a:pt x="57009" y="306776"/>
                    <a:pt x="57714" y="306776"/>
                  </a:cubicBezTo>
                  <a:cubicBezTo>
                    <a:pt x="58138" y="306776"/>
                    <a:pt x="58561" y="306705"/>
                    <a:pt x="58914" y="306705"/>
                  </a:cubicBezTo>
                  <a:cubicBezTo>
                    <a:pt x="60607" y="306634"/>
                    <a:pt x="62300" y="306493"/>
                    <a:pt x="63994" y="306352"/>
                  </a:cubicBezTo>
                  <a:cubicBezTo>
                    <a:pt x="64699" y="306282"/>
                    <a:pt x="65334" y="306282"/>
                    <a:pt x="66040" y="306211"/>
                  </a:cubicBezTo>
                  <a:cubicBezTo>
                    <a:pt x="66252" y="306211"/>
                    <a:pt x="66463" y="306141"/>
                    <a:pt x="66675" y="306141"/>
                  </a:cubicBezTo>
                  <a:cubicBezTo>
                    <a:pt x="69568" y="305858"/>
                    <a:pt x="72390" y="305435"/>
                    <a:pt x="75212" y="304941"/>
                  </a:cubicBezTo>
                  <a:cubicBezTo>
                    <a:pt x="75353" y="304941"/>
                    <a:pt x="75494" y="304941"/>
                    <a:pt x="75635" y="304871"/>
                  </a:cubicBezTo>
                  <a:cubicBezTo>
                    <a:pt x="76482" y="304729"/>
                    <a:pt x="77258" y="304518"/>
                    <a:pt x="78034" y="304377"/>
                  </a:cubicBezTo>
                  <a:cubicBezTo>
                    <a:pt x="79445" y="304094"/>
                    <a:pt x="80857" y="303812"/>
                    <a:pt x="82197" y="303459"/>
                  </a:cubicBezTo>
                  <a:cubicBezTo>
                    <a:pt x="83185" y="303248"/>
                    <a:pt x="84173" y="302966"/>
                    <a:pt x="85160" y="302683"/>
                  </a:cubicBezTo>
                  <a:cubicBezTo>
                    <a:pt x="86431" y="302331"/>
                    <a:pt x="87771" y="301978"/>
                    <a:pt x="89041" y="301554"/>
                  </a:cubicBezTo>
                  <a:cubicBezTo>
                    <a:pt x="89323" y="301484"/>
                    <a:pt x="89605" y="301413"/>
                    <a:pt x="89888" y="301343"/>
                  </a:cubicBezTo>
                  <a:cubicBezTo>
                    <a:pt x="90382" y="301202"/>
                    <a:pt x="90734" y="300990"/>
                    <a:pt x="91228" y="300849"/>
                  </a:cubicBezTo>
                  <a:cubicBezTo>
                    <a:pt x="93274" y="300143"/>
                    <a:pt x="95250" y="299438"/>
                    <a:pt x="97155" y="298591"/>
                  </a:cubicBezTo>
                  <a:cubicBezTo>
                    <a:pt x="97861" y="298309"/>
                    <a:pt x="98566" y="298027"/>
                    <a:pt x="99272" y="297674"/>
                  </a:cubicBezTo>
                  <a:cubicBezTo>
                    <a:pt x="101741" y="296545"/>
                    <a:pt x="104140" y="295416"/>
                    <a:pt x="106398" y="294076"/>
                  </a:cubicBezTo>
                  <a:lnTo>
                    <a:pt x="496358" y="67451"/>
                  </a:lnTo>
                  <a:cubicBezTo>
                    <a:pt x="496640" y="67239"/>
                    <a:pt x="496993" y="67098"/>
                    <a:pt x="497275" y="66887"/>
                  </a:cubicBezTo>
                  <a:cubicBezTo>
                    <a:pt x="497981" y="66463"/>
                    <a:pt x="498545" y="66040"/>
                    <a:pt x="499181" y="65617"/>
                  </a:cubicBezTo>
                  <a:cubicBezTo>
                    <a:pt x="500098" y="65052"/>
                    <a:pt x="501015" y="64417"/>
                    <a:pt x="501861" y="63782"/>
                  </a:cubicBezTo>
                  <a:cubicBezTo>
                    <a:pt x="502638" y="63218"/>
                    <a:pt x="503273" y="62653"/>
                    <a:pt x="503978" y="62089"/>
                  </a:cubicBezTo>
                  <a:cubicBezTo>
                    <a:pt x="504754" y="61454"/>
                    <a:pt x="505601" y="60819"/>
                    <a:pt x="506307" y="60184"/>
                  </a:cubicBezTo>
                  <a:cubicBezTo>
                    <a:pt x="506448" y="60043"/>
                    <a:pt x="506659" y="59902"/>
                    <a:pt x="506800" y="59831"/>
                  </a:cubicBezTo>
                  <a:cubicBezTo>
                    <a:pt x="507788" y="58914"/>
                    <a:pt x="508635" y="57997"/>
                    <a:pt x="509482" y="57079"/>
                  </a:cubicBezTo>
                  <a:cubicBezTo>
                    <a:pt x="509623" y="56868"/>
                    <a:pt x="509834" y="56727"/>
                    <a:pt x="509976" y="56515"/>
                  </a:cubicBezTo>
                  <a:cubicBezTo>
                    <a:pt x="510469" y="55951"/>
                    <a:pt x="510963" y="55386"/>
                    <a:pt x="511457" y="54822"/>
                  </a:cubicBezTo>
                  <a:cubicBezTo>
                    <a:pt x="511669" y="54539"/>
                    <a:pt x="511810" y="54328"/>
                    <a:pt x="511951" y="54046"/>
                  </a:cubicBezTo>
                  <a:cubicBezTo>
                    <a:pt x="512586" y="53199"/>
                    <a:pt x="513150" y="52282"/>
                    <a:pt x="513715" y="51435"/>
                  </a:cubicBezTo>
                  <a:cubicBezTo>
                    <a:pt x="513927" y="51082"/>
                    <a:pt x="514279" y="50729"/>
                    <a:pt x="514491" y="50306"/>
                  </a:cubicBezTo>
                  <a:cubicBezTo>
                    <a:pt x="514632" y="50094"/>
                    <a:pt x="514632" y="49953"/>
                    <a:pt x="514773" y="49742"/>
                  </a:cubicBezTo>
                  <a:cubicBezTo>
                    <a:pt x="515197" y="48966"/>
                    <a:pt x="515549" y="48189"/>
                    <a:pt x="515902" y="47413"/>
                  </a:cubicBezTo>
                  <a:cubicBezTo>
                    <a:pt x="516114" y="46919"/>
                    <a:pt x="516396" y="46496"/>
                    <a:pt x="516537" y="46073"/>
                  </a:cubicBezTo>
                  <a:cubicBezTo>
                    <a:pt x="516608" y="45932"/>
                    <a:pt x="516608" y="45791"/>
                    <a:pt x="516678" y="45579"/>
                  </a:cubicBezTo>
                  <a:cubicBezTo>
                    <a:pt x="516960" y="44803"/>
                    <a:pt x="517101" y="44097"/>
                    <a:pt x="517313" y="43321"/>
                  </a:cubicBezTo>
                  <a:cubicBezTo>
                    <a:pt x="517454" y="42827"/>
                    <a:pt x="517666" y="42333"/>
                    <a:pt x="517736" y="41769"/>
                  </a:cubicBezTo>
                  <a:cubicBezTo>
                    <a:pt x="517736" y="41628"/>
                    <a:pt x="517736" y="41487"/>
                    <a:pt x="517807" y="41346"/>
                  </a:cubicBezTo>
                  <a:cubicBezTo>
                    <a:pt x="517948" y="40569"/>
                    <a:pt x="518019" y="39793"/>
                    <a:pt x="518089" y="39017"/>
                  </a:cubicBezTo>
                  <a:cubicBezTo>
                    <a:pt x="518160" y="38523"/>
                    <a:pt x="518230" y="37959"/>
                    <a:pt x="518301" y="37465"/>
                  </a:cubicBezTo>
                  <a:cubicBezTo>
                    <a:pt x="518301" y="37253"/>
                    <a:pt x="518301" y="37042"/>
                    <a:pt x="518301" y="36830"/>
                  </a:cubicBezTo>
                  <a:lnTo>
                    <a:pt x="518371" y="0"/>
                  </a:lnTo>
                  <a:cubicBezTo>
                    <a:pt x="518160" y="706"/>
                    <a:pt x="518089" y="1482"/>
                    <a:pt x="518019" y="2187"/>
                  </a:cubicBezTo>
                  <a:close/>
                </a:path>
              </a:pathLst>
            </a:custGeom>
            <a:solidFill>
              <a:schemeClr val="accent1">
                <a:lumMod val="75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230" name="Freeform: Shape 229">
              <a:extLst>
                <a:ext uri="{FF2B5EF4-FFF2-40B4-BE49-F238E27FC236}">
                  <a16:creationId xmlns:a16="http://schemas.microsoft.com/office/drawing/2014/main" id="{343B689A-F94F-4DBA-A020-B9297302FB19}"/>
                </a:ext>
              </a:extLst>
            </p:cNvPr>
            <p:cNvSpPr/>
            <p:nvPr/>
          </p:nvSpPr>
          <p:spPr>
            <a:xfrm>
              <a:off x="6449294" y="2363915"/>
              <a:ext cx="5178130" cy="3279485"/>
            </a:xfrm>
            <a:custGeom>
              <a:avLst/>
              <a:gdLst>
                <a:gd name="connsiteX0" fmla="*/ 910793 w 931333"/>
                <a:gd name="connsiteY0" fmla="*/ 239377 h 536222"/>
                <a:gd name="connsiteX1" fmla="*/ 911146 w 931333"/>
                <a:gd name="connsiteY1" fmla="*/ 301043 h 536222"/>
                <a:gd name="connsiteX2" fmla="*/ 521185 w 931333"/>
                <a:gd name="connsiteY2" fmla="*/ 527667 h 536222"/>
                <a:gd name="connsiteX3" fmla="*/ 414788 w 931333"/>
                <a:gd name="connsiteY3" fmla="*/ 527667 h 536222"/>
                <a:gd name="connsiteX4" fmla="*/ 22217 w 931333"/>
                <a:gd name="connsiteY4" fmla="*/ 301043 h 536222"/>
                <a:gd name="connsiteX5" fmla="*/ 21864 w 931333"/>
                <a:gd name="connsiteY5" fmla="*/ 239377 h 536222"/>
                <a:gd name="connsiteX6" fmla="*/ 411824 w 931333"/>
                <a:gd name="connsiteY6" fmla="*/ 12753 h 536222"/>
                <a:gd name="connsiteX7" fmla="*/ 518293 w 931333"/>
                <a:gd name="connsiteY7" fmla="*/ 12753 h 536222"/>
                <a:gd name="connsiteX8" fmla="*/ 910793 w 931333"/>
                <a:gd name="connsiteY8" fmla="*/ 239377 h 5362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31333" h="536222">
                  <a:moveTo>
                    <a:pt x="910793" y="239377"/>
                  </a:moveTo>
                  <a:cubicBezTo>
                    <a:pt x="940285" y="256381"/>
                    <a:pt x="940427" y="283968"/>
                    <a:pt x="911146" y="301043"/>
                  </a:cubicBezTo>
                  <a:lnTo>
                    <a:pt x="521185" y="527667"/>
                  </a:lnTo>
                  <a:cubicBezTo>
                    <a:pt x="491905" y="544671"/>
                    <a:pt x="444209" y="544742"/>
                    <a:pt x="414788" y="527667"/>
                  </a:cubicBezTo>
                  <a:lnTo>
                    <a:pt x="22217" y="301043"/>
                  </a:lnTo>
                  <a:cubicBezTo>
                    <a:pt x="-7276" y="284039"/>
                    <a:pt x="-7417" y="256381"/>
                    <a:pt x="21864" y="239377"/>
                  </a:cubicBezTo>
                  <a:lnTo>
                    <a:pt x="411824" y="12753"/>
                  </a:lnTo>
                  <a:cubicBezTo>
                    <a:pt x="441105" y="-4251"/>
                    <a:pt x="488800" y="-4251"/>
                    <a:pt x="518293" y="12753"/>
                  </a:cubicBezTo>
                  <a:lnTo>
                    <a:pt x="910793" y="239377"/>
                  </a:lnTo>
                  <a:close/>
                </a:path>
              </a:pathLst>
            </a:custGeom>
            <a:solidFill>
              <a:schemeClr val="accent1">
                <a:lumMod val="40000"/>
                <a:lumOff val="60000"/>
              </a:schemeClr>
            </a:solidFill>
            <a:ln w="7047" cap="flat">
              <a:noFill/>
              <a:prstDash val="solid"/>
              <a:miter/>
            </a:ln>
          </p:spPr>
          <p:txBody>
            <a:bodyPr rtlCol="0" anchor="ctr"/>
            <a:lstStyle/>
            <a:p>
              <a:pPr algn="r" rtl="1"/>
              <a:endParaRPr lang="en-ID">
                <a:cs typeface="B Nazanin" panose="00000400000000000000" pitchFamily="2" charset="-78"/>
              </a:endParaRPr>
            </a:p>
          </p:txBody>
        </p:sp>
      </p:grpSp>
      <p:sp>
        <p:nvSpPr>
          <p:cNvPr id="4" name="Slide Number Placeholder 3">
            <a:extLst>
              <a:ext uri="{FF2B5EF4-FFF2-40B4-BE49-F238E27FC236}">
                <a16:creationId xmlns:a16="http://schemas.microsoft.com/office/drawing/2014/main" id="{D8DCE43D-CE57-4449-A8EF-E0BCCFDCAA20}"/>
              </a:ext>
            </a:extLst>
          </p:cNvPr>
          <p:cNvSpPr>
            <a:spLocks noGrp="1"/>
          </p:cNvSpPr>
          <p:nvPr>
            <p:ph type="sldNum" sz="quarter" idx="12"/>
          </p:nvPr>
        </p:nvSpPr>
        <p:spPr/>
        <p:txBody>
          <a:bodyPr/>
          <a:lstStyle/>
          <a:p>
            <a:pPr rtl="1"/>
            <a:fld id="{E3813BF9-5145-4417-B95D-FA8627973885}" type="slidenum">
              <a:rPr lang="en-US" smtClean="0">
                <a:cs typeface="B Nazanin" panose="00000400000000000000" pitchFamily="2" charset="-78"/>
              </a:rPr>
              <a:pPr rtl="1"/>
              <a:t>4</a:t>
            </a:fld>
            <a:endParaRPr lang="en-US">
              <a:cs typeface="B Nazanin" panose="00000400000000000000" pitchFamily="2" charset="-78"/>
            </a:endParaRPr>
          </a:p>
        </p:txBody>
      </p:sp>
      <p:sp>
        <p:nvSpPr>
          <p:cNvPr id="5" name="Title 4">
            <a:extLst>
              <a:ext uri="{FF2B5EF4-FFF2-40B4-BE49-F238E27FC236}">
                <a16:creationId xmlns:a16="http://schemas.microsoft.com/office/drawing/2014/main" id="{81A3D683-7F4F-4E5D-A390-E0BEC8F74DF4}"/>
              </a:ext>
            </a:extLst>
          </p:cNvPr>
          <p:cNvSpPr>
            <a:spLocks noGrp="1"/>
          </p:cNvSpPr>
          <p:nvPr>
            <p:ph type="ctrTitle"/>
          </p:nvPr>
        </p:nvSpPr>
        <p:spPr>
          <a:xfrm>
            <a:off x="3948492" y="559052"/>
            <a:ext cx="7859703" cy="1501612"/>
          </a:xfrm>
        </p:spPr>
        <p:txBody>
          <a:bodyPr/>
          <a:lstStyle/>
          <a:p>
            <a:pPr algn="r" rtl="1"/>
            <a:r>
              <a:rPr lang="fa-IR" sz="4000" dirty="0">
                <a:cs typeface="B Nazanin" panose="00000400000000000000" pitchFamily="2" charset="-78"/>
              </a:rPr>
              <a:t>این چیزی است که ما تا اینجا بدست آوردیم</a:t>
            </a:r>
            <a:endParaRPr lang="en-ID" sz="4000" dirty="0">
              <a:cs typeface="B Nazanin" panose="00000400000000000000" pitchFamily="2" charset="-78"/>
            </a:endParaRPr>
          </a:p>
        </p:txBody>
      </p:sp>
      <p:grpSp>
        <p:nvGrpSpPr>
          <p:cNvPr id="241" name="Group 240">
            <a:extLst>
              <a:ext uri="{FF2B5EF4-FFF2-40B4-BE49-F238E27FC236}">
                <a16:creationId xmlns:a16="http://schemas.microsoft.com/office/drawing/2014/main" id="{1687FE8A-E9D6-4D74-B869-0E5CEB3B09E0}"/>
              </a:ext>
            </a:extLst>
          </p:cNvPr>
          <p:cNvGrpSpPr/>
          <p:nvPr/>
        </p:nvGrpSpPr>
        <p:grpSpPr>
          <a:xfrm>
            <a:off x="1811095" y="476913"/>
            <a:ext cx="2493761" cy="4797478"/>
            <a:chOff x="1794760" y="324514"/>
            <a:chExt cx="2493761" cy="4797478"/>
          </a:xfrm>
        </p:grpSpPr>
        <p:grpSp>
          <p:nvGrpSpPr>
            <p:cNvPr id="232" name="Group 231">
              <a:extLst>
                <a:ext uri="{FF2B5EF4-FFF2-40B4-BE49-F238E27FC236}">
                  <a16:creationId xmlns:a16="http://schemas.microsoft.com/office/drawing/2014/main" id="{9A1FB422-4496-4017-84B3-1702B7678F36}"/>
                </a:ext>
              </a:extLst>
            </p:cNvPr>
            <p:cNvGrpSpPr/>
            <p:nvPr/>
          </p:nvGrpSpPr>
          <p:grpSpPr>
            <a:xfrm rot="17899002">
              <a:off x="1753443" y="777725"/>
              <a:ext cx="416235" cy="333601"/>
              <a:chOff x="3599147" y="1701352"/>
              <a:chExt cx="2314224" cy="1854790"/>
            </a:xfrm>
          </p:grpSpPr>
          <p:sp>
            <p:nvSpPr>
              <p:cNvPr id="233" name="Freeform: Shape 232">
                <a:extLst>
                  <a:ext uri="{FF2B5EF4-FFF2-40B4-BE49-F238E27FC236}">
                    <a16:creationId xmlns:a16="http://schemas.microsoft.com/office/drawing/2014/main" id="{E1FA1126-0298-4E08-8979-7E56E6823988}"/>
                  </a:ext>
                </a:extLst>
              </p:cNvPr>
              <p:cNvSpPr/>
              <p:nvPr/>
            </p:nvSpPr>
            <p:spPr>
              <a:xfrm>
                <a:off x="4207357" y="2859514"/>
                <a:ext cx="1096095" cy="696628"/>
              </a:xfrm>
              <a:custGeom>
                <a:avLst/>
                <a:gdLst>
                  <a:gd name="connsiteX0" fmla="*/ 321804 w 317499"/>
                  <a:gd name="connsiteY0" fmla="*/ 3951 h 183444"/>
                  <a:gd name="connsiteX1" fmla="*/ 321663 w 317499"/>
                  <a:gd name="connsiteY1" fmla="*/ 6421 h 183444"/>
                  <a:gd name="connsiteX2" fmla="*/ 321381 w 317499"/>
                  <a:gd name="connsiteY2" fmla="*/ 8537 h 183444"/>
                  <a:gd name="connsiteX3" fmla="*/ 321028 w 317499"/>
                  <a:gd name="connsiteY3" fmla="*/ 10936 h 183444"/>
                  <a:gd name="connsiteX4" fmla="*/ 320605 w 317499"/>
                  <a:gd name="connsiteY4" fmla="*/ 13053 h 183444"/>
                  <a:gd name="connsiteX5" fmla="*/ 320040 w 317499"/>
                  <a:gd name="connsiteY5" fmla="*/ 15381 h 183444"/>
                  <a:gd name="connsiteX6" fmla="*/ 319405 w 317499"/>
                  <a:gd name="connsiteY6" fmla="*/ 17498 h 183444"/>
                  <a:gd name="connsiteX7" fmla="*/ 318629 w 317499"/>
                  <a:gd name="connsiteY7" fmla="*/ 19826 h 183444"/>
                  <a:gd name="connsiteX8" fmla="*/ 317853 w 317499"/>
                  <a:gd name="connsiteY8" fmla="*/ 21872 h 183444"/>
                  <a:gd name="connsiteX9" fmla="*/ 316795 w 317499"/>
                  <a:gd name="connsiteY9" fmla="*/ 24342 h 183444"/>
                  <a:gd name="connsiteX10" fmla="*/ 315877 w 317499"/>
                  <a:gd name="connsiteY10" fmla="*/ 26388 h 183444"/>
                  <a:gd name="connsiteX11" fmla="*/ 314607 w 317499"/>
                  <a:gd name="connsiteY11" fmla="*/ 28787 h 183444"/>
                  <a:gd name="connsiteX12" fmla="*/ 313549 w 317499"/>
                  <a:gd name="connsiteY12" fmla="*/ 30762 h 183444"/>
                  <a:gd name="connsiteX13" fmla="*/ 311785 w 317499"/>
                  <a:gd name="connsiteY13" fmla="*/ 33584 h 183444"/>
                  <a:gd name="connsiteX14" fmla="*/ 310656 w 317499"/>
                  <a:gd name="connsiteY14" fmla="*/ 35278 h 183444"/>
                  <a:gd name="connsiteX15" fmla="*/ 308399 w 317499"/>
                  <a:gd name="connsiteY15" fmla="*/ 38382 h 183444"/>
                  <a:gd name="connsiteX16" fmla="*/ 307411 w 317499"/>
                  <a:gd name="connsiteY16" fmla="*/ 39723 h 183444"/>
                  <a:gd name="connsiteX17" fmla="*/ 303248 w 317499"/>
                  <a:gd name="connsiteY17" fmla="*/ 44591 h 183444"/>
                  <a:gd name="connsiteX18" fmla="*/ 302049 w 317499"/>
                  <a:gd name="connsiteY18" fmla="*/ 45791 h 183444"/>
                  <a:gd name="connsiteX19" fmla="*/ 298380 w 317499"/>
                  <a:gd name="connsiteY19" fmla="*/ 49389 h 183444"/>
                  <a:gd name="connsiteX20" fmla="*/ 296616 w 317499"/>
                  <a:gd name="connsiteY20" fmla="*/ 51012 h 183444"/>
                  <a:gd name="connsiteX21" fmla="*/ 294287 w 317499"/>
                  <a:gd name="connsiteY21" fmla="*/ 53058 h 183444"/>
                  <a:gd name="connsiteX22" fmla="*/ 292100 w 317499"/>
                  <a:gd name="connsiteY22" fmla="*/ 54892 h 183444"/>
                  <a:gd name="connsiteX23" fmla="*/ 289560 w 317499"/>
                  <a:gd name="connsiteY23" fmla="*/ 56868 h 183444"/>
                  <a:gd name="connsiteX24" fmla="*/ 287161 w 317499"/>
                  <a:gd name="connsiteY24" fmla="*/ 58632 h 183444"/>
                  <a:gd name="connsiteX25" fmla="*/ 284480 w 317499"/>
                  <a:gd name="connsiteY25" fmla="*/ 60537 h 183444"/>
                  <a:gd name="connsiteX26" fmla="*/ 281940 w 317499"/>
                  <a:gd name="connsiteY26" fmla="*/ 62301 h 183444"/>
                  <a:gd name="connsiteX27" fmla="*/ 279047 w 317499"/>
                  <a:gd name="connsiteY27" fmla="*/ 64135 h 183444"/>
                  <a:gd name="connsiteX28" fmla="*/ 275308 w 317499"/>
                  <a:gd name="connsiteY28" fmla="*/ 66393 h 183444"/>
                  <a:gd name="connsiteX29" fmla="*/ 267900 w 317499"/>
                  <a:gd name="connsiteY29" fmla="*/ 70414 h 183444"/>
                  <a:gd name="connsiteX30" fmla="*/ 265712 w 317499"/>
                  <a:gd name="connsiteY30" fmla="*/ 71543 h 183444"/>
                  <a:gd name="connsiteX31" fmla="*/ 259786 w 317499"/>
                  <a:gd name="connsiteY31" fmla="*/ 74366 h 183444"/>
                  <a:gd name="connsiteX32" fmla="*/ 257740 w 317499"/>
                  <a:gd name="connsiteY32" fmla="*/ 75283 h 183444"/>
                  <a:gd name="connsiteX33" fmla="*/ 249696 w 317499"/>
                  <a:gd name="connsiteY33" fmla="*/ 78528 h 183444"/>
                  <a:gd name="connsiteX34" fmla="*/ 248215 w 317499"/>
                  <a:gd name="connsiteY34" fmla="*/ 79093 h 183444"/>
                  <a:gd name="connsiteX35" fmla="*/ 241230 w 317499"/>
                  <a:gd name="connsiteY35" fmla="*/ 81562 h 183444"/>
                  <a:gd name="connsiteX36" fmla="*/ 238337 w 317499"/>
                  <a:gd name="connsiteY36" fmla="*/ 82479 h 183444"/>
                  <a:gd name="connsiteX37" fmla="*/ 234456 w 317499"/>
                  <a:gd name="connsiteY37" fmla="*/ 83679 h 183444"/>
                  <a:gd name="connsiteX38" fmla="*/ 231140 w 317499"/>
                  <a:gd name="connsiteY38" fmla="*/ 84667 h 183444"/>
                  <a:gd name="connsiteX39" fmla="*/ 227119 w 317499"/>
                  <a:gd name="connsiteY39" fmla="*/ 85725 h 183444"/>
                  <a:gd name="connsiteX40" fmla="*/ 223732 w 317499"/>
                  <a:gd name="connsiteY40" fmla="*/ 86572 h 183444"/>
                  <a:gd name="connsiteX41" fmla="*/ 219640 w 317499"/>
                  <a:gd name="connsiteY41" fmla="*/ 87489 h 183444"/>
                  <a:gd name="connsiteX42" fmla="*/ 216253 w 317499"/>
                  <a:gd name="connsiteY42" fmla="*/ 88265 h 183444"/>
                  <a:gd name="connsiteX43" fmla="*/ 212020 w 317499"/>
                  <a:gd name="connsiteY43" fmla="*/ 89112 h 183444"/>
                  <a:gd name="connsiteX44" fmla="*/ 208774 w 317499"/>
                  <a:gd name="connsiteY44" fmla="*/ 89747 h 183444"/>
                  <a:gd name="connsiteX45" fmla="*/ 199672 w 317499"/>
                  <a:gd name="connsiteY45" fmla="*/ 91228 h 183444"/>
                  <a:gd name="connsiteX46" fmla="*/ 198402 w 317499"/>
                  <a:gd name="connsiteY46" fmla="*/ 91369 h 183444"/>
                  <a:gd name="connsiteX47" fmla="*/ 190359 w 317499"/>
                  <a:gd name="connsiteY47" fmla="*/ 92357 h 183444"/>
                  <a:gd name="connsiteX48" fmla="*/ 187255 w 317499"/>
                  <a:gd name="connsiteY48" fmla="*/ 92639 h 183444"/>
                  <a:gd name="connsiteX49" fmla="*/ 182104 w 317499"/>
                  <a:gd name="connsiteY49" fmla="*/ 93063 h 183444"/>
                  <a:gd name="connsiteX50" fmla="*/ 178859 w 317499"/>
                  <a:gd name="connsiteY50" fmla="*/ 93274 h 183444"/>
                  <a:gd name="connsiteX51" fmla="*/ 173426 w 317499"/>
                  <a:gd name="connsiteY51" fmla="*/ 93557 h 183444"/>
                  <a:gd name="connsiteX52" fmla="*/ 170392 w 317499"/>
                  <a:gd name="connsiteY52" fmla="*/ 93698 h 183444"/>
                  <a:gd name="connsiteX53" fmla="*/ 165735 w 317499"/>
                  <a:gd name="connsiteY53" fmla="*/ 93768 h 183444"/>
                  <a:gd name="connsiteX54" fmla="*/ 162419 w 317499"/>
                  <a:gd name="connsiteY54" fmla="*/ 93839 h 183444"/>
                  <a:gd name="connsiteX55" fmla="*/ 157410 w 317499"/>
                  <a:gd name="connsiteY55" fmla="*/ 93768 h 183444"/>
                  <a:gd name="connsiteX56" fmla="*/ 154446 w 317499"/>
                  <a:gd name="connsiteY56" fmla="*/ 93698 h 183444"/>
                  <a:gd name="connsiteX57" fmla="*/ 149790 w 317499"/>
                  <a:gd name="connsiteY57" fmla="*/ 93486 h 183444"/>
                  <a:gd name="connsiteX58" fmla="*/ 146615 w 317499"/>
                  <a:gd name="connsiteY58" fmla="*/ 93345 h 183444"/>
                  <a:gd name="connsiteX59" fmla="*/ 141605 w 317499"/>
                  <a:gd name="connsiteY59" fmla="*/ 92992 h 183444"/>
                  <a:gd name="connsiteX60" fmla="*/ 138854 w 317499"/>
                  <a:gd name="connsiteY60" fmla="*/ 92781 h 183444"/>
                  <a:gd name="connsiteX61" fmla="*/ 132927 w 317499"/>
                  <a:gd name="connsiteY61" fmla="*/ 92216 h 183444"/>
                  <a:gd name="connsiteX62" fmla="*/ 131092 w 317499"/>
                  <a:gd name="connsiteY62" fmla="*/ 92004 h 183444"/>
                  <a:gd name="connsiteX63" fmla="*/ 123402 w 317499"/>
                  <a:gd name="connsiteY63" fmla="*/ 91017 h 183444"/>
                  <a:gd name="connsiteX64" fmla="*/ 122132 w 317499"/>
                  <a:gd name="connsiteY64" fmla="*/ 90805 h 183444"/>
                  <a:gd name="connsiteX65" fmla="*/ 115570 w 317499"/>
                  <a:gd name="connsiteY65" fmla="*/ 89747 h 183444"/>
                  <a:gd name="connsiteX66" fmla="*/ 112889 w 317499"/>
                  <a:gd name="connsiteY66" fmla="*/ 89253 h 183444"/>
                  <a:gd name="connsiteX67" fmla="*/ 107880 w 317499"/>
                  <a:gd name="connsiteY67" fmla="*/ 88265 h 183444"/>
                  <a:gd name="connsiteX68" fmla="*/ 105340 w 317499"/>
                  <a:gd name="connsiteY68" fmla="*/ 87701 h 183444"/>
                  <a:gd name="connsiteX69" fmla="*/ 99907 w 317499"/>
                  <a:gd name="connsiteY69" fmla="*/ 86501 h 183444"/>
                  <a:gd name="connsiteX70" fmla="*/ 96943 w 317499"/>
                  <a:gd name="connsiteY70" fmla="*/ 85725 h 183444"/>
                  <a:gd name="connsiteX71" fmla="*/ 92075 w 317499"/>
                  <a:gd name="connsiteY71" fmla="*/ 84455 h 183444"/>
                  <a:gd name="connsiteX72" fmla="*/ 89324 w 317499"/>
                  <a:gd name="connsiteY72" fmla="*/ 83679 h 183444"/>
                  <a:gd name="connsiteX73" fmla="*/ 81703 w 317499"/>
                  <a:gd name="connsiteY73" fmla="*/ 81351 h 183444"/>
                  <a:gd name="connsiteX74" fmla="*/ 80363 w 317499"/>
                  <a:gd name="connsiteY74" fmla="*/ 80927 h 183444"/>
                  <a:gd name="connsiteX75" fmla="*/ 71826 w 317499"/>
                  <a:gd name="connsiteY75" fmla="*/ 77823 h 183444"/>
                  <a:gd name="connsiteX76" fmla="*/ 70062 w 317499"/>
                  <a:gd name="connsiteY76" fmla="*/ 77117 h 183444"/>
                  <a:gd name="connsiteX77" fmla="*/ 59408 w 317499"/>
                  <a:gd name="connsiteY77" fmla="*/ 72461 h 183444"/>
                  <a:gd name="connsiteX78" fmla="*/ 58350 w 317499"/>
                  <a:gd name="connsiteY78" fmla="*/ 71967 h 183444"/>
                  <a:gd name="connsiteX79" fmla="*/ 47766 w 317499"/>
                  <a:gd name="connsiteY79" fmla="*/ 66393 h 183444"/>
                  <a:gd name="connsiteX80" fmla="*/ 283 w 317499"/>
                  <a:gd name="connsiteY80" fmla="*/ 0 h 183444"/>
                  <a:gd name="connsiteX81" fmla="*/ 0 w 317499"/>
                  <a:gd name="connsiteY81" fmla="*/ 94403 h 183444"/>
                  <a:gd name="connsiteX82" fmla="*/ 47484 w 317499"/>
                  <a:gd name="connsiteY82" fmla="*/ 160796 h 183444"/>
                  <a:gd name="connsiteX83" fmla="*/ 58068 w 317499"/>
                  <a:gd name="connsiteY83" fmla="*/ 166370 h 183444"/>
                  <a:gd name="connsiteX84" fmla="*/ 59126 w 317499"/>
                  <a:gd name="connsiteY84" fmla="*/ 166864 h 183444"/>
                  <a:gd name="connsiteX85" fmla="*/ 69780 w 317499"/>
                  <a:gd name="connsiteY85" fmla="*/ 171521 h 183444"/>
                  <a:gd name="connsiteX86" fmla="*/ 70697 w 317499"/>
                  <a:gd name="connsiteY86" fmla="*/ 171944 h 183444"/>
                  <a:gd name="connsiteX87" fmla="*/ 71543 w 317499"/>
                  <a:gd name="connsiteY87" fmla="*/ 172226 h 183444"/>
                  <a:gd name="connsiteX88" fmla="*/ 80010 w 317499"/>
                  <a:gd name="connsiteY88" fmla="*/ 175331 h 183444"/>
                  <a:gd name="connsiteX89" fmla="*/ 81351 w 317499"/>
                  <a:gd name="connsiteY89" fmla="*/ 175754 h 183444"/>
                  <a:gd name="connsiteX90" fmla="*/ 88971 w 317499"/>
                  <a:gd name="connsiteY90" fmla="*/ 178153 h 183444"/>
                  <a:gd name="connsiteX91" fmla="*/ 90241 w 317499"/>
                  <a:gd name="connsiteY91" fmla="*/ 178576 h 183444"/>
                  <a:gd name="connsiteX92" fmla="*/ 91722 w 317499"/>
                  <a:gd name="connsiteY92" fmla="*/ 178999 h 183444"/>
                  <a:gd name="connsiteX93" fmla="*/ 96591 w 317499"/>
                  <a:gd name="connsiteY93" fmla="*/ 180269 h 183444"/>
                  <a:gd name="connsiteX94" fmla="*/ 99625 w 317499"/>
                  <a:gd name="connsiteY94" fmla="*/ 181046 h 183444"/>
                  <a:gd name="connsiteX95" fmla="*/ 104987 w 317499"/>
                  <a:gd name="connsiteY95" fmla="*/ 182245 h 183444"/>
                  <a:gd name="connsiteX96" fmla="*/ 107033 w 317499"/>
                  <a:gd name="connsiteY96" fmla="*/ 182739 h 183444"/>
                  <a:gd name="connsiteX97" fmla="*/ 107597 w 317499"/>
                  <a:gd name="connsiteY97" fmla="*/ 182880 h 183444"/>
                  <a:gd name="connsiteX98" fmla="*/ 112536 w 317499"/>
                  <a:gd name="connsiteY98" fmla="*/ 183797 h 183444"/>
                  <a:gd name="connsiteX99" fmla="*/ 115288 w 317499"/>
                  <a:gd name="connsiteY99" fmla="*/ 184291 h 183444"/>
                  <a:gd name="connsiteX100" fmla="*/ 121779 w 317499"/>
                  <a:gd name="connsiteY100" fmla="*/ 185349 h 183444"/>
                  <a:gd name="connsiteX101" fmla="*/ 122979 w 317499"/>
                  <a:gd name="connsiteY101" fmla="*/ 185561 h 183444"/>
                  <a:gd name="connsiteX102" fmla="*/ 123049 w 317499"/>
                  <a:gd name="connsiteY102" fmla="*/ 185561 h 183444"/>
                  <a:gd name="connsiteX103" fmla="*/ 130740 w 317499"/>
                  <a:gd name="connsiteY103" fmla="*/ 186549 h 183444"/>
                  <a:gd name="connsiteX104" fmla="*/ 132363 w 317499"/>
                  <a:gd name="connsiteY104" fmla="*/ 186690 h 183444"/>
                  <a:gd name="connsiteX105" fmla="*/ 138430 w 317499"/>
                  <a:gd name="connsiteY105" fmla="*/ 187254 h 183444"/>
                  <a:gd name="connsiteX106" fmla="*/ 138571 w 317499"/>
                  <a:gd name="connsiteY106" fmla="*/ 187254 h 183444"/>
                  <a:gd name="connsiteX107" fmla="*/ 141323 w 317499"/>
                  <a:gd name="connsiteY107" fmla="*/ 187466 h 183444"/>
                  <a:gd name="connsiteX108" fmla="*/ 146262 w 317499"/>
                  <a:gd name="connsiteY108" fmla="*/ 187819 h 183444"/>
                  <a:gd name="connsiteX109" fmla="*/ 149507 w 317499"/>
                  <a:gd name="connsiteY109" fmla="*/ 187960 h 183444"/>
                  <a:gd name="connsiteX110" fmla="*/ 154094 w 317499"/>
                  <a:gd name="connsiteY110" fmla="*/ 188172 h 183444"/>
                  <a:gd name="connsiteX111" fmla="*/ 154446 w 317499"/>
                  <a:gd name="connsiteY111" fmla="*/ 188172 h 183444"/>
                  <a:gd name="connsiteX112" fmla="*/ 157057 w 317499"/>
                  <a:gd name="connsiteY112" fmla="*/ 188172 h 183444"/>
                  <a:gd name="connsiteX113" fmla="*/ 162066 w 317499"/>
                  <a:gd name="connsiteY113" fmla="*/ 188242 h 183444"/>
                  <a:gd name="connsiteX114" fmla="*/ 165382 w 317499"/>
                  <a:gd name="connsiteY114" fmla="*/ 188172 h 183444"/>
                  <a:gd name="connsiteX115" fmla="*/ 170039 w 317499"/>
                  <a:gd name="connsiteY115" fmla="*/ 188101 h 183444"/>
                  <a:gd name="connsiteX116" fmla="*/ 170886 w 317499"/>
                  <a:gd name="connsiteY116" fmla="*/ 188101 h 183444"/>
                  <a:gd name="connsiteX117" fmla="*/ 173073 w 317499"/>
                  <a:gd name="connsiteY117" fmla="*/ 187960 h 183444"/>
                  <a:gd name="connsiteX118" fmla="*/ 178506 w 317499"/>
                  <a:gd name="connsiteY118" fmla="*/ 187678 h 183444"/>
                  <a:gd name="connsiteX119" fmla="*/ 181751 w 317499"/>
                  <a:gd name="connsiteY119" fmla="*/ 187466 h 183444"/>
                  <a:gd name="connsiteX120" fmla="*/ 186902 w 317499"/>
                  <a:gd name="connsiteY120" fmla="*/ 187043 h 183444"/>
                  <a:gd name="connsiteX121" fmla="*/ 188736 w 317499"/>
                  <a:gd name="connsiteY121" fmla="*/ 186902 h 183444"/>
                  <a:gd name="connsiteX122" fmla="*/ 190006 w 317499"/>
                  <a:gd name="connsiteY122" fmla="*/ 186761 h 183444"/>
                  <a:gd name="connsiteX123" fmla="*/ 197979 w 317499"/>
                  <a:gd name="connsiteY123" fmla="*/ 185773 h 183444"/>
                  <a:gd name="connsiteX124" fmla="*/ 199320 w 317499"/>
                  <a:gd name="connsiteY124" fmla="*/ 185632 h 183444"/>
                  <a:gd name="connsiteX125" fmla="*/ 208421 w 317499"/>
                  <a:gd name="connsiteY125" fmla="*/ 184150 h 183444"/>
                  <a:gd name="connsiteX126" fmla="*/ 209268 w 317499"/>
                  <a:gd name="connsiteY126" fmla="*/ 184009 h 183444"/>
                  <a:gd name="connsiteX127" fmla="*/ 211667 w 317499"/>
                  <a:gd name="connsiteY127" fmla="*/ 183515 h 183444"/>
                  <a:gd name="connsiteX128" fmla="*/ 215900 w 317499"/>
                  <a:gd name="connsiteY128" fmla="*/ 182668 h 183444"/>
                  <a:gd name="connsiteX129" fmla="*/ 219287 w 317499"/>
                  <a:gd name="connsiteY129" fmla="*/ 181892 h 183444"/>
                  <a:gd name="connsiteX130" fmla="*/ 223379 w 317499"/>
                  <a:gd name="connsiteY130" fmla="*/ 180975 h 183444"/>
                  <a:gd name="connsiteX131" fmla="*/ 226766 w 317499"/>
                  <a:gd name="connsiteY131" fmla="*/ 180128 h 183444"/>
                  <a:gd name="connsiteX132" fmla="*/ 230787 w 317499"/>
                  <a:gd name="connsiteY132" fmla="*/ 179070 h 183444"/>
                  <a:gd name="connsiteX133" fmla="*/ 234104 w 317499"/>
                  <a:gd name="connsiteY133" fmla="*/ 178082 h 183444"/>
                  <a:gd name="connsiteX134" fmla="*/ 238055 w 317499"/>
                  <a:gd name="connsiteY134" fmla="*/ 176883 h 183444"/>
                  <a:gd name="connsiteX135" fmla="*/ 239748 w 317499"/>
                  <a:gd name="connsiteY135" fmla="*/ 176389 h 183444"/>
                  <a:gd name="connsiteX136" fmla="*/ 240947 w 317499"/>
                  <a:gd name="connsiteY136" fmla="*/ 175966 h 183444"/>
                  <a:gd name="connsiteX137" fmla="*/ 247932 w 317499"/>
                  <a:gd name="connsiteY137" fmla="*/ 173496 h 183444"/>
                  <a:gd name="connsiteX138" fmla="*/ 249414 w 317499"/>
                  <a:gd name="connsiteY138" fmla="*/ 173002 h 183444"/>
                  <a:gd name="connsiteX139" fmla="*/ 257457 w 317499"/>
                  <a:gd name="connsiteY139" fmla="*/ 169757 h 183444"/>
                  <a:gd name="connsiteX140" fmla="*/ 259504 w 317499"/>
                  <a:gd name="connsiteY140" fmla="*/ 168839 h 183444"/>
                  <a:gd name="connsiteX141" fmla="*/ 265501 w 317499"/>
                  <a:gd name="connsiteY141" fmla="*/ 166017 h 183444"/>
                  <a:gd name="connsiteX142" fmla="*/ 267688 w 317499"/>
                  <a:gd name="connsiteY142" fmla="*/ 164959 h 183444"/>
                  <a:gd name="connsiteX143" fmla="*/ 275096 w 317499"/>
                  <a:gd name="connsiteY143" fmla="*/ 160937 h 183444"/>
                  <a:gd name="connsiteX144" fmla="*/ 277072 w 317499"/>
                  <a:gd name="connsiteY144" fmla="*/ 159808 h 183444"/>
                  <a:gd name="connsiteX145" fmla="*/ 278836 w 317499"/>
                  <a:gd name="connsiteY145" fmla="*/ 158679 h 183444"/>
                  <a:gd name="connsiteX146" fmla="*/ 281729 w 317499"/>
                  <a:gd name="connsiteY146" fmla="*/ 156845 h 183444"/>
                  <a:gd name="connsiteX147" fmla="*/ 284269 w 317499"/>
                  <a:gd name="connsiteY147" fmla="*/ 155081 h 183444"/>
                  <a:gd name="connsiteX148" fmla="*/ 287020 w 317499"/>
                  <a:gd name="connsiteY148" fmla="*/ 153176 h 183444"/>
                  <a:gd name="connsiteX149" fmla="*/ 289419 w 317499"/>
                  <a:gd name="connsiteY149" fmla="*/ 151412 h 183444"/>
                  <a:gd name="connsiteX150" fmla="*/ 291959 w 317499"/>
                  <a:gd name="connsiteY150" fmla="*/ 149437 h 183444"/>
                  <a:gd name="connsiteX151" fmla="*/ 294146 w 317499"/>
                  <a:gd name="connsiteY151" fmla="*/ 147602 h 183444"/>
                  <a:gd name="connsiteX152" fmla="*/ 296475 w 317499"/>
                  <a:gd name="connsiteY152" fmla="*/ 145556 h 183444"/>
                  <a:gd name="connsiteX153" fmla="*/ 297392 w 317499"/>
                  <a:gd name="connsiteY153" fmla="*/ 144709 h 183444"/>
                  <a:gd name="connsiteX154" fmla="*/ 298168 w 317499"/>
                  <a:gd name="connsiteY154" fmla="*/ 143933 h 183444"/>
                  <a:gd name="connsiteX155" fmla="*/ 301837 w 317499"/>
                  <a:gd name="connsiteY155" fmla="*/ 140335 h 183444"/>
                  <a:gd name="connsiteX156" fmla="*/ 303036 w 317499"/>
                  <a:gd name="connsiteY156" fmla="*/ 139136 h 183444"/>
                  <a:gd name="connsiteX157" fmla="*/ 307199 w 317499"/>
                  <a:gd name="connsiteY157" fmla="*/ 134267 h 183444"/>
                  <a:gd name="connsiteX158" fmla="*/ 307411 w 317499"/>
                  <a:gd name="connsiteY158" fmla="*/ 134056 h 183444"/>
                  <a:gd name="connsiteX159" fmla="*/ 308257 w 317499"/>
                  <a:gd name="connsiteY159" fmla="*/ 132927 h 183444"/>
                  <a:gd name="connsiteX160" fmla="*/ 310515 w 317499"/>
                  <a:gd name="connsiteY160" fmla="*/ 129822 h 183444"/>
                  <a:gd name="connsiteX161" fmla="*/ 311644 w 317499"/>
                  <a:gd name="connsiteY161" fmla="*/ 128058 h 183444"/>
                  <a:gd name="connsiteX162" fmla="*/ 313408 w 317499"/>
                  <a:gd name="connsiteY162" fmla="*/ 125236 h 183444"/>
                  <a:gd name="connsiteX163" fmla="*/ 313902 w 317499"/>
                  <a:gd name="connsiteY163" fmla="*/ 124460 h 183444"/>
                  <a:gd name="connsiteX164" fmla="*/ 314537 w 317499"/>
                  <a:gd name="connsiteY164" fmla="*/ 123261 h 183444"/>
                  <a:gd name="connsiteX165" fmla="*/ 315807 w 317499"/>
                  <a:gd name="connsiteY165" fmla="*/ 120862 h 183444"/>
                  <a:gd name="connsiteX166" fmla="*/ 316724 w 317499"/>
                  <a:gd name="connsiteY166" fmla="*/ 118816 h 183444"/>
                  <a:gd name="connsiteX167" fmla="*/ 317783 w 317499"/>
                  <a:gd name="connsiteY167" fmla="*/ 116346 h 183444"/>
                  <a:gd name="connsiteX168" fmla="*/ 318276 w 317499"/>
                  <a:gd name="connsiteY168" fmla="*/ 115288 h 183444"/>
                  <a:gd name="connsiteX169" fmla="*/ 318629 w 317499"/>
                  <a:gd name="connsiteY169" fmla="*/ 114300 h 183444"/>
                  <a:gd name="connsiteX170" fmla="*/ 319405 w 317499"/>
                  <a:gd name="connsiteY170" fmla="*/ 111972 h 183444"/>
                  <a:gd name="connsiteX171" fmla="*/ 320040 w 317499"/>
                  <a:gd name="connsiteY171" fmla="*/ 109855 h 183444"/>
                  <a:gd name="connsiteX172" fmla="*/ 320605 w 317499"/>
                  <a:gd name="connsiteY172" fmla="*/ 107527 h 183444"/>
                  <a:gd name="connsiteX173" fmla="*/ 320887 w 317499"/>
                  <a:gd name="connsiteY173" fmla="*/ 106257 h 183444"/>
                  <a:gd name="connsiteX174" fmla="*/ 321028 w 317499"/>
                  <a:gd name="connsiteY174" fmla="*/ 105410 h 183444"/>
                  <a:gd name="connsiteX175" fmla="*/ 321381 w 317499"/>
                  <a:gd name="connsiteY175" fmla="*/ 103011 h 183444"/>
                  <a:gd name="connsiteX176" fmla="*/ 321663 w 317499"/>
                  <a:gd name="connsiteY176" fmla="*/ 100894 h 183444"/>
                  <a:gd name="connsiteX177" fmla="*/ 321804 w 317499"/>
                  <a:gd name="connsiteY177" fmla="*/ 98496 h 183444"/>
                  <a:gd name="connsiteX178" fmla="*/ 321875 w 317499"/>
                  <a:gd name="connsiteY178" fmla="*/ 97084 h 183444"/>
                  <a:gd name="connsiteX179" fmla="*/ 321875 w 317499"/>
                  <a:gd name="connsiteY179" fmla="*/ 95673 h 183444"/>
                  <a:gd name="connsiteX180" fmla="*/ 322157 w 317499"/>
                  <a:gd name="connsiteY180" fmla="*/ 1341 h 183444"/>
                  <a:gd name="connsiteX181" fmla="*/ 321804 w 317499"/>
                  <a:gd name="connsiteY181" fmla="*/ 3951 h 183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Lst>
                <a:rect l="l" t="t" r="r" b="b"/>
                <a:pathLst>
                  <a:path w="317499" h="183444">
                    <a:moveTo>
                      <a:pt x="321804" y="3951"/>
                    </a:moveTo>
                    <a:cubicBezTo>
                      <a:pt x="321734" y="4798"/>
                      <a:pt x="321734" y="5574"/>
                      <a:pt x="321663" y="6421"/>
                    </a:cubicBezTo>
                    <a:cubicBezTo>
                      <a:pt x="321592" y="7126"/>
                      <a:pt x="321522" y="7832"/>
                      <a:pt x="321381" y="8537"/>
                    </a:cubicBezTo>
                    <a:cubicBezTo>
                      <a:pt x="321240" y="9313"/>
                      <a:pt x="321169" y="10160"/>
                      <a:pt x="321028" y="10936"/>
                    </a:cubicBezTo>
                    <a:cubicBezTo>
                      <a:pt x="320887" y="11642"/>
                      <a:pt x="320746" y="12347"/>
                      <a:pt x="320605" y="13053"/>
                    </a:cubicBezTo>
                    <a:cubicBezTo>
                      <a:pt x="320463" y="13829"/>
                      <a:pt x="320252" y="14605"/>
                      <a:pt x="320040" y="15381"/>
                    </a:cubicBezTo>
                    <a:cubicBezTo>
                      <a:pt x="319828" y="16087"/>
                      <a:pt x="319617" y="16792"/>
                      <a:pt x="319405" y="17498"/>
                    </a:cubicBezTo>
                    <a:cubicBezTo>
                      <a:pt x="319193" y="18274"/>
                      <a:pt x="318911" y="19050"/>
                      <a:pt x="318629" y="19826"/>
                    </a:cubicBezTo>
                    <a:cubicBezTo>
                      <a:pt x="318417" y="20532"/>
                      <a:pt x="318135" y="21237"/>
                      <a:pt x="317853" y="21872"/>
                    </a:cubicBezTo>
                    <a:cubicBezTo>
                      <a:pt x="317500" y="22719"/>
                      <a:pt x="317218" y="23495"/>
                      <a:pt x="316795" y="24342"/>
                    </a:cubicBezTo>
                    <a:cubicBezTo>
                      <a:pt x="316512" y="25047"/>
                      <a:pt x="316160" y="25682"/>
                      <a:pt x="315877" y="26388"/>
                    </a:cubicBezTo>
                    <a:cubicBezTo>
                      <a:pt x="315454" y="27164"/>
                      <a:pt x="315031" y="28011"/>
                      <a:pt x="314607" y="28787"/>
                    </a:cubicBezTo>
                    <a:cubicBezTo>
                      <a:pt x="314255" y="29422"/>
                      <a:pt x="313902" y="30057"/>
                      <a:pt x="313549" y="30762"/>
                    </a:cubicBezTo>
                    <a:cubicBezTo>
                      <a:pt x="312985" y="31750"/>
                      <a:pt x="312420" y="32667"/>
                      <a:pt x="311785" y="33584"/>
                    </a:cubicBezTo>
                    <a:cubicBezTo>
                      <a:pt x="311432" y="34149"/>
                      <a:pt x="311080" y="34713"/>
                      <a:pt x="310656" y="35278"/>
                    </a:cubicBezTo>
                    <a:cubicBezTo>
                      <a:pt x="309951" y="36336"/>
                      <a:pt x="309175" y="37394"/>
                      <a:pt x="308399" y="38382"/>
                    </a:cubicBezTo>
                    <a:cubicBezTo>
                      <a:pt x="308046" y="38806"/>
                      <a:pt x="307764" y="39299"/>
                      <a:pt x="307411" y="39723"/>
                    </a:cubicBezTo>
                    <a:cubicBezTo>
                      <a:pt x="306141" y="41346"/>
                      <a:pt x="304730" y="42968"/>
                      <a:pt x="303248" y="44591"/>
                    </a:cubicBezTo>
                    <a:cubicBezTo>
                      <a:pt x="302895" y="45014"/>
                      <a:pt x="302472" y="45438"/>
                      <a:pt x="302049" y="45791"/>
                    </a:cubicBezTo>
                    <a:cubicBezTo>
                      <a:pt x="300849" y="46990"/>
                      <a:pt x="299650" y="48260"/>
                      <a:pt x="298380" y="49389"/>
                    </a:cubicBezTo>
                    <a:cubicBezTo>
                      <a:pt x="297815" y="49953"/>
                      <a:pt x="297251" y="50447"/>
                      <a:pt x="296616" y="51012"/>
                    </a:cubicBezTo>
                    <a:cubicBezTo>
                      <a:pt x="295840" y="51717"/>
                      <a:pt x="295064" y="52352"/>
                      <a:pt x="294287" y="53058"/>
                    </a:cubicBezTo>
                    <a:cubicBezTo>
                      <a:pt x="293582" y="53693"/>
                      <a:pt x="292806" y="54328"/>
                      <a:pt x="292100" y="54892"/>
                    </a:cubicBezTo>
                    <a:cubicBezTo>
                      <a:pt x="291254" y="55527"/>
                      <a:pt x="290407" y="56233"/>
                      <a:pt x="289560" y="56868"/>
                    </a:cubicBezTo>
                    <a:cubicBezTo>
                      <a:pt x="288784" y="57503"/>
                      <a:pt x="288008" y="58067"/>
                      <a:pt x="287161" y="58632"/>
                    </a:cubicBezTo>
                    <a:cubicBezTo>
                      <a:pt x="286244" y="59267"/>
                      <a:pt x="285397" y="59902"/>
                      <a:pt x="284480" y="60537"/>
                    </a:cubicBezTo>
                    <a:cubicBezTo>
                      <a:pt x="283633" y="61101"/>
                      <a:pt x="282787" y="61666"/>
                      <a:pt x="281940" y="62301"/>
                    </a:cubicBezTo>
                    <a:cubicBezTo>
                      <a:pt x="280953" y="62936"/>
                      <a:pt x="280035" y="63571"/>
                      <a:pt x="279047" y="64135"/>
                    </a:cubicBezTo>
                    <a:cubicBezTo>
                      <a:pt x="277848" y="64911"/>
                      <a:pt x="276578" y="65687"/>
                      <a:pt x="275308" y="66393"/>
                    </a:cubicBezTo>
                    <a:cubicBezTo>
                      <a:pt x="272909" y="67804"/>
                      <a:pt x="270440" y="69144"/>
                      <a:pt x="267900" y="70414"/>
                    </a:cubicBezTo>
                    <a:cubicBezTo>
                      <a:pt x="267194" y="70767"/>
                      <a:pt x="266418" y="71120"/>
                      <a:pt x="265712" y="71543"/>
                    </a:cubicBezTo>
                    <a:cubicBezTo>
                      <a:pt x="263737" y="72531"/>
                      <a:pt x="261761" y="73448"/>
                      <a:pt x="259786" y="74366"/>
                    </a:cubicBezTo>
                    <a:cubicBezTo>
                      <a:pt x="259080" y="74648"/>
                      <a:pt x="258445" y="75001"/>
                      <a:pt x="257740" y="75283"/>
                    </a:cubicBezTo>
                    <a:cubicBezTo>
                      <a:pt x="255129" y="76412"/>
                      <a:pt x="252448" y="77541"/>
                      <a:pt x="249696" y="78528"/>
                    </a:cubicBezTo>
                    <a:cubicBezTo>
                      <a:pt x="249203" y="78740"/>
                      <a:pt x="248709" y="78881"/>
                      <a:pt x="248215" y="79093"/>
                    </a:cubicBezTo>
                    <a:cubicBezTo>
                      <a:pt x="245886" y="79939"/>
                      <a:pt x="243629" y="80786"/>
                      <a:pt x="241230" y="81562"/>
                    </a:cubicBezTo>
                    <a:cubicBezTo>
                      <a:pt x="240242" y="81915"/>
                      <a:pt x="239254" y="82197"/>
                      <a:pt x="238337" y="82479"/>
                    </a:cubicBezTo>
                    <a:cubicBezTo>
                      <a:pt x="237067" y="82903"/>
                      <a:pt x="235726" y="83256"/>
                      <a:pt x="234456" y="83679"/>
                    </a:cubicBezTo>
                    <a:cubicBezTo>
                      <a:pt x="233328" y="84032"/>
                      <a:pt x="232199" y="84314"/>
                      <a:pt x="231140" y="84667"/>
                    </a:cubicBezTo>
                    <a:cubicBezTo>
                      <a:pt x="229800" y="85019"/>
                      <a:pt x="228459" y="85372"/>
                      <a:pt x="227119" y="85725"/>
                    </a:cubicBezTo>
                    <a:cubicBezTo>
                      <a:pt x="225990" y="86007"/>
                      <a:pt x="224861" y="86289"/>
                      <a:pt x="223732" y="86572"/>
                    </a:cubicBezTo>
                    <a:cubicBezTo>
                      <a:pt x="222391" y="86924"/>
                      <a:pt x="220980" y="87207"/>
                      <a:pt x="219640" y="87489"/>
                    </a:cubicBezTo>
                    <a:cubicBezTo>
                      <a:pt x="218511" y="87771"/>
                      <a:pt x="217382" y="87983"/>
                      <a:pt x="216253" y="88265"/>
                    </a:cubicBezTo>
                    <a:cubicBezTo>
                      <a:pt x="214842" y="88547"/>
                      <a:pt x="213431" y="88829"/>
                      <a:pt x="212020" y="89112"/>
                    </a:cubicBezTo>
                    <a:cubicBezTo>
                      <a:pt x="210961" y="89323"/>
                      <a:pt x="209832" y="89535"/>
                      <a:pt x="208774" y="89747"/>
                    </a:cubicBezTo>
                    <a:cubicBezTo>
                      <a:pt x="205740" y="90311"/>
                      <a:pt x="202706" y="90805"/>
                      <a:pt x="199672" y="91228"/>
                    </a:cubicBezTo>
                    <a:cubicBezTo>
                      <a:pt x="199249" y="91299"/>
                      <a:pt x="198826" y="91299"/>
                      <a:pt x="198402" y="91369"/>
                    </a:cubicBezTo>
                    <a:cubicBezTo>
                      <a:pt x="195721" y="91722"/>
                      <a:pt x="193040" y="92075"/>
                      <a:pt x="190359" y="92357"/>
                    </a:cubicBezTo>
                    <a:cubicBezTo>
                      <a:pt x="189301" y="92498"/>
                      <a:pt x="188313" y="92569"/>
                      <a:pt x="187255" y="92639"/>
                    </a:cubicBezTo>
                    <a:cubicBezTo>
                      <a:pt x="185561" y="92781"/>
                      <a:pt x="183797" y="92922"/>
                      <a:pt x="182104" y="93063"/>
                    </a:cubicBezTo>
                    <a:cubicBezTo>
                      <a:pt x="181046" y="93133"/>
                      <a:pt x="179917" y="93204"/>
                      <a:pt x="178859" y="93274"/>
                    </a:cubicBezTo>
                    <a:cubicBezTo>
                      <a:pt x="177024" y="93416"/>
                      <a:pt x="175260" y="93486"/>
                      <a:pt x="173426" y="93557"/>
                    </a:cubicBezTo>
                    <a:cubicBezTo>
                      <a:pt x="172438" y="93627"/>
                      <a:pt x="171380" y="93627"/>
                      <a:pt x="170392" y="93698"/>
                    </a:cubicBezTo>
                    <a:cubicBezTo>
                      <a:pt x="168840" y="93768"/>
                      <a:pt x="167287" y="93768"/>
                      <a:pt x="165735" y="93768"/>
                    </a:cubicBezTo>
                    <a:cubicBezTo>
                      <a:pt x="164606" y="93768"/>
                      <a:pt x="163548" y="93839"/>
                      <a:pt x="162419" y="93839"/>
                    </a:cubicBezTo>
                    <a:cubicBezTo>
                      <a:pt x="160726" y="93839"/>
                      <a:pt x="159033" y="93839"/>
                      <a:pt x="157410" y="93768"/>
                    </a:cubicBezTo>
                    <a:cubicBezTo>
                      <a:pt x="156422" y="93768"/>
                      <a:pt x="155434" y="93768"/>
                      <a:pt x="154446" y="93698"/>
                    </a:cubicBezTo>
                    <a:cubicBezTo>
                      <a:pt x="152894" y="93627"/>
                      <a:pt x="151342" y="93557"/>
                      <a:pt x="149790" y="93486"/>
                    </a:cubicBezTo>
                    <a:cubicBezTo>
                      <a:pt x="148731" y="93416"/>
                      <a:pt x="147673" y="93416"/>
                      <a:pt x="146615" y="93345"/>
                    </a:cubicBezTo>
                    <a:cubicBezTo>
                      <a:pt x="144921" y="93274"/>
                      <a:pt x="143299" y="93133"/>
                      <a:pt x="141605" y="92992"/>
                    </a:cubicBezTo>
                    <a:cubicBezTo>
                      <a:pt x="140688" y="92922"/>
                      <a:pt x="139771" y="92851"/>
                      <a:pt x="138854" y="92781"/>
                    </a:cubicBezTo>
                    <a:cubicBezTo>
                      <a:pt x="136878" y="92639"/>
                      <a:pt x="134902" y="92428"/>
                      <a:pt x="132927" y="92216"/>
                    </a:cubicBezTo>
                    <a:cubicBezTo>
                      <a:pt x="132292" y="92146"/>
                      <a:pt x="131727" y="92075"/>
                      <a:pt x="131092" y="92004"/>
                    </a:cubicBezTo>
                    <a:cubicBezTo>
                      <a:pt x="128552" y="91722"/>
                      <a:pt x="125942" y="91369"/>
                      <a:pt x="123402" y="91017"/>
                    </a:cubicBezTo>
                    <a:cubicBezTo>
                      <a:pt x="122979" y="90946"/>
                      <a:pt x="122555" y="90876"/>
                      <a:pt x="122132" y="90805"/>
                    </a:cubicBezTo>
                    <a:cubicBezTo>
                      <a:pt x="119945" y="90452"/>
                      <a:pt x="117757" y="90170"/>
                      <a:pt x="115570" y="89747"/>
                    </a:cubicBezTo>
                    <a:cubicBezTo>
                      <a:pt x="114653" y="89606"/>
                      <a:pt x="113806" y="89394"/>
                      <a:pt x="112889" y="89253"/>
                    </a:cubicBezTo>
                    <a:cubicBezTo>
                      <a:pt x="111196" y="88971"/>
                      <a:pt x="109502" y="88618"/>
                      <a:pt x="107880" y="88265"/>
                    </a:cubicBezTo>
                    <a:cubicBezTo>
                      <a:pt x="107033" y="88124"/>
                      <a:pt x="106186" y="87912"/>
                      <a:pt x="105340" y="87701"/>
                    </a:cubicBezTo>
                    <a:cubicBezTo>
                      <a:pt x="103505" y="87277"/>
                      <a:pt x="101741" y="86924"/>
                      <a:pt x="99907" y="86501"/>
                    </a:cubicBezTo>
                    <a:cubicBezTo>
                      <a:pt x="98919" y="86289"/>
                      <a:pt x="97931" y="86007"/>
                      <a:pt x="96943" y="85725"/>
                    </a:cubicBezTo>
                    <a:cubicBezTo>
                      <a:pt x="95321" y="85302"/>
                      <a:pt x="93698" y="84878"/>
                      <a:pt x="92075" y="84455"/>
                    </a:cubicBezTo>
                    <a:cubicBezTo>
                      <a:pt x="91158" y="84173"/>
                      <a:pt x="90241" y="83961"/>
                      <a:pt x="89324" y="83679"/>
                    </a:cubicBezTo>
                    <a:cubicBezTo>
                      <a:pt x="86783" y="82903"/>
                      <a:pt x="84244" y="82127"/>
                      <a:pt x="81703" y="81351"/>
                    </a:cubicBezTo>
                    <a:cubicBezTo>
                      <a:pt x="81280" y="81209"/>
                      <a:pt x="80786" y="81068"/>
                      <a:pt x="80363" y="80927"/>
                    </a:cubicBezTo>
                    <a:cubicBezTo>
                      <a:pt x="77470" y="79939"/>
                      <a:pt x="74648" y="78881"/>
                      <a:pt x="71826" y="77823"/>
                    </a:cubicBezTo>
                    <a:cubicBezTo>
                      <a:pt x="71261" y="77611"/>
                      <a:pt x="70626" y="77329"/>
                      <a:pt x="70062" y="77117"/>
                    </a:cubicBezTo>
                    <a:cubicBezTo>
                      <a:pt x="66393" y="75636"/>
                      <a:pt x="62865" y="74154"/>
                      <a:pt x="59408" y="72461"/>
                    </a:cubicBezTo>
                    <a:cubicBezTo>
                      <a:pt x="59055" y="72319"/>
                      <a:pt x="58703" y="72108"/>
                      <a:pt x="58350" y="71967"/>
                    </a:cubicBezTo>
                    <a:cubicBezTo>
                      <a:pt x="54751" y="70203"/>
                      <a:pt x="51153" y="68368"/>
                      <a:pt x="47766" y="66393"/>
                    </a:cubicBezTo>
                    <a:cubicBezTo>
                      <a:pt x="16016" y="48048"/>
                      <a:pt x="212" y="24059"/>
                      <a:pt x="283" y="0"/>
                    </a:cubicBezTo>
                    <a:lnTo>
                      <a:pt x="0" y="94403"/>
                    </a:lnTo>
                    <a:cubicBezTo>
                      <a:pt x="-70" y="118392"/>
                      <a:pt x="15805" y="142452"/>
                      <a:pt x="47484" y="160796"/>
                    </a:cubicBezTo>
                    <a:cubicBezTo>
                      <a:pt x="50871" y="162772"/>
                      <a:pt x="54469" y="164606"/>
                      <a:pt x="58068" y="166370"/>
                    </a:cubicBezTo>
                    <a:cubicBezTo>
                      <a:pt x="58420" y="166511"/>
                      <a:pt x="58773" y="166723"/>
                      <a:pt x="59126" y="166864"/>
                    </a:cubicBezTo>
                    <a:cubicBezTo>
                      <a:pt x="62583" y="168487"/>
                      <a:pt x="66181" y="170039"/>
                      <a:pt x="69780" y="171521"/>
                    </a:cubicBezTo>
                    <a:cubicBezTo>
                      <a:pt x="70132" y="171662"/>
                      <a:pt x="70415" y="171803"/>
                      <a:pt x="70697" y="171944"/>
                    </a:cubicBezTo>
                    <a:cubicBezTo>
                      <a:pt x="70979" y="172085"/>
                      <a:pt x="71261" y="172156"/>
                      <a:pt x="71543" y="172226"/>
                    </a:cubicBezTo>
                    <a:cubicBezTo>
                      <a:pt x="74366" y="173284"/>
                      <a:pt x="77188" y="174343"/>
                      <a:pt x="80010" y="175331"/>
                    </a:cubicBezTo>
                    <a:cubicBezTo>
                      <a:pt x="80434" y="175472"/>
                      <a:pt x="80927" y="175613"/>
                      <a:pt x="81351" y="175754"/>
                    </a:cubicBezTo>
                    <a:cubicBezTo>
                      <a:pt x="83891" y="176601"/>
                      <a:pt x="86431" y="177377"/>
                      <a:pt x="88971" y="178153"/>
                    </a:cubicBezTo>
                    <a:cubicBezTo>
                      <a:pt x="89394" y="178294"/>
                      <a:pt x="89818" y="178435"/>
                      <a:pt x="90241" y="178576"/>
                    </a:cubicBezTo>
                    <a:cubicBezTo>
                      <a:pt x="90735" y="178717"/>
                      <a:pt x="91229" y="178858"/>
                      <a:pt x="91722" y="178999"/>
                    </a:cubicBezTo>
                    <a:cubicBezTo>
                      <a:pt x="93345" y="179423"/>
                      <a:pt x="94968" y="179846"/>
                      <a:pt x="96591" y="180269"/>
                    </a:cubicBezTo>
                    <a:cubicBezTo>
                      <a:pt x="97578" y="180552"/>
                      <a:pt x="98566" y="180763"/>
                      <a:pt x="99625" y="181046"/>
                    </a:cubicBezTo>
                    <a:cubicBezTo>
                      <a:pt x="101389" y="181469"/>
                      <a:pt x="103223" y="181892"/>
                      <a:pt x="104987" y="182245"/>
                    </a:cubicBezTo>
                    <a:cubicBezTo>
                      <a:pt x="105693" y="182386"/>
                      <a:pt x="106328" y="182598"/>
                      <a:pt x="107033" y="182739"/>
                    </a:cubicBezTo>
                    <a:cubicBezTo>
                      <a:pt x="107245" y="182809"/>
                      <a:pt x="107386" y="182809"/>
                      <a:pt x="107597" y="182880"/>
                    </a:cubicBezTo>
                    <a:cubicBezTo>
                      <a:pt x="109220" y="183233"/>
                      <a:pt x="110914" y="183515"/>
                      <a:pt x="112536" y="183797"/>
                    </a:cubicBezTo>
                    <a:cubicBezTo>
                      <a:pt x="113453" y="183938"/>
                      <a:pt x="114371" y="184150"/>
                      <a:pt x="115288" y="184291"/>
                    </a:cubicBezTo>
                    <a:cubicBezTo>
                      <a:pt x="117475" y="184644"/>
                      <a:pt x="119592" y="184997"/>
                      <a:pt x="121779" y="185349"/>
                    </a:cubicBezTo>
                    <a:cubicBezTo>
                      <a:pt x="122203" y="185420"/>
                      <a:pt x="122555" y="185491"/>
                      <a:pt x="122979" y="185561"/>
                    </a:cubicBezTo>
                    <a:cubicBezTo>
                      <a:pt x="122979" y="185561"/>
                      <a:pt x="123049" y="185561"/>
                      <a:pt x="123049" y="185561"/>
                    </a:cubicBezTo>
                    <a:cubicBezTo>
                      <a:pt x="125589" y="185914"/>
                      <a:pt x="128200" y="186267"/>
                      <a:pt x="130740" y="186549"/>
                    </a:cubicBezTo>
                    <a:cubicBezTo>
                      <a:pt x="131304" y="186619"/>
                      <a:pt x="131869" y="186619"/>
                      <a:pt x="132363" y="186690"/>
                    </a:cubicBezTo>
                    <a:cubicBezTo>
                      <a:pt x="134408" y="186902"/>
                      <a:pt x="136455" y="187113"/>
                      <a:pt x="138430" y="187254"/>
                    </a:cubicBezTo>
                    <a:cubicBezTo>
                      <a:pt x="138501" y="187254"/>
                      <a:pt x="138501" y="187254"/>
                      <a:pt x="138571" y="187254"/>
                    </a:cubicBezTo>
                    <a:cubicBezTo>
                      <a:pt x="139488" y="187325"/>
                      <a:pt x="140406" y="187396"/>
                      <a:pt x="141323" y="187466"/>
                    </a:cubicBezTo>
                    <a:cubicBezTo>
                      <a:pt x="142946" y="187607"/>
                      <a:pt x="144639" y="187678"/>
                      <a:pt x="146262" y="187819"/>
                    </a:cubicBezTo>
                    <a:cubicBezTo>
                      <a:pt x="147320" y="187889"/>
                      <a:pt x="148449" y="187889"/>
                      <a:pt x="149507" y="187960"/>
                    </a:cubicBezTo>
                    <a:cubicBezTo>
                      <a:pt x="151060" y="188031"/>
                      <a:pt x="152541" y="188101"/>
                      <a:pt x="154094" y="188172"/>
                    </a:cubicBezTo>
                    <a:cubicBezTo>
                      <a:pt x="154235" y="188172"/>
                      <a:pt x="154376" y="188172"/>
                      <a:pt x="154446" y="188172"/>
                    </a:cubicBezTo>
                    <a:cubicBezTo>
                      <a:pt x="155293" y="188172"/>
                      <a:pt x="156210" y="188172"/>
                      <a:pt x="157057" y="188172"/>
                    </a:cubicBezTo>
                    <a:cubicBezTo>
                      <a:pt x="158750" y="188172"/>
                      <a:pt x="160373" y="188242"/>
                      <a:pt x="162066" y="188242"/>
                    </a:cubicBezTo>
                    <a:cubicBezTo>
                      <a:pt x="163195" y="188242"/>
                      <a:pt x="164254" y="188242"/>
                      <a:pt x="165382" y="188172"/>
                    </a:cubicBezTo>
                    <a:cubicBezTo>
                      <a:pt x="166935" y="188172"/>
                      <a:pt x="168487" y="188101"/>
                      <a:pt x="170039" y="188101"/>
                    </a:cubicBezTo>
                    <a:cubicBezTo>
                      <a:pt x="170321" y="188101"/>
                      <a:pt x="170604" y="188101"/>
                      <a:pt x="170886" y="188101"/>
                    </a:cubicBezTo>
                    <a:cubicBezTo>
                      <a:pt x="171591" y="188101"/>
                      <a:pt x="172367" y="188031"/>
                      <a:pt x="173073" y="187960"/>
                    </a:cubicBezTo>
                    <a:cubicBezTo>
                      <a:pt x="174908" y="187889"/>
                      <a:pt x="176671" y="187819"/>
                      <a:pt x="178506" y="187678"/>
                    </a:cubicBezTo>
                    <a:cubicBezTo>
                      <a:pt x="179564" y="187607"/>
                      <a:pt x="180693" y="187537"/>
                      <a:pt x="181751" y="187466"/>
                    </a:cubicBezTo>
                    <a:cubicBezTo>
                      <a:pt x="183445" y="187325"/>
                      <a:pt x="185209" y="187184"/>
                      <a:pt x="186902" y="187043"/>
                    </a:cubicBezTo>
                    <a:cubicBezTo>
                      <a:pt x="187537" y="186972"/>
                      <a:pt x="188101" y="186972"/>
                      <a:pt x="188736" y="186902"/>
                    </a:cubicBezTo>
                    <a:cubicBezTo>
                      <a:pt x="189160" y="186831"/>
                      <a:pt x="189583" y="186761"/>
                      <a:pt x="190006" y="186761"/>
                    </a:cubicBezTo>
                    <a:cubicBezTo>
                      <a:pt x="192687" y="186478"/>
                      <a:pt x="195369" y="186196"/>
                      <a:pt x="197979" y="185773"/>
                    </a:cubicBezTo>
                    <a:cubicBezTo>
                      <a:pt x="198402" y="185702"/>
                      <a:pt x="198826" y="185632"/>
                      <a:pt x="199320" y="185632"/>
                    </a:cubicBezTo>
                    <a:cubicBezTo>
                      <a:pt x="202354" y="185208"/>
                      <a:pt x="205387" y="184714"/>
                      <a:pt x="208421" y="184150"/>
                    </a:cubicBezTo>
                    <a:cubicBezTo>
                      <a:pt x="208703" y="184079"/>
                      <a:pt x="208986" y="184079"/>
                      <a:pt x="209268" y="184009"/>
                    </a:cubicBezTo>
                    <a:cubicBezTo>
                      <a:pt x="210044" y="183868"/>
                      <a:pt x="210891" y="183656"/>
                      <a:pt x="211667" y="183515"/>
                    </a:cubicBezTo>
                    <a:cubicBezTo>
                      <a:pt x="213078" y="183233"/>
                      <a:pt x="214489" y="182951"/>
                      <a:pt x="215900" y="182668"/>
                    </a:cubicBezTo>
                    <a:cubicBezTo>
                      <a:pt x="217029" y="182457"/>
                      <a:pt x="218158" y="182174"/>
                      <a:pt x="219287" y="181892"/>
                    </a:cubicBezTo>
                    <a:cubicBezTo>
                      <a:pt x="220627" y="181610"/>
                      <a:pt x="222039" y="181257"/>
                      <a:pt x="223379" y="180975"/>
                    </a:cubicBezTo>
                    <a:cubicBezTo>
                      <a:pt x="224508" y="180693"/>
                      <a:pt x="225637" y="180411"/>
                      <a:pt x="226766" y="180128"/>
                    </a:cubicBezTo>
                    <a:cubicBezTo>
                      <a:pt x="228106" y="179776"/>
                      <a:pt x="229447" y="179423"/>
                      <a:pt x="230787" y="179070"/>
                    </a:cubicBezTo>
                    <a:cubicBezTo>
                      <a:pt x="231916" y="178788"/>
                      <a:pt x="233045" y="178435"/>
                      <a:pt x="234104" y="178082"/>
                    </a:cubicBezTo>
                    <a:cubicBezTo>
                      <a:pt x="235444" y="177729"/>
                      <a:pt x="236714" y="177306"/>
                      <a:pt x="238055" y="176883"/>
                    </a:cubicBezTo>
                    <a:cubicBezTo>
                      <a:pt x="238619" y="176671"/>
                      <a:pt x="239184" y="176530"/>
                      <a:pt x="239748" y="176389"/>
                    </a:cubicBezTo>
                    <a:cubicBezTo>
                      <a:pt x="240171" y="176248"/>
                      <a:pt x="240524" y="176107"/>
                      <a:pt x="240947" y="175966"/>
                    </a:cubicBezTo>
                    <a:cubicBezTo>
                      <a:pt x="243276" y="175189"/>
                      <a:pt x="245604" y="174343"/>
                      <a:pt x="247932" y="173496"/>
                    </a:cubicBezTo>
                    <a:cubicBezTo>
                      <a:pt x="248426" y="173284"/>
                      <a:pt x="248920" y="173143"/>
                      <a:pt x="249414" y="173002"/>
                    </a:cubicBezTo>
                    <a:cubicBezTo>
                      <a:pt x="252166" y="171944"/>
                      <a:pt x="254776" y="170886"/>
                      <a:pt x="257457" y="169757"/>
                    </a:cubicBezTo>
                    <a:cubicBezTo>
                      <a:pt x="258163" y="169474"/>
                      <a:pt x="258798" y="169122"/>
                      <a:pt x="259504" y="168839"/>
                    </a:cubicBezTo>
                    <a:cubicBezTo>
                      <a:pt x="261550" y="167922"/>
                      <a:pt x="263525" y="167005"/>
                      <a:pt x="265501" y="166017"/>
                    </a:cubicBezTo>
                    <a:cubicBezTo>
                      <a:pt x="266206" y="165664"/>
                      <a:pt x="266982" y="165312"/>
                      <a:pt x="267688" y="164959"/>
                    </a:cubicBezTo>
                    <a:cubicBezTo>
                      <a:pt x="270228" y="163689"/>
                      <a:pt x="272697" y="162348"/>
                      <a:pt x="275096" y="160937"/>
                    </a:cubicBezTo>
                    <a:cubicBezTo>
                      <a:pt x="275731" y="160584"/>
                      <a:pt x="276437" y="160161"/>
                      <a:pt x="277072" y="159808"/>
                    </a:cubicBezTo>
                    <a:cubicBezTo>
                      <a:pt x="277707" y="159456"/>
                      <a:pt x="278271" y="159032"/>
                      <a:pt x="278836" y="158679"/>
                    </a:cubicBezTo>
                    <a:cubicBezTo>
                      <a:pt x="279824" y="158044"/>
                      <a:pt x="280811" y="157480"/>
                      <a:pt x="281729" y="156845"/>
                    </a:cubicBezTo>
                    <a:cubicBezTo>
                      <a:pt x="282575" y="156281"/>
                      <a:pt x="283422" y="155716"/>
                      <a:pt x="284269" y="155081"/>
                    </a:cubicBezTo>
                    <a:cubicBezTo>
                      <a:pt x="285186" y="154446"/>
                      <a:pt x="286103" y="153811"/>
                      <a:pt x="287020" y="153176"/>
                    </a:cubicBezTo>
                    <a:cubicBezTo>
                      <a:pt x="287867" y="152612"/>
                      <a:pt x="288643" y="151977"/>
                      <a:pt x="289419" y="151412"/>
                    </a:cubicBezTo>
                    <a:cubicBezTo>
                      <a:pt x="290266" y="150777"/>
                      <a:pt x="291113" y="150072"/>
                      <a:pt x="291959" y="149437"/>
                    </a:cubicBezTo>
                    <a:cubicBezTo>
                      <a:pt x="292735" y="148802"/>
                      <a:pt x="293441" y="148237"/>
                      <a:pt x="294146" y="147602"/>
                    </a:cubicBezTo>
                    <a:cubicBezTo>
                      <a:pt x="294922" y="146897"/>
                      <a:pt x="295699" y="146262"/>
                      <a:pt x="296475" y="145556"/>
                    </a:cubicBezTo>
                    <a:cubicBezTo>
                      <a:pt x="296757" y="145274"/>
                      <a:pt x="297110" y="144992"/>
                      <a:pt x="297392" y="144709"/>
                    </a:cubicBezTo>
                    <a:cubicBezTo>
                      <a:pt x="297674" y="144427"/>
                      <a:pt x="297886" y="144145"/>
                      <a:pt x="298168" y="143933"/>
                    </a:cubicBezTo>
                    <a:cubicBezTo>
                      <a:pt x="299438" y="142734"/>
                      <a:pt x="300637" y="141534"/>
                      <a:pt x="301837" y="140335"/>
                    </a:cubicBezTo>
                    <a:cubicBezTo>
                      <a:pt x="302260" y="139912"/>
                      <a:pt x="302613" y="139488"/>
                      <a:pt x="303036" y="139136"/>
                    </a:cubicBezTo>
                    <a:cubicBezTo>
                      <a:pt x="304518" y="137513"/>
                      <a:pt x="305929" y="135890"/>
                      <a:pt x="307199" y="134267"/>
                    </a:cubicBezTo>
                    <a:cubicBezTo>
                      <a:pt x="307270" y="134197"/>
                      <a:pt x="307340" y="134126"/>
                      <a:pt x="307411" y="134056"/>
                    </a:cubicBezTo>
                    <a:cubicBezTo>
                      <a:pt x="307693" y="133703"/>
                      <a:pt x="307975" y="133279"/>
                      <a:pt x="308257" y="132927"/>
                    </a:cubicBezTo>
                    <a:cubicBezTo>
                      <a:pt x="309033" y="131868"/>
                      <a:pt x="309810" y="130881"/>
                      <a:pt x="310515" y="129822"/>
                    </a:cubicBezTo>
                    <a:cubicBezTo>
                      <a:pt x="310939" y="129258"/>
                      <a:pt x="311291" y="128693"/>
                      <a:pt x="311644" y="128058"/>
                    </a:cubicBezTo>
                    <a:cubicBezTo>
                      <a:pt x="312279" y="127141"/>
                      <a:pt x="312844" y="126153"/>
                      <a:pt x="313408" y="125236"/>
                    </a:cubicBezTo>
                    <a:cubicBezTo>
                      <a:pt x="313549" y="124954"/>
                      <a:pt x="313761" y="124742"/>
                      <a:pt x="313902" y="124460"/>
                    </a:cubicBezTo>
                    <a:cubicBezTo>
                      <a:pt x="314113" y="124037"/>
                      <a:pt x="314325" y="123684"/>
                      <a:pt x="314537" y="123261"/>
                    </a:cubicBezTo>
                    <a:cubicBezTo>
                      <a:pt x="314960" y="122484"/>
                      <a:pt x="315383" y="121638"/>
                      <a:pt x="315807" y="120862"/>
                    </a:cubicBezTo>
                    <a:cubicBezTo>
                      <a:pt x="316160" y="120156"/>
                      <a:pt x="316442" y="119521"/>
                      <a:pt x="316724" y="118816"/>
                    </a:cubicBezTo>
                    <a:cubicBezTo>
                      <a:pt x="317077" y="118039"/>
                      <a:pt x="317430" y="117193"/>
                      <a:pt x="317783" y="116346"/>
                    </a:cubicBezTo>
                    <a:cubicBezTo>
                      <a:pt x="317924" y="115993"/>
                      <a:pt x="318135" y="115641"/>
                      <a:pt x="318276" y="115288"/>
                    </a:cubicBezTo>
                    <a:cubicBezTo>
                      <a:pt x="318417" y="114935"/>
                      <a:pt x="318488" y="114653"/>
                      <a:pt x="318629" y="114300"/>
                    </a:cubicBezTo>
                    <a:cubicBezTo>
                      <a:pt x="318911" y="113524"/>
                      <a:pt x="319193" y="112748"/>
                      <a:pt x="319405" y="111972"/>
                    </a:cubicBezTo>
                    <a:cubicBezTo>
                      <a:pt x="319617" y="111266"/>
                      <a:pt x="319828" y="110561"/>
                      <a:pt x="320040" y="109855"/>
                    </a:cubicBezTo>
                    <a:cubicBezTo>
                      <a:pt x="320252" y="109079"/>
                      <a:pt x="320463" y="108303"/>
                      <a:pt x="320605" y="107527"/>
                    </a:cubicBezTo>
                    <a:cubicBezTo>
                      <a:pt x="320675" y="107103"/>
                      <a:pt x="320816" y="106680"/>
                      <a:pt x="320887" y="106257"/>
                    </a:cubicBezTo>
                    <a:cubicBezTo>
                      <a:pt x="320957" y="105974"/>
                      <a:pt x="320957" y="105692"/>
                      <a:pt x="321028" y="105410"/>
                    </a:cubicBezTo>
                    <a:cubicBezTo>
                      <a:pt x="321169" y="104634"/>
                      <a:pt x="321310" y="103787"/>
                      <a:pt x="321381" y="103011"/>
                    </a:cubicBezTo>
                    <a:cubicBezTo>
                      <a:pt x="321451" y="102306"/>
                      <a:pt x="321592" y="101600"/>
                      <a:pt x="321663" y="100894"/>
                    </a:cubicBezTo>
                    <a:cubicBezTo>
                      <a:pt x="321734" y="100118"/>
                      <a:pt x="321804" y="99272"/>
                      <a:pt x="321804" y="98496"/>
                    </a:cubicBezTo>
                    <a:cubicBezTo>
                      <a:pt x="321804" y="98002"/>
                      <a:pt x="321875" y="97578"/>
                      <a:pt x="321875" y="97084"/>
                    </a:cubicBezTo>
                    <a:cubicBezTo>
                      <a:pt x="321875" y="96591"/>
                      <a:pt x="321875" y="96167"/>
                      <a:pt x="321875" y="95673"/>
                    </a:cubicBezTo>
                    <a:lnTo>
                      <a:pt x="322157" y="1341"/>
                    </a:lnTo>
                    <a:cubicBezTo>
                      <a:pt x="321945" y="2046"/>
                      <a:pt x="321875" y="2963"/>
                      <a:pt x="321804" y="3951"/>
                    </a:cubicBezTo>
                    <a:close/>
                  </a:path>
                </a:pathLst>
              </a:custGeom>
              <a:solidFill>
                <a:schemeClr val="accent5"/>
              </a:solidFill>
              <a:ln w="7047" cap="flat">
                <a:noFill/>
                <a:prstDash val="solid"/>
                <a:miter/>
              </a:ln>
            </p:spPr>
            <p:txBody>
              <a:bodyPr rtlCol="0" anchor="ctr"/>
              <a:lstStyle/>
              <a:p>
                <a:pPr algn="r" rtl="1"/>
                <a:endParaRPr lang="en-ID">
                  <a:cs typeface="B Nazanin" panose="00000400000000000000" pitchFamily="2" charset="-78"/>
                </a:endParaRPr>
              </a:p>
            </p:txBody>
          </p:sp>
          <p:sp>
            <p:nvSpPr>
              <p:cNvPr id="234" name="Freeform: Shape 233">
                <a:extLst>
                  <a:ext uri="{FF2B5EF4-FFF2-40B4-BE49-F238E27FC236}">
                    <a16:creationId xmlns:a16="http://schemas.microsoft.com/office/drawing/2014/main" id="{BEE462DB-C920-4090-A507-4A6E39D2EEC7}"/>
                  </a:ext>
                </a:extLst>
              </p:cNvPr>
              <p:cNvSpPr/>
              <p:nvPr/>
            </p:nvSpPr>
            <p:spPr>
              <a:xfrm>
                <a:off x="4206138" y="2629210"/>
                <a:ext cx="1096095" cy="589455"/>
              </a:xfrm>
              <a:custGeom>
                <a:avLst/>
                <a:gdLst>
                  <a:gd name="connsiteX0" fmla="*/ 322087 w 317499"/>
                  <a:gd name="connsiteY0" fmla="*/ 4022 h 155222"/>
                  <a:gd name="connsiteX1" fmla="*/ 321945 w 317499"/>
                  <a:gd name="connsiteY1" fmla="*/ 6491 h 155222"/>
                  <a:gd name="connsiteX2" fmla="*/ 321663 w 317499"/>
                  <a:gd name="connsiteY2" fmla="*/ 8608 h 155222"/>
                  <a:gd name="connsiteX3" fmla="*/ 321310 w 317499"/>
                  <a:gd name="connsiteY3" fmla="*/ 11007 h 155222"/>
                  <a:gd name="connsiteX4" fmla="*/ 320887 w 317499"/>
                  <a:gd name="connsiteY4" fmla="*/ 13123 h 155222"/>
                  <a:gd name="connsiteX5" fmla="*/ 320323 w 317499"/>
                  <a:gd name="connsiteY5" fmla="*/ 15452 h 155222"/>
                  <a:gd name="connsiteX6" fmla="*/ 319688 w 317499"/>
                  <a:gd name="connsiteY6" fmla="*/ 17568 h 155222"/>
                  <a:gd name="connsiteX7" fmla="*/ 318911 w 317499"/>
                  <a:gd name="connsiteY7" fmla="*/ 19897 h 155222"/>
                  <a:gd name="connsiteX8" fmla="*/ 318135 w 317499"/>
                  <a:gd name="connsiteY8" fmla="*/ 21943 h 155222"/>
                  <a:gd name="connsiteX9" fmla="*/ 317077 w 317499"/>
                  <a:gd name="connsiteY9" fmla="*/ 24412 h 155222"/>
                  <a:gd name="connsiteX10" fmla="*/ 316160 w 317499"/>
                  <a:gd name="connsiteY10" fmla="*/ 26458 h 155222"/>
                  <a:gd name="connsiteX11" fmla="*/ 314890 w 317499"/>
                  <a:gd name="connsiteY11" fmla="*/ 28857 h 155222"/>
                  <a:gd name="connsiteX12" fmla="*/ 313831 w 317499"/>
                  <a:gd name="connsiteY12" fmla="*/ 30833 h 155222"/>
                  <a:gd name="connsiteX13" fmla="*/ 312068 w 317499"/>
                  <a:gd name="connsiteY13" fmla="*/ 33655 h 155222"/>
                  <a:gd name="connsiteX14" fmla="*/ 310939 w 317499"/>
                  <a:gd name="connsiteY14" fmla="*/ 35419 h 155222"/>
                  <a:gd name="connsiteX15" fmla="*/ 308681 w 317499"/>
                  <a:gd name="connsiteY15" fmla="*/ 38523 h 155222"/>
                  <a:gd name="connsiteX16" fmla="*/ 307693 w 317499"/>
                  <a:gd name="connsiteY16" fmla="*/ 39864 h 155222"/>
                  <a:gd name="connsiteX17" fmla="*/ 303530 w 317499"/>
                  <a:gd name="connsiteY17" fmla="*/ 44732 h 155222"/>
                  <a:gd name="connsiteX18" fmla="*/ 302331 w 317499"/>
                  <a:gd name="connsiteY18" fmla="*/ 45932 h 155222"/>
                  <a:gd name="connsiteX19" fmla="*/ 298662 w 317499"/>
                  <a:gd name="connsiteY19" fmla="*/ 49530 h 155222"/>
                  <a:gd name="connsiteX20" fmla="*/ 296898 w 317499"/>
                  <a:gd name="connsiteY20" fmla="*/ 51153 h 155222"/>
                  <a:gd name="connsiteX21" fmla="*/ 294570 w 317499"/>
                  <a:gd name="connsiteY21" fmla="*/ 53199 h 155222"/>
                  <a:gd name="connsiteX22" fmla="*/ 292312 w 317499"/>
                  <a:gd name="connsiteY22" fmla="*/ 55033 h 155222"/>
                  <a:gd name="connsiteX23" fmla="*/ 289772 w 317499"/>
                  <a:gd name="connsiteY23" fmla="*/ 57009 h 155222"/>
                  <a:gd name="connsiteX24" fmla="*/ 287373 w 317499"/>
                  <a:gd name="connsiteY24" fmla="*/ 58773 h 155222"/>
                  <a:gd name="connsiteX25" fmla="*/ 284622 w 317499"/>
                  <a:gd name="connsiteY25" fmla="*/ 60678 h 155222"/>
                  <a:gd name="connsiteX26" fmla="*/ 282081 w 317499"/>
                  <a:gd name="connsiteY26" fmla="*/ 62442 h 155222"/>
                  <a:gd name="connsiteX27" fmla="*/ 279118 w 317499"/>
                  <a:gd name="connsiteY27" fmla="*/ 64276 h 155222"/>
                  <a:gd name="connsiteX28" fmla="*/ 275379 w 317499"/>
                  <a:gd name="connsiteY28" fmla="*/ 66534 h 155222"/>
                  <a:gd name="connsiteX29" fmla="*/ 267970 w 317499"/>
                  <a:gd name="connsiteY29" fmla="*/ 70556 h 155222"/>
                  <a:gd name="connsiteX30" fmla="*/ 265783 w 317499"/>
                  <a:gd name="connsiteY30" fmla="*/ 71614 h 155222"/>
                  <a:gd name="connsiteX31" fmla="*/ 259786 w 317499"/>
                  <a:gd name="connsiteY31" fmla="*/ 74436 h 155222"/>
                  <a:gd name="connsiteX32" fmla="*/ 257740 w 317499"/>
                  <a:gd name="connsiteY32" fmla="*/ 75353 h 155222"/>
                  <a:gd name="connsiteX33" fmla="*/ 249696 w 317499"/>
                  <a:gd name="connsiteY33" fmla="*/ 78599 h 155222"/>
                  <a:gd name="connsiteX34" fmla="*/ 248285 w 317499"/>
                  <a:gd name="connsiteY34" fmla="*/ 79093 h 155222"/>
                  <a:gd name="connsiteX35" fmla="*/ 241300 w 317499"/>
                  <a:gd name="connsiteY35" fmla="*/ 81562 h 155222"/>
                  <a:gd name="connsiteX36" fmla="*/ 238408 w 317499"/>
                  <a:gd name="connsiteY36" fmla="*/ 82479 h 155222"/>
                  <a:gd name="connsiteX37" fmla="*/ 234456 w 317499"/>
                  <a:gd name="connsiteY37" fmla="*/ 83679 h 155222"/>
                  <a:gd name="connsiteX38" fmla="*/ 231140 w 317499"/>
                  <a:gd name="connsiteY38" fmla="*/ 84667 h 155222"/>
                  <a:gd name="connsiteX39" fmla="*/ 227119 w 317499"/>
                  <a:gd name="connsiteY39" fmla="*/ 85725 h 155222"/>
                  <a:gd name="connsiteX40" fmla="*/ 223732 w 317499"/>
                  <a:gd name="connsiteY40" fmla="*/ 86572 h 155222"/>
                  <a:gd name="connsiteX41" fmla="*/ 219640 w 317499"/>
                  <a:gd name="connsiteY41" fmla="*/ 87489 h 155222"/>
                  <a:gd name="connsiteX42" fmla="*/ 216253 w 317499"/>
                  <a:gd name="connsiteY42" fmla="*/ 88265 h 155222"/>
                  <a:gd name="connsiteX43" fmla="*/ 212020 w 317499"/>
                  <a:gd name="connsiteY43" fmla="*/ 89112 h 155222"/>
                  <a:gd name="connsiteX44" fmla="*/ 208774 w 317499"/>
                  <a:gd name="connsiteY44" fmla="*/ 89747 h 155222"/>
                  <a:gd name="connsiteX45" fmla="*/ 199673 w 317499"/>
                  <a:gd name="connsiteY45" fmla="*/ 91228 h 155222"/>
                  <a:gd name="connsiteX46" fmla="*/ 198403 w 317499"/>
                  <a:gd name="connsiteY46" fmla="*/ 91369 h 155222"/>
                  <a:gd name="connsiteX47" fmla="*/ 190359 w 317499"/>
                  <a:gd name="connsiteY47" fmla="*/ 92357 h 155222"/>
                  <a:gd name="connsiteX48" fmla="*/ 187325 w 317499"/>
                  <a:gd name="connsiteY48" fmla="*/ 92639 h 155222"/>
                  <a:gd name="connsiteX49" fmla="*/ 182104 w 317499"/>
                  <a:gd name="connsiteY49" fmla="*/ 93063 h 155222"/>
                  <a:gd name="connsiteX50" fmla="*/ 178859 w 317499"/>
                  <a:gd name="connsiteY50" fmla="*/ 93274 h 155222"/>
                  <a:gd name="connsiteX51" fmla="*/ 173426 w 317499"/>
                  <a:gd name="connsiteY51" fmla="*/ 93557 h 155222"/>
                  <a:gd name="connsiteX52" fmla="*/ 170392 w 317499"/>
                  <a:gd name="connsiteY52" fmla="*/ 93698 h 155222"/>
                  <a:gd name="connsiteX53" fmla="*/ 165665 w 317499"/>
                  <a:gd name="connsiteY53" fmla="*/ 93768 h 155222"/>
                  <a:gd name="connsiteX54" fmla="*/ 162349 w 317499"/>
                  <a:gd name="connsiteY54" fmla="*/ 93839 h 155222"/>
                  <a:gd name="connsiteX55" fmla="*/ 157269 w 317499"/>
                  <a:gd name="connsiteY55" fmla="*/ 93768 h 155222"/>
                  <a:gd name="connsiteX56" fmla="*/ 154305 w 317499"/>
                  <a:gd name="connsiteY56" fmla="*/ 93698 h 155222"/>
                  <a:gd name="connsiteX57" fmla="*/ 149649 w 317499"/>
                  <a:gd name="connsiteY57" fmla="*/ 93486 h 155222"/>
                  <a:gd name="connsiteX58" fmla="*/ 146474 w 317499"/>
                  <a:gd name="connsiteY58" fmla="*/ 93345 h 155222"/>
                  <a:gd name="connsiteX59" fmla="*/ 141464 w 317499"/>
                  <a:gd name="connsiteY59" fmla="*/ 92992 h 155222"/>
                  <a:gd name="connsiteX60" fmla="*/ 138712 w 317499"/>
                  <a:gd name="connsiteY60" fmla="*/ 92781 h 155222"/>
                  <a:gd name="connsiteX61" fmla="*/ 132574 w 317499"/>
                  <a:gd name="connsiteY61" fmla="*/ 92216 h 155222"/>
                  <a:gd name="connsiteX62" fmla="*/ 130952 w 317499"/>
                  <a:gd name="connsiteY62" fmla="*/ 92075 h 155222"/>
                  <a:gd name="connsiteX63" fmla="*/ 123261 w 317499"/>
                  <a:gd name="connsiteY63" fmla="*/ 91087 h 155222"/>
                  <a:gd name="connsiteX64" fmla="*/ 122061 w 317499"/>
                  <a:gd name="connsiteY64" fmla="*/ 90876 h 155222"/>
                  <a:gd name="connsiteX65" fmla="*/ 115500 w 317499"/>
                  <a:gd name="connsiteY65" fmla="*/ 89817 h 155222"/>
                  <a:gd name="connsiteX66" fmla="*/ 112819 w 317499"/>
                  <a:gd name="connsiteY66" fmla="*/ 89323 h 155222"/>
                  <a:gd name="connsiteX67" fmla="*/ 107809 w 317499"/>
                  <a:gd name="connsiteY67" fmla="*/ 88336 h 155222"/>
                  <a:gd name="connsiteX68" fmla="*/ 105269 w 317499"/>
                  <a:gd name="connsiteY68" fmla="*/ 87771 h 155222"/>
                  <a:gd name="connsiteX69" fmla="*/ 99837 w 317499"/>
                  <a:gd name="connsiteY69" fmla="*/ 86572 h 155222"/>
                  <a:gd name="connsiteX70" fmla="*/ 96873 w 317499"/>
                  <a:gd name="connsiteY70" fmla="*/ 85796 h 155222"/>
                  <a:gd name="connsiteX71" fmla="*/ 92005 w 317499"/>
                  <a:gd name="connsiteY71" fmla="*/ 84526 h 155222"/>
                  <a:gd name="connsiteX72" fmla="*/ 89253 w 317499"/>
                  <a:gd name="connsiteY72" fmla="*/ 83749 h 155222"/>
                  <a:gd name="connsiteX73" fmla="*/ 81633 w 317499"/>
                  <a:gd name="connsiteY73" fmla="*/ 81351 h 155222"/>
                  <a:gd name="connsiteX74" fmla="*/ 80292 w 317499"/>
                  <a:gd name="connsiteY74" fmla="*/ 80927 h 155222"/>
                  <a:gd name="connsiteX75" fmla="*/ 71755 w 317499"/>
                  <a:gd name="connsiteY75" fmla="*/ 77823 h 155222"/>
                  <a:gd name="connsiteX76" fmla="*/ 69991 w 317499"/>
                  <a:gd name="connsiteY76" fmla="*/ 77117 h 155222"/>
                  <a:gd name="connsiteX77" fmla="*/ 59337 w 317499"/>
                  <a:gd name="connsiteY77" fmla="*/ 72461 h 155222"/>
                  <a:gd name="connsiteX78" fmla="*/ 58279 w 317499"/>
                  <a:gd name="connsiteY78" fmla="*/ 71967 h 155222"/>
                  <a:gd name="connsiteX79" fmla="*/ 47696 w 317499"/>
                  <a:gd name="connsiteY79" fmla="*/ 66393 h 155222"/>
                  <a:gd name="connsiteX80" fmla="*/ 212 w 317499"/>
                  <a:gd name="connsiteY80" fmla="*/ 0 h 155222"/>
                  <a:gd name="connsiteX81" fmla="*/ 0 w 317499"/>
                  <a:gd name="connsiteY81" fmla="*/ 62936 h 155222"/>
                  <a:gd name="connsiteX82" fmla="*/ 47484 w 317499"/>
                  <a:gd name="connsiteY82" fmla="*/ 129328 h 155222"/>
                  <a:gd name="connsiteX83" fmla="*/ 58068 w 317499"/>
                  <a:gd name="connsiteY83" fmla="*/ 134902 h 155222"/>
                  <a:gd name="connsiteX84" fmla="*/ 59126 w 317499"/>
                  <a:gd name="connsiteY84" fmla="*/ 135396 h 155222"/>
                  <a:gd name="connsiteX85" fmla="*/ 69780 w 317499"/>
                  <a:gd name="connsiteY85" fmla="*/ 140053 h 155222"/>
                  <a:gd name="connsiteX86" fmla="*/ 70697 w 317499"/>
                  <a:gd name="connsiteY86" fmla="*/ 140476 h 155222"/>
                  <a:gd name="connsiteX87" fmla="*/ 71544 w 317499"/>
                  <a:gd name="connsiteY87" fmla="*/ 140758 h 155222"/>
                  <a:gd name="connsiteX88" fmla="*/ 80081 w 317499"/>
                  <a:gd name="connsiteY88" fmla="*/ 143863 h 155222"/>
                  <a:gd name="connsiteX89" fmla="*/ 81421 w 317499"/>
                  <a:gd name="connsiteY89" fmla="*/ 144286 h 155222"/>
                  <a:gd name="connsiteX90" fmla="*/ 89042 w 317499"/>
                  <a:gd name="connsiteY90" fmla="*/ 146685 h 155222"/>
                  <a:gd name="connsiteX91" fmla="*/ 90311 w 317499"/>
                  <a:gd name="connsiteY91" fmla="*/ 147108 h 155222"/>
                  <a:gd name="connsiteX92" fmla="*/ 91793 w 317499"/>
                  <a:gd name="connsiteY92" fmla="*/ 147532 h 155222"/>
                  <a:gd name="connsiteX93" fmla="*/ 96661 w 317499"/>
                  <a:gd name="connsiteY93" fmla="*/ 148802 h 155222"/>
                  <a:gd name="connsiteX94" fmla="*/ 99625 w 317499"/>
                  <a:gd name="connsiteY94" fmla="*/ 149578 h 155222"/>
                  <a:gd name="connsiteX95" fmla="*/ 105058 w 317499"/>
                  <a:gd name="connsiteY95" fmla="*/ 150777 h 155222"/>
                  <a:gd name="connsiteX96" fmla="*/ 107104 w 317499"/>
                  <a:gd name="connsiteY96" fmla="*/ 151201 h 155222"/>
                  <a:gd name="connsiteX97" fmla="*/ 107668 w 317499"/>
                  <a:gd name="connsiteY97" fmla="*/ 151271 h 155222"/>
                  <a:gd name="connsiteX98" fmla="*/ 112677 w 317499"/>
                  <a:gd name="connsiteY98" fmla="*/ 152259 h 155222"/>
                  <a:gd name="connsiteX99" fmla="*/ 115359 w 317499"/>
                  <a:gd name="connsiteY99" fmla="*/ 152753 h 155222"/>
                  <a:gd name="connsiteX100" fmla="*/ 121991 w 317499"/>
                  <a:gd name="connsiteY100" fmla="*/ 153811 h 155222"/>
                  <a:gd name="connsiteX101" fmla="*/ 123049 w 317499"/>
                  <a:gd name="connsiteY101" fmla="*/ 153952 h 155222"/>
                  <a:gd name="connsiteX102" fmla="*/ 123120 w 317499"/>
                  <a:gd name="connsiteY102" fmla="*/ 153952 h 155222"/>
                  <a:gd name="connsiteX103" fmla="*/ 130810 w 317499"/>
                  <a:gd name="connsiteY103" fmla="*/ 154940 h 155222"/>
                  <a:gd name="connsiteX104" fmla="*/ 132645 w 317499"/>
                  <a:gd name="connsiteY104" fmla="*/ 155152 h 155222"/>
                  <a:gd name="connsiteX105" fmla="*/ 138571 w 317499"/>
                  <a:gd name="connsiteY105" fmla="*/ 155716 h 155222"/>
                  <a:gd name="connsiteX106" fmla="*/ 138712 w 317499"/>
                  <a:gd name="connsiteY106" fmla="*/ 155716 h 155222"/>
                  <a:gd name="connsiteX107" fmla="*/ 141253 w 317499"/>
                  <a:gd name="connsiteY107" fmla="*/ 155857 h 155222"/>
                  <a:gd name="connsiteX108" fmla="*/ 146333 w 317499"/>
                  <a:gd name="connsiteY108" fmla="*/ 156210 h 155222"/>
                  <a:gd name="connsiteX109" fmla="*/ 149437 w 317499"/>
                  <a:gd name="connsiteY109" fmla="*/ 156351 h 155222"/>
                  <a:gd name="connsiteX110" fmla="*/ 154164 w 317499"/>
                  <a:gd name="connsiteY110" fmla="*/ 156563 h 155222"/>
                  <a:gd name="connsiteX111" fmla="*/ 154517 w 317499"/>
                  <a:gd name="connsiteY111" fmla="*/ 156563 h 155222"/>
                  <a:gd name="connsiteX112" fmla="*/ 157128 w 317499"/>
                  <a:gd name="connsiteY112" fmla="*/ 156563 h 155222"/>
                  <a:gd name="connsiteX113" fmla="*/ 162137 w 317499"/>
                  <a:gd name="connsiteY113" fmla="*/ 156633 h 155222"/>
                  <a:gd name="connsiteX114" fmla="*/ 165453 w 317499"/>
                  <a:gd name="connsiteY114" fmla="*/ 156563 h 155222"/>
                  <a:gd name="connsiteX115" fmla="*/ 170110 w 317499"/>
                  <a:gd name="connsiteY115" fmla="*/ 156492 h 155222"/>
                  <a:gd name="connsiteX116" fmla="*/ 170956 w 317499"/>
                  <a:gd name="connsiteY116" fmla="*/ 156492 h 155222"/>
                  <a:gd name="connsiteX117" fmla="*/ 173144 w 317499"/>
                  <a:gd name="connsiteY117" fmla="*/ 156351 h 155222"/>
                  <a:gd name="connsiteX118" fmla="*/ 178577 w 317499"/>
                  <a:gd name="connsiteY118" fmla="*/ 156069 h 155222"/>
                  <a:gd name="connsiteX119" fmla="*/ 181822 w 317499"/>
                  <a:gd name="connsiteY119" fmla="*/ 155857 h 155222"/>
                  <a:gd name="connsiteX120" fmla="*/ 186972 w 317499"/>
                  <a:gd name="connsiteY120" fmla="*/ 155434 h 155222"/>
                  <a:gd name="connsiteX121" fmla="*/ 188807 w 317499"/>
                  <a:gd name="connsiteY121" fmla="*/ 155293 h 155222"/>
                  <a:gd name="connsiteX122" fmla="*/ 190077 w 317499"/>
                  <a:gd name="connsiteY122" fmla="*/ 155152 h 155222"/>
                  <a:gd name="connsiteX123" fmla="*/ 198120 w 317499"/>
                  <a:gd name="connsiteY123" fmla="*/ 154164 h 155222"/>
                  <a:gd name="connsiteX124" fmla="*/ 199390 w 317499"/>
                  <a:gd name="connsiteY124" fmla="*/ 154023 h 155222"/>
                  <a:gd name="connsiteX125" fmla="*/ 208492 w 317499"/>
                  <a:gd name="connsiteY125" fmla="*/ 152541 h 155222"/>
                  <a:gd name="connsiteX126" fmla="*/ 209339 w 317499"/>
                  <a:gd name="connsiteY126" fmla="*/ 152400 h 155222"/>
                  <a:gd name="connsiteX127" fmla="*/ 211738 w 317499"/>
                  <a:gd name="connsiteY127" fmla="*/ 151906 h 155222"/>
                  <a:gd name="connsiteX128" fmla="*/ 215971 w 317499"/>
                  <a:gd name="connsiteY128" fmla="*/ 151059 h 155222"/>
                  <a:gd name="connsiteX129" fmla="*/ 219358 w 317499"/>
                  <a:gd name="connsiteY129" fmla="*/ 150283 h 155222"/>
                  <a:gd name="connsiteX130" fmla="*/ 223450 w 317499"/>
                  <a:gd name="connsiteY130" fmla="*/ 149366 h 155222"/>
                  <a:gd name="connsiteX131" fmla="*/ 226837 w 317499"/>
                  <a:gd name="connsiteY131" fmla="*/ 148519 h 155222"/>
                  <a:gd name="connsiteX132" fmla="*/ 230858 w 317499"/>
                  <a:gd name="connsiteY132" fmla="*/ 147461 h 155222"/>
                  <a:gd name="connsiteX133" fmla="*/ 234245 w 317499"/>
                  <a:gd name="connsiteY133" fmla="*/ 146473 h 155222"/>
                  <a:gd name="connsiteX134" fmla="*/ 238125 w 317499"/>
                  <a:gd name="connsiteY134" fmla="*/ 145274 h 155222"/>
                  <a:gd name="connsiteX135" fmla="*/ 239819 w 317499"/>
                  <a:gd name="connsiteY135" fmla="*/ 144780 h 155222"/>
                  <a:gd name="connsiteX136" fmla="*/ 241018 w 317499"/>
                  <a:gd name="connsiteY136" fmla="*/ 144357 h 155222"/>
                  <a:gd name="connsiteX137" fmla="*/ 248003 w 317499"/>
                  <a:gd name="connsiteY137" fmla="*/ 141887 h 155222"/>
                  <a:gd name="connsiteX138" fmla="*/ 249485 w 317499"/>
                  <a:gd name="connsiteY138" fmla="*/ 141323 h 155222"/>
                  <a:gd name="connsiteX139" fmla="*/ 257528 w 317499"/>
                  <a:gd name="connsiteY139" fmla="*/ 138077 h 155222"/>
                  <a:gd name="connsiteX140" fmla="*/ 259574 w 317499"/>
                  <a:gd name="connsiteY140" fmla="*/ 137160 h 155222"/>
                  <a:gd name="connsiteX141" fmla="*/ 265501 w 317499"/>
                  <a:gd name="connsiteY141" fmla="*/ 134338 h 155222"/>
                  <a:gd name="connsiteX142" fmla="*/ 267688 w 317499"/>
                  <a:gd name="connsiteY142" fmla="*/ 133209 h 155222"/>
                  <a:gd name="connsiteX143" fmla="*/ 275096 w 317499"/>
                  <a:gd name="connsiteY143" fmla="*/ 129187 h 155222"/>
                  <a:gd name="connsiteX144" fmla="*/ 277072 w 317499"/>
                  <a:gd name="connsiteY144" fmla="*/ 128058 h 155222"/>
                  <a:gd name="connsiteX145" fmla="*/ 278836 w 317499"/>
                  <a:gd name="connsiteY145" fmla="*/ 126929 h 155222"/>
                  <a:gd name="connsiteX146" fmla="*/ 281729 w 317499"/>
                  <a:gd name="connsiteY146" fmla="*/ 125095 h 155222"/>
                  <a:gd name="connsiteX147" fmla="*/ 284269 w 317499"/>
                  <a:gd name="connsiteY147" fmla="*/ 123331 h 155222"/>
                  <a:gd name="connsiteX148" fmla="*/ 286950 w 317499"/>
                  <a:gd name="connsiteY148" fmla="*/ 121426 h 155222"/>
                  <a:gd name="connsiteX149" fmla="*/ 289349 w 317499"/>
                  <a:gd name="connsiteY149" fmla="*/ 119662 h 155222"/>
                  <a:gd name="connsiteX150" fmla="*/ 291889 w 317499"/>
                  <a:gd name="connsiteY150" fmla="*/ 117687 h 155222"/>
                  <a:gd name="connsiteX151" fmla="*/ 294076 w 317499"/>
                  <a:gd name="connsiteY151" fmla="*/ 115852 h 155222"/>
                  <a:gd name="connsiteX152" fmla="*/ 296404 w 317499"/>
                  <a:gd name="connsiteY152" fmla="*/ 113806 h 155222"/>
                  <a:gd name="connsiteX153" fmla="*/ 297321 w 317499"/>
                  <a:gd name="connsiteY153" fmla="*/ 112959 h 155222"/>
                  <a:gd name="connsiteX154" fmla="*/ 298097 w 317499"/>
                  <a:gd name="connsiteY154" fmla="*/ 112183 h 155222"/>
                  <a:gd name="connsiteX155" fmla="*/ 301766 w 317499"/>
                  <a:gd name="connsiteY155" fmla="*/ 108585 h 155222"/>
                  <a:gd name="connsiteX156" fmla="*/ 302966 w 317499"/>
                  <a:gd name="connsiteY156" fmla="*/ 107386 h 155222"/>
                  <a:gd name="connsiteX157" fmla="*/ 307129 w 317499"/>
                  <a:gd name="connsiteY157" fmla="*/ 102517 h 155222"/>
                  <a:gd name="connsiteX158" fmla="*/ 307340 w 317499"/>
                  <a:gd name="connsiteY158" fmla="*/ 102306 h 155222"/>
                  <a:gd name="connsiteX159" fmla="*/ 308187 w 317499"/>
                  <a:gd name="connsiteY159" fmla="*/ 101177 h 155222"/>
                  <a:gd name="connsiteX160" fmla="*/ 310445 w 317499"/>
                  <a:gd name="connsiteY160" fmla="*/ 98072 h 155222"/>
                  <a:gd name="connsiteX161" fmla="*/ 311574 w 317499"/>
                  <a:gd name="connsiteY161" fmla="*/ 96379 h 155222"/>
                  <a:gd name="connsiteX162" fmla="*/ 313337 w 317499"/>
                  <a:gd name="connsiteY162" fmla="*/ 93557 h 155222"/>
                  <a:gd name="connsiteX163" fmla="*/ 313831 w 317499"/>
                  <a:gd name="connsiteY163" fmla="*/ 92781 h 155222"/>
                  <a:gd name="connsiteX164" fmla="*/ 314466 w 317499"/>
                  <a:gd name="connsiteY164" fmla="*/ 91581 h 155222"/>
                  <a:gd name="connsiteX165" fmla="*/ 315736 w 317499"/>
                  <a:gd name="connsiteY165" fmla="*/ 89182 h 155222"/>
                  <a:gd name="connsiteX166" fmla="*/ 316654 w 317499"/>
                  <a:gd name="connsiteY166" fmla="*/ 87136 h 155222"/>
                  <a:gd name="connsiteX167" fmla="*/ 317712 w 317499"/>
                  <a:gd name="connsiteY167" fmla="*/ 84667 h 155222"/>
                  <a:gd name="connsiteX168" fmla="*/ 318206 w 317499"/>
                  <a:gd name="connsiteY168" fmla="*/ 83608 h 155222"/>
                  <a:gd name="connsiteX169" fmla="*/ 318559 w 317499"/>
                  <a:gd name="connsiteY169" fmla="*/ 82621 h 155222"/>
                  <a:gd name="connsiteX170" fmla="*/ 319335 w 317499"/>
                  <a:gd name="connsiteY170" fmla="*/ 80292 h 155222"/>
                  <a:gd name="connsiteX171" fmla="*/ 319970 w 317499"/>
                  <a:gd name="connsiteY171" fmla="*/ 78176 h 155222"/>
                  <a:gd name="connsiteX172" fmla="*/ 320534 w 317499"/>
                  <a:gd name="connsiteY172" fmla="*/ 75847 h 155222"/>
                  <a:gd name="connsiteX173" fmla="*/ 320816 w 317499"/>
                  <a:gd name="connsiteY173" fmla="*/ 74577 h 155222"/>
                  <a:gd name="connsiteX174" fmla="*/ 320958 w 317499"/>
                  <a:gd name="connsiteY174" fmla="*/ 73731 h 155222"/>
                  <a:gd name="connsiteX175" fmla="*/ 321310 w 317499"/>
                  <a:gd name="connsiteY175" fmla="*/ 71332 h 155222"/>
                  <a:gd name="connsiteX176" fmla="*/ 321593 w 317499"/>
                  <a:gd name="connsiteY176" fmla="*/ 69215 h 155222"/>
                  <a:gd name="connsiteX177" fmla="*/ 321734 w 317499"/>
                  <a:gd name="connsiteY177" fmla="*/ 66816 h 155222"/>
                  <a:gd name="connsiteX178" fmla="*/ 321804 w 317499"/>
                  <a:gd name="connsiteY178" fmla="*/ 65405 h 155222"/>
                  <a:gd name="connsiteX179" fmla="*/ 321804 w 317499"/>
                  <a:gd name="connsiteY179" fmla="*/ 63994 h 155222"/>
                  <a:gd name="connsiteX180" fmla="*/ 322016 w 317499"/>
                  <a:gd name="connsiteY180" fmla="*/ 1058 h 155222"/>
                  <a:gd name="connsiteX181" fmla="*/ 322087 w 317499"/>
                  <a:gd name="connsiteY181" fmla="*/ 4022 h 1552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Lst>
                <a:rect l="l" t="t" r="r" b="b"/>
                <a:pathLst>
                  <a:path w="317499" h="155222">
                    <a:moveTo>
                      <a:pt x="322087" y="4022"/>
                    </a:moveTo>
                    <a:cubicBezTo>
                      <a:pt x="322016" y="4868"/>
                      <a:pt x="322016" y="5644"/>
                      <a:pt x="321945" y="6491"/>
                    </a:cubicBezTo>
                    <a:cubicBezTo>
                      <a:pt x="321875" y="7197"/>
                      <a:pt x="321804" y="7902"/>
                      <a:pt x="321663" y="8608"/>
                    </a:cubicBezTo>
                    <a:cubicBezTo>
                      <a:pt x="321522" y="9384"/>
                      <a:pt x="321452" y="10231"/>
                      <a:pt x="321310" y="11007"/>
                    </a:cubicBezTo>
                    <a:cubicBezTo>
                      <a:pt x="321169" y="11712"/>
                      <a:pt x="321028" y="12418"/>
                      <a:pt x="320887" y="13123"/>
                    </a:cubicBezTo>
                    <a:cubicBezTo>
                      <a:pt x="320746" y="13899"/>
                      <a:pt x="320534" y="14676"/>
                      <a:pt x="320323" y="15452"/>
                    </a:cubicBezTo>
                    <a:cubicBezTo>
                      <a:pt x="320111" y="16157"/>
                      <a:pt x="319899" y="16863"/>
                      <a:pt x="319688" y="17568"/>
                    </a:cubicBezTo>
                    <a:cubicBezTo>
                      <a:pt x="319476" y="18344"/>
                      <a:pt x="319194" y="19121"/>
                      <a:pt x="318911" y="19897"/>
                    </a:cubicBezTo>
                    <a:cubicBezTo>
                      <a:pt x="318700" y="20602"/>
                      <a:pt x="318417" y="21308"/>
                      <a:pt x="318135" y="21943"/>
                    </a:cubicBezTo>
                    <a:cubicBezTo>
                      <a:pt x="317783" y="22789"/>
                      <a:pt x="317500" y="23566"/>
                      <a:pt x="317077" y="24412"/>
                    </a:cubicBezTo>
                    <a:cubicBezTo>
                      <a:pt x="316795" y="25118"/>
                      <a:pt x="316442" y="25753"/>
                      <a:pt x="316160" y="26458"/>
                    </a:cubicBezTo>
                    <a:cubicBezTo>
                      <a:pt x="315736" y="27234"/>
                      <a:pt x="315384" y="28081"/>
                      <a:pt x="314890" y="28857"/>
                    </a:cubicBezTo>
                    <a:cubicBezTo>
                      <a:pt x="314537" y="29492"/>
                      <a:pt x="314184" y="30198"/>
                      <a:pt x="313831" y="30833"/>
                    </a:cubicBezTo>
                    <a:cubicBezTo>
                      <a:pt x="313267" y="31750"/>
                      <a:pt x="312703" y="32738"/>
                      <a:pt x="312068" y="33655"/>
                    </a:cubicBezTo>
                    <a:cubicBezTo>
                      <a:pt x="311715" y="34219"/>
                      <a:pt x="311362" y="34784"/>
                      <a:pt x="310939" y="35419"/>
                    </a:cubicBezTo>
                    <a:cubicBezTo>
                      <a:pt x="310233" y="36477"/>
                      <a:pt x="309457" y="37465"/>
                      <a:pt x="308681" y="38523"/>
                    </a:cubicBezTo>
                    <a:cubicBezTo>
                      <a:pt x="308328" y="38947"/>
                      <a:pt x="308046" y="39441"/>
                      <a:pt x="307693" y="39864"/>
                    </a:cubicBezTo>
                    <a:cubicBezTo>
                      <a:pt x="306423" y="41487"/>
                      <a:pt x="305012" y="43109"/>
                      <a:pt x="303530" y="44732"/>
                    </a:cubicBezTo>
                    <a:cubicBezTo>
                      <a:pt x="303177" y="45156"/>
                      <a:pt x="302754" y="45579"/>
                      <a:pt x="302331" y="45932"/>
                    </a:cubicBezTo>
                    <a:cubicBezTo>
                      <a:pt x="301202" y="47131"/>
                      <a:pt x="299932" y="48331"/>
                      <a:pt x="298662" y="49530"/>
                    </a:cubicBezTo>
                    <a:cubicBezTo>
                      <a:pt x="298097" y="50094"/>
                      <a:pt x="297533" y="50659"/>
                      <a:pt x="296898" y="51153"/>
                    </a:cubicBezTo>
                    <a:cubicBezTo>
                      <a:pt x="296122" y="51858"/>
                      <a:pt x="295346" y="52493"/>
                      <a:pt x="294570" y="53199"/>
                    </a:cubicBezTo>
                    <a:cubicBezTo>
                      <a:pt x="293864" y="53834"/>
                      <a:pt x="293088" y="54469"/>
                      <a:pt x="292312" y="55033"/>
                    </a:cubicBezTo>
                    <a:cubicBezTo>
                      <a:pt x="291465" y="55668"/>
                      <a:pt x="290619" y="56374"/>
                      <a:pt x="289772" y="57009"/>
                    </a:cubicBezTo>
                    <a:cubicBezTo>
                      <a:pt x="288996" y="57644"/>
                      <a:pt x="288220" y="58208"/>
                      <a:pt x="287373" y="58773"/>
                    </a:cubicBezTo>
                    <a:cubicBezTo>
                      <a:pt x="286456" y="59408"/>
                      <a:pt x="285539" y="60043"/>
                      <a:pt x="284622" y="60678"/>
                    </a:cubicBezTo>
                    <a:cubicBezTo>
                      <a:pt x="283775" y="61242"/>
                      <a:pt x="282928" y="61807"/>
                      <a:pt x="282081" y="62442"/>
                    </a:cubicBezTo>
                    <a:cubicBezTo>
                      <a:pt x="281094" y="63077"/>
                      <a:pt x="280106" y="63712"/>
                      <a:pt x="279118" y="64276"/>
                    </a:cubicBezTo>
                    <a:cubicBezTo>
                      <a:pt x="277919" y="65052"/>
                      <a:pt x="276649" y="65828"/>
                      <a:pt x="275379" y="66534"/>
                    </a:cubicBezTo>
                    <a:cubicBezTo>
                      <a:pt x="272980" y="67945"/>
                      <a:pt x="270510" y="69286"/>
                      <a:pt x="267970" y="70556"/>
                    </a:cubicBezTo>
                    <a:cubicBezTo>
                      <a:pt x="267265" y="70908"/>
                      <a:pt x="266489" y="71261"/>
                      <a:pt x="265783" y="71614"/>
                    </a:cubicBezTo>
                    <a:cubicBezTo>
                      <a:pt x="263808" y="72602"/>
                      <a:pt x="261832" y="73519"/>
                      <a:pt x="259786" y="74436"/>
                    </a:cubicBezTo>
                    <a:cubicBezTo>
                      <a:pt x="259080" y="74718"/>
                      <a:pt x="258445" y="75071"/>
                      <a:pt x="257740" y="75353"/>
                    </a:cubicBezTo>
                    <a:cubicBezTo>
                      <a:pt x="255129" y="76482"/>
                      <a:pt x="252448" y="77611"/>
                      <a:pt x="249696" y="78599"/>
                    </a:cubicBezTo>
                    <a:cubicBezTo>
                      <a:pt x="249202" y="78811"/>
                      <a:pt x="248709" y="78952"/>
                      <a:pt x="248285" y="79093"/>
                    </a:cubicBezTo>
                    <a:cubicBezTo>
                      <a:pt x="245957" y="79939"/>
                      <a:pt x="243629" y="80786"/>
                      <a:pt x="241300" y="81562"/>
                    </a:cubicBezTo>
                    <a:cubicBezTo>
                      <a:pt x="240313" y="81915"/>
                      <a:pt x="239395" y="82197"/>
                      <a:pt x="238408" y="82479"/>
                    </a:cubicBezTo>
                    <a:cubicBezTo>
                      <a:pt x="237138" y="82903"/>
                      <a:pt x="235797" y="83256"/>
                      <a:pt x="234456" y="83679"/>
                    </a:cubicBezTo>
                    <a:cubicBezTo>
                      <a:pt x="233328" y="84032"/>
                      <a:pt x="232269" y="84314"/>
                      <a:pt x="231140" y="84667"/>
                    </a:cubicBezTo>
                    <a:cubicBezTo>
                      <a:pt x="229800" y="85019"/>
                      <a:pt x="228459" y="85372"/>
                      <a:pt x="227119" y="85725"/>
                    </a:cubicBezTo>
                    <a:cubicBezTo>
                      <a:pt x="225990" y="86007"/>
                      <a:pt x="224861" y="86289"/>
                      <a:pt x="223732" y="86572"/>
                    </a:cubicBezTo>
                    <a:cubicBezTo>
                      <a:pt x="222391" y="86924"/>
                      <a:pt x="220980" y="87207"/>
                      <a:pt x="219640" y="87489"/>
                    </a:cubicBezTo>
                    <a:cubicBezTo>
                      <a:pt x="218511" y="87771"/>
                      <a:pt x="217382" y="87983"/>
                      <a:pt x="216253" y="88265"/>
                    </a:cubicBezTo>
                    <a:cubicBezTo>
                      <a:pt x="214842" y="88547"/>
                      <a:pt x="213431" y="88829"/>
                      <a:pt x="212020" y="89112"/>
                    </a:cubicBezTo>
                    <a:cubicBezTo>
                      <a:pt x="210962" y="89323"/>
                      <a:pt x="209833" y="89535"/>
                      <a:pt x="208774" y="89747"/>
                    </a:cubicBezTo>
                    <a:cubicBezTo>
                      <a:pt x="205740" y="90311"/>
                      <a:pt x="202706" y="90805"/>
                      <a:pt x="199673" y="91228"/>
                    </a:cubicBezTo>
                    <a:cubicBezTo>
                      <a:pt x="199249" y="91299"/>
                      <a:pt x="198826" y="91299"/>
                      <a:pt x="198403" y="91369"/>
                    </a:cubicBezTo>
                    <a:cubicBezTo>
                      <a:pt x="195721" y="91722"/>
                      <a:pt x="193040" y="92075"/>
                      <a:pt x="190359" y="92357"/>
                    </a:cubicBezTo>
                    <a:cubicBezTo>
                      <a:pt x="189372" y="92428"/>
                      <a:pt x="188313" y="92569"/>
                      <a:pt x="187325" y="92639"/>
                    </a:cubicBezTo>
                    <a:cubicBezTo>
                      <a:pt x="185561" y="92781"/>
                      <a:pt x="183868" y="92922"/>
                      <a:pt x="182104" y="93063"/>
                    </a:cubicBezTo>
                    <a:cubicBezTo>
                      <a:pt x="181046" y="93133"/>
                      <a:pt x="179917" y="93204"/>
                      <a:pt x="178859" y="93274"/>
                    </a:cubicBezTo>
                    <a:cubicBezTo>
                      <a:pt x="177024" y="93416"/>
                      <a:pt x="175260" y="93486"/>
                      <a:pt x="173426" y="93557"/>
                    </a:cubicBezTo>
                    <a:cubicBezTo>
                      <a:pt x="172438" y="93627"/>
                      <a:pt x="171380" y="93627"/>
                      <a:pt x="170392" y="93698"/>
                    </a:cubicBezTo>
                    <a:cubicBezTo>
                      <a:pt x="168840" y="93768"/>
                      <a:pt x="167288" y="93768"/>
                      <a:pt x="165665" y="93768"/>
                    </a:cubicBezTo>
                    <a:cubicBezTo>
                      <a:pt x="164536" y="93768"/>
                      <a:pt x="163478" y="93839"/>
                      <a:pt x="162349" y="93839"/>
                    </a:cubicBezTo>
                    <a:cubicBezTo>
                      <a:pt x="160655" y="93839"/>
                      <a:pt x="158962" y="93839"/>
                      <a:pt x="157269" y="93768"/>
                    </a:cubicBezTo>
                    <a:cubicBezTo>
                      <a:pt x="156281" y="93768"/>
                      <a:pt x="155293" y="93768"/>
                      <a:pt x="154305" y="93698"/>
                    </a:cubicBezTo>
                    <a:cubicBezTo>
                      <a:pt x="152753" y="93627"/>
                      <a:pt x="151201" y="93557"/>
                      <a:pt x="149649" y="93486"/>
                    </a:cubicBezTo>
                    <a:cubicBezTo>
                      <a:pt x="148590" y="93416"/>
                      <a:pt x="147532" y="93416"/>
                      <a:pt x="146474" y="93345"/>
                    </a:cubicBezTo>
                    <a:cubicBezTo>
                      <a:pt x="144780" y="93274"/>
                      <a:pt x="143158" y="93133"/>
                      <a:pt x="141464" y="92992"/>
                    </a:cubicBezTo>
                    <a:cubicBezTo>
                      <a:pt x="140547" y="92922"/>
                      <a:pt x="139630" y="92851"/>
                      <a:pt x="138712" y="92781"/>
                    </a:cubicBezTo>
                    <a:cubicBezTo>
                      <a:pt x="136667" y="92639"/>
                      <a:pt x="134620" y="92428"/>
                      <a:pt x="132574" y="92216"/>
                    </a:cubicBezTo>
                    <a:cubicBezTo>
                      <a:pt x="132010" y="92146"/>
                      <a:pt x="131516" y="92146"/>
                      <a:pt x="130952" y="92075"/>
                    </a:cubicBezTo>
                    <a:cubicBezTo>
                      <a:pt x="128411" y="91793"/>
                      <a:pt x="125801" y="91440"/>
                      <a:pt x="123261" y="91087"/>
                    </a:cubicBezTo>
                    <a:cubicBezTo>
                      <a:pt x="122837" y="91017"/>
                      <a:pt x="122414" y="90946"/>
                      <a:pt x="122061" y="90876"/>
                    </a:cubicBezTo>
                    <a:cubicBezTo>
                      <a:pt x="119874" y="90523"/>
                      <a:pt x="117687" y="90241"/>
                      <a:pt x="115500" y="89817"/>
                    </a:cubicBezTo>
                    <a:cubicBezTo>
                      <a:pt x="114583" y="89676"/>
                      <a:pt x="113736" y="89464"/>
                      <a:pt x="112819" y="89323"/>
                    </a:cubicBezTo>
                    <a:cubicBezTo>
                      <a:pt x="111125" y="89041"/>
                      <a:pt x="109432" y="88688"/>
                      <a:pt x="107809" y="88336"/>
                    </a:cubicBezTo>
                    <a:cubicBezTo>
                      <a:pt x="106962" y="88194"/>
                      <a:pt x="106116" y="87983"/>
                      <a:pt x="105269" y="87771"/>
                    </a:cubicBezTo>
                    <a:cubicBezTo>
                      <a:pt x="103435" y="87348"/>
                      <a:pt x="101671" y="86995"/>
                      <a:pt x="99837" y="86572"/>
                    </a:cubicBezTo>
                    <a:cubicBezTo>
                      <a:pt x="98849" y="86360"/>
                      <a:pt x="97861" y="86078"/>
                      <a:pt x="96873" y="85796"/>
                    </a:cubicBezTo>
                    <a:cubicBezTo>
                      <a:pt x="95250" y="85372"/>
                      <a:pt x="93628" y="84949"/>
                      <a:pt x="92005" y="84526"/>
                    </a:cubicBezTo>
                    <a:cubicBezTo>
                      <a:pt x="91087" y="84243"/>
                      <a:pt x="90170" y="84032"/>
                      <a:pt x="89253" y="83749"/>
                    </a:cubicBezTo>
                    <a:cubicBezTo>
                      <a:pt x="86713" y="82973"/>
                      <a:pt x="84173" y="82197"/>
                      <a:pt x="81633" y="81351"/>
                    </a:cubicBezTo>
                    <a:cubicBezTo>
                      <a:pt x="81210" y="81209"/>
                      <a:pt x="80716" y="81068"/>
                      <a:pt x="80292" y="80927"/>
                    </a:cubicBezTo>
                    <a:cubicBezTo>
                      <a:pt x="77400" y="79939"/>
                      <a:pt x="74578" y="78881"/>
                      <a:pt x="71755" y="77823"/>
                    </a:cubicBezTo>
                    <a:cubicBezTo>
                      <a:pt x="71191" y="77611"/>
                      <a:pt x="70556" y="77329"/>
                      <a:pt x="69991" y="77117"/>
                    </a:cubicBezTo>
                    <a:cubicBezTo>
                      <a:pt x="66393" y="75636"/>
                      <a:pt x="62795" y="74154"/>
                      <a:pt x="59337" y="72461"/>
                    </a:cubicBezTo>
                    <a:cubicBezTo>
                      <a:pt x="58985" y="72319"/>
                      <a:pt x="58632" y="72108"/>
                      <a:pt x="58279" y="71967"/>
                    </a:cubicBezTo>
                    <a:cubicBezTo>
                      <a:pt x="54681" y="70203"/>
                      <a:pt x="51083" y="68368"/>
                      <a:pt x="47696" y="66393"/>
                    </a:cubicBezTo>
                    <a:cubicBezTo>
                      <a:pt x="15946" y="48048"/>
                      <a:pt x="141" y="24059"/>
                      <a:pt x="212" y="0"/>
                    </a:cubicBezTo>
                    <a:lnTo>
                      <a:pt x="0" y="62936"/>
                    </a:lnTo>
                    <a:cubicBezTo>
                      <a:pt x="-70" y="86924"/>
                      <a:pt x="15805" y="110984"/>
                      <a:pt x="47484" y="129328"/>
                    </a:cubicBezTo>
                    <a:cubicBezTo>
                      <a:pt x="50871" y="131304"/>
                      <a:pt x="54469" y="133138"/>
                      <a:pt x="58068" y="134902"/>
                    </a:cubicBezTo>
                    <a:cubicBezTo>
                      <a:pt x="58420" y="135043"/>
                      <a:pt x="58773" y="135255"/>
                      <a:pt x="59126" y="135396"/>
                    </a:cubicBezTo>
                    <a:cubicBezTo>
                      <a:pt x="62583" y="137019"/>
                      <a:pt x="66181" y="138571"/>
                      <a:pt x="69780" y="140053"/>
                    </a:cubicBezTo>
                    <a:cubicBezTo>
                      <a:pt x="70132" y="140194"/>
                      <a:pt x="70415" y="140335"/>
                      <a:pt x="70697" y="140476"/>
                    </a:cubicBezTo>
                    <a:cubicBezTo>
                      <a:pt x="70979" y="140617"/>
                      <a:pt x="71261" y="140688"/>
                      <a:pt x="71544" y="140758"/>
                    </a:cubicBezTo>
                    <a:cubicBezTo>
                      <a:pt x="74366" y="141817"/>
                      <a:pt x="77188" y="142875"/>
                      <a:pt x="80081" y="143863"/>
                    </a:cubicBezTo>
                    <a:cubicBezTo>
                      <a:pt x="80504" y="144004"/>
                      <a:pt x="80998" y="144145"/>
                      <a:pt x="81421" y="144286"/>
                    </a:cubicBezTo>
                    <a:cubicBezTo>
                      <a:pt x="83962" y="145133"/>
                      <a:pt x="86501" y="145909"/>
                      <a:pt x="89042" y="146685"/>
                    </a:cubicBezTo>
                    <a:cubicBezTo>
                      <a:pt x="89465" y="146826"/>
                      <a:pt x="89888" y="146967"/>
                      <a:pt x="90311" y="147108"/>
                    </a:cubicBezTo>
                    <a:cubicBezTo>
                      <a:pt x="90805" y="147249"/>
                      <a:pt x="91299" y="147391"/>
                      <a:pt x="91793" y="147532"/>
                    </a:cubicBezTo>
                    <a:cubicBezTo>
                      <a:pt x="93416" y="147955"/>
                      <a:pt x="95039" y="148378"/>
                      <a:pt x="96661" y="148802"/>
                    </a:cubicBezTo>
                    <a:cubicBezTo>
                      <a:pt x="97649" y="149084"/>
                      <a:pt x="98637" y="149296"/>
                      <a:pt x="99625" y="149578"/>
                    </a:cubicBezTo>
                    <a:cubicBezTo>
                      <a:pt x="101389" y="150001"/>
                      <a:pt x="103223" y="150424"/>
                      <a:pt x="105058" y="150777"/>
                    </a:cubicBezTo>
                    <a:cubicBezTo>
                      <a:pt x="105763" y="150918"/>
                      <a:pt x="106398" y="151059"/>
                      <a:pt x="107104" y="151201"/>
                    </a:cubicBezTo>
                    <a:cubicBezTo>
                      <a:pt x="107315" y="151271"/>
                      <a:pt x="107456" y="151271"/>
                      <a:pt x="107668" y="151271"/>
                    </a:cubicBezTo>
                    <a:cubicBezTo>
                      <a:pt x="109361" y="151624"/>
                      <a:pt x="110984" y="151906"/>
                      <a:pt x="112677" y="152259"/>
                    </a:cubicBezTo>
                    <a:cubicBezTo>
                      <a:pt x="113595" y="152400"/>
                      <a:pt x="114441" y="152612"/>
                      <a:pt x="115359" y="152753"/>
                    </a:cubicBezTo>
                    <a:cubicBezTo>
                      <a:pt x="117546" y="153106"/>
                      <a:pt x="119804" y="153458"/>
                      <a:pt x="121991" y="153811"/>
                    </a:cubicBezTo>
                    <a:cubicBezTo>
                      <a:pt x="122344" y="153882"/>
                      <a:pt x="122696" y="153952"/>
                      <a:pt x="123049" y="153952"/>
                    </a:cubicBezTo>
                    <a:cubicBezTo>
                      <a:pt x="123049" y="153952"/>
                      <a:pt x="123120" y="153952"/>
                      <a:pt x="123120" y="153952"/>
                    </a:cubicBezTo>
                    <a:cubicBezTo>
                      <a:pt x="125660" y="154305"/>
                      <a:pt x="128270" y="154658"/>
                      <a:pt x="130810" y="154940"/>
                    </a:cubicBezTo>
                    <a:cubicBezTo>
                      <a:pt x="131445" y="155011"/>
                      <a:pt x="132010" y="155081"/>
                      <a:pt x="132645" y="155152"/>
                    </a:cubicBezTo>
                    <a:cubicBezTo>
                      <a:pt x="134620" y="155363"/>
                      <a:pt x="136596" y="155575"/>
                      <a:pt x="138571" y="155716"/>
                    </a:cubicBezTo>
                    <a:cubicBezTo>
                      <a:pt x="138642" y="155716"/>
                      <a:pt x="138642" y="155716"/>
                      <a:pt x="138712" y="155716"/>
                    </a:cubicBezTo>
                    <a:cubicBezTo>
                      <a:pt x="139559" y="155787"/>
                      <a:pt x="140406" y="155857"/>
                      <a:pt x="141253" y="155857"/>
                    </a:cubicBezTo>
                    <a:cubicBezTo>
                      <a:pt x="142946" y="155998"/>
                      <a:pt x="144639" y="156139"/>
                      <a:pt x="146333" y="156210"/>
                    </a:cubicBezTo>
                    <a:cubicBezTo>
                      <a:pt x="147391" y="156281"/>
                      <a:pt x="148449" y="156281"/>
                      <a:pt x="149437" y="156351"/>
                    </a:cubicBezTo>
                    <a:cubicBezTo>
                      <a:pt x="150989" y="156422"/>
                      <a:pt x="152542" y="156492"/>
                      <a:pt x="154164" y="156563"/>
                    </a:cubicBezTo>
                    <a:cubicBezTo>
                      <a:pt x="154305" y="156563"/>
                      <a:pt x="154446" y="156563"/>
                      <a:pt x="154517" y="156563"/>
                    </a:cubicBezTo>
                    <a:cubicBezTo>
                      <a:pt x="155364" y="156563"/>
                      <a:pt x="156210" y="156563"/>
                      <a:pt x="157128" y="156563"/>
                    </a:cubicBezTo>
                    <a:cubicBezTo>
                      <a:pt x="158821" y="156563"/>
                      <a:pt x="160514" y="156633"/>
                      <a:pt x="162137" y="156633"/>
                    </a:cubicBezTo>
                    <a:cubicBezTo>
                      <a:pt x="163266" y="156633"/>
                      <a:pt x="164324" y="156633"/>
                      <a:pt x="165453" y="156563"/>
                    </a:cubicBezTo>
                    <a:cubicBezTo>
                      <a:pt x="167005" y="156563"/>
                      <a:pt x="168558" y="156492"/>
                      <a:pt x="170110" y="156492"/>
                    </a:cubicBezTo>
                    <a:cubicBezTo>
                      <a:pt x="170392" y="156492"/>
                      <a:pt x="170674" y="156492"/>
                      <a:pt x="170956" y="156492"/>
                    </a:cubicBezTo>
                    <a:cubicBezTo>
                      <a:pt x="171662" y="156492"/>
                      <a:pt x="172438" y="156422"/>
                      <a:pt x="173144" y="156351"/>
                    </a:cubicBezTo>
                    <a:cubicBezTo>
                      <a:pt x="174978" y="156281"/>
                      <a:pt x="176742" y="156210"/>
                      <a:pt x="178577" y="156069"/>
                    </a:cubicBezTo>
                    <a:cubicBezTo>
                      <a:pt x="179635" y="155998"/>
                      <a:pt x="180764" y="155928"/>
                      <a:pt x="181822" y="155857"/>
                    </a:cubicBezTo>
                    <a:cubicBezTo>
                      <a:pt x="183586" y="155716"/>
                      <a:pt x="185279" y="155575"/>
                      <a:pt x="186972" y="155434"/>
                    </a:cubicBezTo>
                    <a:cubicBezTo>
                      <a:pt x="187608" y="155363"/>
                      <a:pt x="188172" y="155363"/>
                      <a:pt x="188807" y="155293"/>
                    </a:cubicBezTo>
                    <a:cubicBezTo>
                      <a:pt x="189230" y="155222"/>
                      <a:pt x="189654" y="155222"/>
                      <a:pt x="190077" y="155152"/>
                    </a:cubicBezTo>
                    <a:cubicBezTo>
                      <a:pt x="192758" y="154869"/>
                      <a:pt x="195439" y="154587"/>
                      <a:pt x="198120" y="154164"/>
                    </a:cubicBezTo>
                    <a:cubicBezTo>
                      <a:pt x="198544" y="154093"/>
                      <a:pt x="198967" y="154093"/>
                      <a:pt x="199390" y="154023"/>
                    </a:cubicBezTo>
                    <a:cubicBezTo>
                      <a:pt x="202424" y="153599"/>
                      <a:pt x="205458" y="153106"/>
                      <a:pt x="208492" y="152541"/>
                    </a:cubicBezTo>
                    <a:cubicBezTo>
                      <a:pt x="208774" y="152471"/>
                      <a:pt x="209056" y="152471"/>
                      <a:pt x="209339" y="152400"/>
                    </a:cubicBezTo>
                    <a:cubicBezTo>
                      <a:pt x="210115" y="152259"/>
                      <a:pt x="210962" y="152118"/>
                      <a:pt x="211738" y="151906"/>
                    </a:cubicBezTo>
                    <a:cubicBezTo>
                      <a:pt x="213149" y="151624"/>
                      <a:pt x="214560" y="151342"/>
                      <a:pt x="215971" y="151059"/>
                    </a:cubicBezTo>
                    <a:cubicBezTo>
                      <a:pt x="217100" y="150848"/>
                      <a:pt x="218229" y="150566"/>
                      <a:pt x="219358" y="150283"/>
                    </a:cubicBezTo>
                    <a:cubicBezTo>
                      <a:pt x="220698" y="150001"/>
                      <a:pt x="222109" y="149648"/>
                      <a:pt x="223450" y="149366"/>
                    </a:cubicBezTo>
                    <a:cubicBezTo>
                      <a:pt x="224579" y="149084"/>
                      <a:pt x="225708" y="148802"/>
                      <a:pt x="226837" y="148519"/>
                    </a:cubicBezTo>
                    <a:cubicBezTo>
                      <a:pt x="228177" y="148167"/>
                      <a:pt x="229518" y="147814"/>
                      <a:pt x="230858" y="147461"/>
                    </a:cubicBezTo>
                    <a:cubicBezTo>
                      <a:pt x="231987" y="147179"/>
                      <a:pt x="233116" y="146826"/>
                      <a:pt x="234245" y="146473"/>
                    </a:cubicBezTo>
                    <a:cubicBezTo>
                      <a:pt x="235585" y="146121"/>
                      <a:pt x="236855" y="145697"/>
                      <a:pt x="238125" y="145274"/>
                    </a:cubicBezTo>
                    <a:cubicBezTo>
                      <a:pt x="238690" y="145062"/>
                      <a:pt x="239254" y="144921"/>
                      <a:pt x="239819" y="144780"/>
                    </a:cubicBezTo>
                    <a:cubicBezTo>
                      <a:pt x="240242" y="144639"/>
                      <a:pt x="240595" y="144498"/>
                      <a:pt x="241018" y="144357"/>
                    </a:cubicBezTo>
                    <a:cubicBezTo>
                      <a:pt x="243346" y="143581"/>
                      <a:pt x="245675" y="142734"/>
                      <a:pt x="248003" y="141887"/>
                    </a:cubicBezTo>
                    <a:cubicBezTo>
                      <a:pt x="248497" y="141676"/>
                      <a:pt x="248991" y="141534"/>
                      <a:pt x="249485" y="141323"/>
                    </a:cubicBezTo>
                    <a:cubicBezTo>
                      <a:pt x="252236" y="140264"/>
                      <a:pt x="254847" y="139206"/>
                      <a:pt x="257528" y="138077"/>
                    </a:cubicBezTo>
                    <a:cubicBezTo>
                      <a:pt x="258234" y="137795"/>
                      <a:pt x="258869" y="137442"/>
                      <a:pt x="259574" y="137160"/>
                    </a:cubicBezTo>
                    <a:cubicBezTo>
                      <a:pt x="261620" y="136243"/>
                      <a:pt x="263596" y="135326"/>
                      <a:pt x="265501" y="134338"/>
                    </a:cubicBezTo>
                    <a:cubicBezTo>
                      <a:pt x="266206" y="133985"/>
                      <a:pt x="266983" y="133632"/>
                      <a:pt x="267688" y="133209"/>
                    </a:cubicBezTo>
                    <a:cubicBezTo>
                      <a:pt x="270228" y="131939"/>
                      <a:pt x="272698" y="130598"/>
                      <a:pt x="275096" y="129187"/>
                    </a:cubicBezTo>
                    <a:cubicBezTo>
                      <a:pt x="275731" y="128834"/>
                      <a:pt x="276437" y="128411"/>
                      <a:pt x="277072" y="128058"/>
                    </a:cubicBezTo>
                    <a:cubicBezTo>
                      <a:pt x="277707" y="127706"/>
                      <a:pt x="278271" y="127282"/>
                      <a:pt x="278836" y="126929"/>
                    </a:cubicBezTo>
                    <a:cubicBezTo>
                      <a:pt x="279824" y="126294"/>
                      <a:pt x="280811" y="125730"/>
                      <a:pt x="281729" y="125095"/>
                    </a:cubicBezTo>
                    <a:cubicBezTo>
                      <a:pt x="282575" y="124531"/>
                      <a:pt x="283422" y="123966"/>
                      <a:pt x="284269" y="123331"/>
                    </a:cubicBezTo>
                    <a:cubicBezTo>
                      <a:pt x="285186" y="122696"/>
                      <a:pt x="286103" y="122061"/>
                      <a:pt x="286950" y="121426"/>
                    </a:cubicBezTo>
                    <a:cubicBezTo>
                      <a:pt x="287796" y="120862"/>
                      <a:pt x="288573" y="120227"/>
                      <a:pt x="289349" y="119662"/>
                    </a:cubicBezTo>
                    <a:cubicBezTo>
                      <a:pt x="290195" y="119027"/>
                      <a:pt x="291042" y="118322"/>
                      <a:pt x="291889" y="117687"/>
                    </a:cubicBezTo>
                    <a:cubicBezTo>
                      <a:pt x="292665" y="117052"/>
                      <a:pt x="293370" y="116487"/>
                      <a:pt x="294076" y="115852"/>
                    </a:cubicBezTo>
                    <a:cubicBezTo>
                      <a:pt x="294852" y="115147"/>
                      <a:pt x="295628" y="114512"/>
                      <a:pt x="296404" y="113806"/>
                    </a:cubicBezTo>
                    <a:cubicBezTo>
                      <a:pt x="296686" y="113524"/>
                      <a:pt x="297039" y="113242"/>
                      <a:pt x="297321" y="112959"/>
                    </a:cubicBezTo>
                    <a:cubicBezTo>
                      <a:pt x="297604" y="112677"/>
                      <a:pt x="297815" y="112395"/>
                      <a:pt x="298097" y="112183"/>
                    </a:cubicBezTo>
                    <a:cubicBezTo>
                      <a:pt x="299368" y="110984"/>
                      <a:pt x="300567" y="109784"/>
                      <a:pt x="301766" y="108585"/>
                    </a:cubicBezTo>
                    <a:cubicBezTo>
                      <a:pt x="302190" y="108162"/>
                      <a:pt x="302542" y="107809"/>
                      <a:pt x="302966" y="107386"/>
                    </a:cubicBezTo>
                    <a:cubicBezTo>
                      <a:pt x="304448" y="105763"/>
                      <a:pt x="305859" y="104140"/>
                      <a:pt x="307129" y="102517"/>
                    </a:cubicBezTo>
                    <a:cubicBezTo>
                      <a:pt x="307199" y="102447"/>
                      <a:pt x="307270" y="102376"/>
                      <a:pt x="307340" y="102306"/>
                    </a:cubicBezTo>
                    <a:cubicBezTo>
                      <a:pt x="307622" y="101953"/>
                      <a:pt x="307905" y="101529"/>
                      <a:pt x="308187" y="101177"/>
                    </a:cubicBezTo>
                    <a:cubicBezTo>
                      <a:pt x="308963" y="100118"/>
                      <a:pt x="309739" y="99131"/>
                      <a:pt x="310445" y="98072"/>
                    </a:cubicBezTo>
                    <a:cubicBezTo>
                      <a:pt x="310868" y="97508"/>
                      <a:pt x="311221" y="96943"/>
                      <a:pt x="311574" y="96379"/>
                    </a:cubicBezTo>
                    <a:cubicBezTo>
                      <a:pt x="312209" y="95462"/>
                      <a:pt x="312773" y="94474"/>
                      <a:pt x="313337" y="93557"/>
                    </a:cubicBezTo>
                    <a:cubicBezTo>
                      <a:pt x="313479" y="93274"/>
                      <a:pt x="313690" y="93063"/>
                      <a:pt x="313831" y="92781"/>
                    </a:cubicBezTo>
                    <a:cubicBezTo>
                      <a:pt x="314043" y="92357"/>
                      <a:pt x="314255" y="92004"/>
                      <a:pt x="314466" y="91581"/>
                    </a:cubicBezTo>
                    <a:cubicBezTo>
                      <a:pt x="314890" y="90805"/>
                      <a:pt x="315313" y="89958"/>
                      <a:pt x="315736" y="89182"/>
                    </a:cubicBezTo>
                    <a:cubicBezTo>
                      <a:pt x="316089" y="88477"/>
                      <a:pt x="316372" y="87842"/>
                      <a:pt x="316654" y="87136"/>
                    </a:cubicBezTo>
                    <a:cubicBezTo>
                      <a:pt x="317007" y="86360"/>
                      <a:pt x="317359" y="85513"/>
                      <a:pt x="317712" y="84667"/>
                    </a:cubicBezTo>
                    <a:cubicBezTo>
                      <a:pt x="317853" y="84314"/>
                      <a:pt x="318065" y="83961"/>
                      <a:pt x="318206" y="83608"/>
                    </a:cubicBezTo>
                    <a:cubicBezTo>
                      <a:pt x="318347" y="83256"/>
                      <a:pt x="318417" y="82973"/>
                      <a:pt x="318559" y="82621"/>
                    </a:cubicBezTo>
                    <a:cubicBezTo>
                      <a:pt x="318841" y="81844"/>
                      <a:pt x="319123" y="81068"/>
                      <a:pt x="319335" y="80292"/>
                    </a:cubicBezTo>
                    <a:cubicBezTo>
                      <a:pt x="319546" y="79587"/>
                      <a:pt x="319758" y="78881"/>
                      <a:pt x="319970" y="78176"/>
                    </a:cubicBezTo>
                    <a:cubicBezTo>
                      <a:pt x="320181" y="77399"/>
                      <a:pt x="320393" y="76623"/>
                      <a:pt x="320534" y="75847"/>
                    </a:cubicBezTo>
                    <a:cubicBezTo>
                      <a:pt x="320605" y="75424"/>
                      <a:pt x="320746" y="75001"/>
                      <a:pt x="320816" y="74577"/>
                    </a:cubicBezTo>
                    <a:cubicBezTo>
                      <a:pt x="320887" y="74295"/>
                      <a:pt x="320887" y="74013"/>
                      <a:pt x="320958" y="73731"/>
                    </a:cubicBezTo>
                    <a:cubicBezTo>
                      <a:pt x="321099" y="72954"/>
                      <a:pt x="321240" y="72108"/>
                      <a:pt x="321310" y="71332"/>
                    </a:cubicBezTo>
                    <a:cubicBezTo>
                      <a:pt x="321381" y="70626"/>
                      <a:pt x="321522" y="69921"/>
                      <a:pt x="321593" y="69215"/>
                    </a:cubicBezTo>
                    <a:cubicBezTo>
                      <a:pt x="321663" y="68439"/>
                      <a:pt x="321734" y="67592"/>
                      <a:pt x="321734" y="66816"/>
                    </a:cubicBezTo>
                    <a:cubicBezTo>
                      <a:pt x="321734" y="66322"/>
                      <a:pt x="321804" y="65899"/>
                      <a:pt x="321804" y="65405"/>
                    </a:cubicBezTo>
                    <a:cubicBezTo>
                      <a:pt x="321804" y="64911"/>
                      <a:pt x="321804" y="64488"/>
                      <a:pt x="321804" y="63994"/>
                    </a:cubicBezTo>
                    <a:lnTo>
                      <a:pt x="322016" y="1058"/>
                    </a:lnTo>
                    <a:cubicBezTo>
                      <a:pt x="322228" y="2117"/>
                      <a:pt x="322157" y="3104"/>
                      <a:pt x="322087" y="4022"/>
                    </a:cubicBezTo>
                    <a:close/>
                  </a:path>
                </a:pathLst>
              </a:custGeom>
              <a:solidFill>
                <a:schemeClr val="accent5"/>
              </a:solidFill>
              <a:ln w="7047" cap="flat">
                <a:noFill/>
                <a:prstDash val="solid"/>
                <a:miter/>
              </a:ln>
            </p:spPr>
            <p:txBody>
              <a:bodyPr rtlCol="0" anchor="ctr"/>
              <a:lstStyle/>
              <a:p>
                <a:pPr algn="r" rtl="1"/>
                <a:endParaRPr lang="en-ID">
                  <a:cs typeface="B Nazanin" panose="00000400000000000000" pitchFamily="2" charset="-78"/>
                </a:endParaRPr>
              </a:p>
            </p:txBody>
          </p:sp>
          <p:sp>
            <p:nvSpPr>
              <p:cNvPr id="235" name="Freeform: Shape 234">
                <a:extLst>
                  <a:ext uri="{FF2B5EF4-FFF2-40B4-BE49-F238E27FC236}">
                    <a16:creationId xmlns:a16="http://schemas.microsoft.com/office/drawing/2014/main" id="{95BBBE94-A0E3-471E-8372-063238AB4398}"/>
                  </a:ext>
                </a:extLst>
              </p:cNvPr>
              <p:cNvSpPr/>
              <p:nvPr/>
            </p:nvSpPr>
            <p:spPr>
              <a:xfrm>
                <a:off x="4207506" y="2277915"/>
                <a:ext cx="1096095" cy="696628"/>
              </a:xfrm>
              <a:custGeom>
                <a:avLst/>
                <a:gdLst>
                  <a:gd name="connsiteX0" fmla="*/ 274347 w 317499"/>
                  <a:gd name="connsiteY0" fmla="*/ 27314 h 183444"/>
                  <a:gd name="connsiteX1" fmla="*/ 275123 w 317499"/>
                  <a:gd name="connsiteY1" fmla="*/ 159112 h 183444"/>
                  <a:gd name="connsiteX2" fmla="*/ 47511 w 317499"/>
                  <a:gd name="connsiteY2" fmla="*/ 159112 h 183444"/>
                  <a:gd name="connsiteX3" fmla="*/ 46735 w 317499"/>
                  <a:gd name="connsiteY3" fmla="*/ 27243 h 183444"/>
                  <a:gd name="connsiteX4" fmla="*/ 274347 w 317499"/>
                  <a:gd name="connsiteY4" fmla="*/ 27314 h 1834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7499" h="183444">
                    <a:moveTo>
                      <a:pt x="274347" y="27314"/>
                    </a:moveTo>
                    <a:cubicBezTo>
                      <a:pt x="337424" y="63721"/>
                      <a:pt x="337777" y="122705"/>
                      <a:pt x="275123" y="159112"/>
                    </a:cubicBezTo>
                    <a:cubicBezTo>
                      <a:pt x="212470" y="195518"/>
                      <a:pt x="110588" y="195518"/>
                      <a:pt x="47511" y="159112"/>
                    </a:cubicBezTo>
                    <a:cubicBezTo>
                      <a:pt x="-15566" y="122705"/>
                      <a:pt x="-15848" y="63650"/>
                      <a:pt x="46735" y="27243"/>
                    </a:cubicBezTo>
                    <a:cubicBezTo>
                      <a:pt x="109388" y="-9093"/>
                      <a:pt x="211271" y="-9093"/>
                      <a:pt x="274347" y="27314"/>
                    </a:cubicBezTo>
                    <a:close/>
                  </a:path>
                </a:pathLst>
              </a:custGeom>
              <a:solidFill>
                <a:srgbClr val="A09ED1"/>
              </a:solidFill>
              <a:ln w="7047" cap="flat">
                <a:noFill/>
                <a:prstDash val="solid"/>
                <a:miter/>
              </a:ln>
            </p:spPr>
            <p:txBody>
              <a:bodyPr rtlCol="0" anchor="ctr"/>
              <a:lstStyle/>
              <a:p>
                <a:pPr algn="r" rtl="1"/>
                <a:endParaRPr lang="en-ID">
                  <a:cs typeface="B Nazanin" panose="00000400000000000000" pitchFamily="2" charset="-78"/>
                </a:endParaRPr>
              </a:p>
            </p:txBody>
          </p:sp>
          <p:sp>
            <p:nvSpPr>
              <p:cNvPr id="236" name="Freeform: Shape 235">
                <a:extLst>
                  <a:ext uri="{FF2B5EF4-FFF2-40B4-BE49-F238E27FC236}">
                    <a16:creationId xmlns:a16="http://schemas.microsoft.com/office/drawing/2014/main" id="{16270B6E-D265-4880-A281-D9F33AB7CDCF}"/>
                  </a:ext>
                </a:extLst>
              </p:cNvPr>
              <p:cNvSpPr/>
              <p:nvPr/>
            </p:nvSpPr>
            <p:spPr>
              <a:xfrm>
                <a:off x="4766366" y="2442460"/>
                <a:ext cx="1144810" cy="830596"/>
              </a:xfrm>
              <a:custGeom>
                <a:avLst/>
                <a:gdLst>
                  <a:gd name="connsiteX0" fmla="*/ 335986 w 331611"/>
                  <a:gd name="connsiteY0" fmla="*/ 0 h 218722"/>
                  <a:gd name="connsiteX1" fmla="*/ 335915 w 331611"/>
                  <a:gd name="connsiteY1" fmla="*/ 25188 h 218722"/>
                  <a:gd name="connsiteX2" fmla="*/ 0 w 331611"/>
                  <a:gd name="connsiteY2" fmla="*/ 220416 h 218722"/>
                  <a:gd name="connsiteX3" fmla="*/ 71 w 331611"/>
                  <a:gd name="connsiteY3" fmla="*/ 195227 h 218722"/>
                </a:gdLst>
                <a:ahLst/>
                <a:cxnLst>
                  <a:cxn ang="0">
                    <a:pos x="connsiteX0" y="connsiteY0"/>
                  </a:cxn>
                  <a:cxn ang="0">
                    <a:pos x="connsiteX1" y="connsiteY1"/>
                  </a:cxn>
                  <a:cxn ang="0">
                    <a:pos x="connsiteX2" y="connsiteY2"/>
                  </a:cxn>
                  <a:cxn ang="0">
                    <a:pos x="connsiteX3" y="connsiteY3"/>
                  </a:cxn>
                </a:cxnLst>
                <a:rect l="l" t="t" r="r" b="b"/>
                <a:pathLst>
                  <a:path w="331611" h="218722">
                    <a:moveTo>
                      <a:pt x="335986" y="0"/>
                    </a:moveTo>
                    <a:lnTo>
                      <a:pt x="335915" y="25188"/>
                    </a:lnTo>
                    <a:lnTo>
                      <a:pt x="0" y="220416"/>
                    </a:lnTo>
                    <a:lnTo>
                      <a:pt x="71" y="195227"/>
                    </a:lnTo>
                    <a:close/>
                  </a:path>
                </a:pathLst>
              </a:custGeom>
              <a:solidFill>
                <a:schemeClr val="accent5">
                  <a:lumMod val="75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237" name="Freeform: Shape 236">
                <a:extLst>
                  <a:ext uri="{FF2B5EF4-FFF2-40B4-BE49-F238E27FC236}">
                    <a16:creationId xmlns:a16="http://schemas.microsoft.com/office/drawing/2014/main" id="{1D0F89E3-E28D-40F3-B940-98849BE05A08}"/>
                  </a:ext>
                </a:extLst>
              </p:cNvPr>
              <p:cNvSpPr/>
              <p:nvPr/>
            </p:nvSpPr>
            <p:spPr>
              <a:xfrm>
                <a:off x="3599147" y="2442460"/>
                <a:ext cx="1144810" cy="830596"/>
              </a:xfrm>
              <a:custGeom>
                <a:avLst/>
                <a:gdLst>
                  <a:gd name="connsiteX0" fmla="*/ 338173 w 331611"/>
                  <a:gd name="connsiteY0" fmla="*/ 195227 h 218722"/>
                  <a:gd name="connsiteX1" fmla="*/ 338102 w 331611"/>
                  <a:gd name="connsiteY1" fmla="*/ 220416 h 218722"/>
                  <a:gd name="connsiteX2" fmla="*/ 0 w 331611"/>
                  <a:gd name="connsiteY2" fmla="*/ 25188 h 218722"/>
                  <a:gd name="connsiteX3" fmla="*/ 71 w 331611"/>
                  <a:gd name="connsiteY3" fmla="*/ 0 h 218722"/>
                </a:gdLst>
                <a:ahLst/>
                <a:cxnLst>
                  <a:cxn ang="0">
                    <a:pos x="connsiteX0" y="connsiteY0"/>
                  </a:cxn>
                  <a:cxn ang="0">
                    <a:pos x="connsiteX1" y="connsiteY1"/>
                  </a:cxn>
                  <a:cxn ang="0">
                    <a:pos x="connsiteX2" y="connsiteY2"/>
                  </a:cxn>
                  <a:cxn ang="0">
                    <a:pos x="connsiteX3" y="connsiteY3"/>
                  </a:cxn>
                </a:cxnLst>
                <a:rect l="l" t="t" r="r" b="b"/>
                <a:pathLst>
                  <a:path w="331611" h="218722">
                    <a:moveTo>
                      <a:pt x="338173" y="195227"/>
                    </a:moveTo>
                    <a:lnTo>
                      <a:pt x="338102" y="220416"/>
                    </a:lnTo>
                    <a:lnTo>
                      <a:pt x="0" y="25188"/>
                    </a:lnTo>
                    <a:lnTo>
                      <a:pt x="71" y="0"/>
                    </a:lnTo>
                    <a:close/>
                  </a:path>
                </a:pathLst>
              </a:custGeom>
              <a:solidFill>
                <a:schemeClr val="accent5">
                  <a:lumMod val="75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238" name="Freeform: Shape 237">
                <a:extLst>
                  <a:ext uri="{FF2B5EF4-FFF2-40B4-BE49-F238E27FC236}">
                    <a16:creationId xmlns:a16="http://schemas.microsoft.com/office/drawing/2014/main" id="{2110C395-A9AA-4DC9-AD5F-285DA83D180E}"/>
                  </a:ext>
                </a:extLst>
              </p:cNvPr>
              <p:cNvSpPr/>
              <p:nvPr/>
            </p:nvSpPr>
            <p:spPr>
              <a:xfrm>
                <a:off x="3599392" y="1701352"/>
                <a:ext cx="2313979" cy="1473641"/>
              </a:xfrm>
              <a:custGeom>
                <a:avLst/>
                <a:gdLst>
                  <a:gd name="connsiteX0" fmla="*/ 674017 w 670277"/>
                  <a:gd name="connsiteY0" fmla="*/ 195157 h 388055"/>
                  <a:gd name="connsiteX1" fmla="*/ 338102 w 670277"/>
                  <a:gd name="connsiteY1" fmla="*/ 390384 h 388055"/>
                  <a:gd name="connsiteX2" fmla="*/ 0 w 670277"/>
                  <a:gd name="connsiteY2" fmla="*/ 195157 h 388055"/>
                  <a:gd name="connsiteX3" fmla="*/ 335915 w 670277"/>
                  <a:gd name="connsiteY3" fmla="*/ 0 h 388055"/>
                </a:gdLst>
                <a:ahLst/>
                <a:cxnLst>
                  <a:cxn ang="0">
                    <a:pos x="connsiteX0" y="connsiteY0"/>
                  </a:cxn>
                  <a:cxn ang="0">
                    <a:pos x="connsiteX1" y="connsiteY1"/>
                  </a:cxn>
                  <a:cxn ang="0">
                    <a:pos x="connsiteX2" y="connsiteY2"/>
                  </a:cxn>
                  <a:cxn ang="0">
                    <a:pos x="connsiteX3" y="connsiteY3"/>
                  </a:cxn>
                </a:cxnLst>
                <a:rect l="l" t="t" r="r" b="b"/>
                <a:pathLst>
                  <a:path w="670277" h="388055">
                    <a:moveTo>
                      <a:pt x="674017" y="195157"/>
                    </a:moveTo>
                    <a:lnTo>
                      <a:pt x="338102" y="390384"/>
                    </a:lnTo>
                    <a:lnTo>
                      <a:pt x="0" y="195157"/>
                    </a:lnTo>
                    <a:lnTo>
                      <a:pt x="335915" y="0"/>
                    </a:lnTo>
                    <a:close/>
                  </a:path>
                </a:pathLst>
              </a:custGeom>
              <a:solidFill>
                <a:schemeClr val="accent5">
                  <a:lumMod val="40000"/>
                  <a:lumOff val="60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239" name="Freeform: Shape 238">
                <a:extLst>
                  <a:ext uri="{FF2B5EF4-FFF2-40B4-BE49-F238E27FC236}">
                    <a16:creationId xmlns:a16="http://schemas.microsoft.com/office/drawing/2014/main" id="{519ED1D9-0593-4C7B-A8A5-F163A117EC28}"/>
                  </a:ext>
                </a:extLst>
              </p:cNvPr>
              <p:cNvSpPr/>
              <p:nvPr/>
            </p:nvSpPr>
            <p:spPr>
              <a:xfrm>
                <a:off x="5284454" y="2746833"/>
                <a:ext cx="146145" cy="803805"/>
              </a:xfrm>
              <a:custGeom>
                <a:avLst/>
                <a:gdLst>
                  <a:gd name="connsiteX0" fmla="*/ 48613 w 42333"/>
                  <a:gd name="connsiteY0" fmla="*/ 0 h 211666"/>
                  <a:gd name="connsiteX1" fmla="*/ 48613 w 42333"/>
                  <a:gd name="connsiteY1" fmla="*/ 211808 h 211666"/>
                  <a:gd name="connsiteX2" fmla="*/ 24765 w 42333"/>
                  <a:gd name="connsiteY2" fmla="*/ 182033 h 211666"/>
                  <a:gd name="connsiteX3" fmla="*/ 0 w 42333"/>
                  <a:gd name="connsiteY3" fmla="*/ 211808 h 211666"/>
                  <a:gd name="connsiteX4" fmla="*/ 0 w 42333"/>
                  <a:gd name="connsiteY4" fmla="*/ 26176 h 2116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333" h="211666">
                    <a:moveTo>
                      <a:pt x="48613" y="0"/>
                    </a:moveTo>
                    <a:lnTo>
                      <a:pt x="48613" y="211808"/>
                    </a:lnTo>
                    <a:lnTo>
                      <a:pt x="24765" y="182033"/>
                    </a:lnTo>
                    <a:lnTo>
                      <a:pt x="0" y="211808"/>
                    </a:lnTo>
                    <a:lnTo>
                      <a:pt x="0" y="26176"/>
                    </a:lnTo>
                    <a:close/>
                  </a:path>
                </a:pathLst>
              </a:custGeom>
              <a:solidFill>
                <a:schemeClr val="accent3">
                  <a:lumMod val="75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240" name="Freeform: Shape 239">
                <a:extLst>
                  <a:ext uri="{FF2B5EF4-FFF2-40B4-BE49-F238E27FC236}">
                    <a16:creationId xmlns:a16="http://schemas.microsoft.com/office/drawing/2014/main" id="{D4AB5BBB-E7E4-4AF8-8F7C-273612EFE4DD}"/>
                  </a:ext>
                </a:extLst>
              </p:cNvPr>
              <p:cNvSpPr/>
              <p:nvPr/>
            </p:nvSpPr>
            <p:spPr>
              <a:xfrm>
                <a:off x="4651153" y="2307786"/>
                <a:ext cx="779446" cy="535869"/>
              </a:xfrm>
              <a:custGeom>
                <a:avLst/>
                <a:gdLst>
                  <a:gd name="connsiteX0" fmla="*/ 232057 w 225777"/>
                  <a:gd name="connsiteY0" fmla="*/ 115615 h 141111"/>
                  <a:gd name="connsiteX1" fmla="*/ 183444 w 225777"/>
                  <a:gd name="connsiteY1" fmla="*/ 141791 h 141111"/>
                  <a:gd name="connsiteX2" fmla="*/ 11642 w 225777"/>
                  <a:gd name="connsiteY2" fmla="*/ 43225 h 141111"/>
                  <a:gd name="connsiteX3" fmla="*/ 0 w 225777"/>
                  <a:gd name="connsiteY3" fmla="*/ 23187 h 141111"/>
                  <a:gd name="connsiteX4" fmla="*/ 11430 w 225777"/>
                  <a:gd name="connsiteY4" fmla="*/ 3220 h 141111"/>
                  <a:gd name="connsiteX5" fmla="*/ 34643 w 225777"/>
                  <a:gd name="connsiteY5" fmla="*/ 3078 h 141111"/>
                  <a:gd name="connsiteX6" fmla="*/ 232057 w 225777"/>
                  <a:gd name="connsiteY6" fmla="*/ 115615 h 141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5777" h="141111">
                    <a:moveTo>
                      <a:pt x="232057" y="115615"/>
                    </a:moveTo>
                    <a:lnTo>
                      <a:pt x="183444" y="141791"/>
                    </a:lnTo>
                    <a:lnTo>
                      <a:pt x="11642" y="43225"/>
                    </a:lnTo>
                    <a:cubicBezTo>
                      <a:pt x="3880" y="38780"/>
                      <a:pt x="0" y="31018"/>
                      <a:pt x="0" y="23187"/>
                    </a:cubicBezTo>
                    <a:cubicBezTo>
                      <a:pt x="0" y="15496"/>
                      <a:pt x="3810" y="7735"/>
                      <a:pt x="11430" y="3220"/>
                    </a:cubicBezTo>
                    <a:cubicBezTo>
                      <a:pt x="18556" y="-1014"/>
                      <a:pt x="27446" y="-1084"/>
                      <a:pt x="34643" y="3078"/>
                    </a:cubicBezTo>
                    <a:lnTo>
                      <a:pt x="232057" y="115615"/>
                    </a:lnTo>
                    <a:close/>
                  </a:path>
                </a:pathLst>
              </a:custGeom>
              <a:solidFill>
                <a:schemeClr val="accent3"/>
              </a:solidFill>
              <a:ln w="7047" cap="flat">
                <a:noFill/>
                <a:prstDash val="solid"/>
                <a:miter/>
              </a:ln>
            </p:spPr>
            <p:txBody>
              <a:bodyPr rtlCol="0" anchor="ctr"/>
              <a:lstStyle/>
              <a:p>
                <a:pPr algn="r" rtl="1"/>
                <a:endParaRPr lang="en-ID">
                  <a:cs typeface="B Nazanin" panose="00000400000000000000" pitchFamily="2" charset="-78"/>
                </a:endParaRPr>
              </a:p>
            </p:txBody>
          </p:sp>
        </p:grpSp>
        <p:grpSp>
          <p:nvGrpSpPr>
            <p:cNvPr id="120" name="Graphic 3">
              <a:extLst>
                <a:ext uri="{FF2B5EF4-FFF2-40B4-BE49-F238E27FC236}">
                  <a16:creationId xmlns:a16="http://schemas.microsoft.com/office/drawing/2014/main" id="{FC7487D0-BFB8-4D8C-8E33-D746D81C2C17}"/>
                </a:ext>
              </a:extLst>
            </p:cNvPr>
            <p:cNvGrpSpPr/>
            <p:nvPr/>
          </p:nvGrpSpPr>
          <p:grpSpPr>
            <a:xfrm>
              <a:off x="1980562" y="2944115"/>
              <a:ext cx="2307959" cy="2177877"/>
              <a:chOff x="7826578" y="3925871"/>
              <a:chExt cx="2792632" cy="2635235"/>
            </a:xfrm>
            <a:solidFill>
              <a:schemeClr val="accent1"/>
            </a:solidFill>
          </p:grpSpPr>
          <p:grpSp>
            <p:nvGrpSpPr>
              <p:cNvPr id="207" name="Graphic 3">
                <a:extLst>
                  <a:ext uri="{FF2B5EF4-FFF2-40B4-BE49-F238E27FC236}">
                    <a16:creationId xmlns:a16="http://schemas.microsoft.com/office/drawing/2014/main" id="{70DF2ED0-E351-41C4-B247-4502547793AD}"/>
                  </a:ext>
                </a:extLst>
              </p:cNvPr>
              <p:cNvGrpSpPr/>
              <p:nvPr/>
            </p:nvGrpSpPr>
            <p:grpSpPr>
              <a:xfrm>
                <a:off x="7826578" y="3941325"/>
                <a:ext cx="1280021" cy="1743120"/>
                <a:chOff x="7826578" y="3941321"/>
                <a:chExt cx="1280021" cy="1743118"/>
              </a:xfrm>
              <a:solidFill>
                <a:schemeClr val="accent1"/>
              </a:solidFill>
            </p:grpSpPr>
            <p:grpSp>
              <p:nvGrpSpPr>
                <p:cNvPr id="221" name="Graphic 3">
                  <a:extLst>
                    <a:ext uri="{FF2B5EF4-FFF2-40B4-BE49-F238E27FC236}">
                      <a16:creationId xmlns:a16="http://schemas.microsoft.com/office/drawing/2014/main" id="{CA1913EF-E485-4EFE-AF0E-672A6A757FEF}"/>
                    </a:ext>
                  </a:extLst>
                </p:cNvPr>
                <p:cNvGrpSpPr/>
                <p:nvPr/>
              </p:nvGrpSpPr>
              <p:grpSpPr>
                <a:xfrm>
                  <a:off x="7826578" y="3941321"/>
                  <a:ext cx="1280021" cy="1743118"/>
                  <a:chOff x="7826578" y="3941321"/>
                  <a:chExt cx="1280021" cy="1743118"/>
                </a:xfrm>
                <a:solidFill>
                  <a:schemeClr val="accent1"/>
                </a:solidFill>
              </p:grpSpPr>
              <p:sp>
                <p:nvSpPr>
                  <p:cNvPr id="223" name="Freeform: Shape 222">
                    <a:extLst>
                      <a:ext uri="{FF2B5EF4-FFF2-40B4-BE49-F238E27FC236}">
                        <a16:creationId xmlns:a16="http://schemas.microsoft.com/office/drawing/2014/main" id="{9BF58904-EF32-4F4C-9EC4-C4D2BF61151B}"/>
                      </a:ext>
                    </a:extLst>
                  </p:cNvPr>
                  <p:cNvSpPr/>
                  <p:nvPr/>
                </p:nvSpPr>
                <p:spPr>
                  <a:xfrm>
                    <a:off x="8492501" y="4400984"/>
                    <a:ext cx="613994" cy="1285225"/>
                  </a:xfrm>
                  <a:custGeom>
                    <a:avLst/>
                    <a:gdLst>
                      <a:gd name="connsiteX0" fmla="*/ 2654 w 613993"/>
                      <a:gd name="connsiteY0" fmla="*/ 357313 h 1285224"/>
                      <a:gd name="connsiteX1" fmla="*/ 617480 w 613993"/>
                      <a:gd name="connsiteY1" fmla="*/ 0 h 1285224"/>
                      <a:gd name="connsiteX2" fmla="*/ 614879 w 613993"/>
                      <a:gd name="connsiteY2" fmla="*/ 929160 h 1285224"/>
                      <a:gd name="connsiteX3" fmla="*/ 0 w 613993"/>
                      <a:gd name="connsiteY3" fmla="*/ 1286474 h 1285224"/>
                    </a:gdLst>
                    <a:ahLst/>
                    <a:cxnLst>
                      <a:cxn ang="0">
                        <a:pos x="connsiteX0" y="connsiteY0"/>
                      </a:cxn>
                      <a:cxn ang="0">
                        <a:pos x="connsiteX1" y="connsiteY1"/>
                      </a:cxn>
                      <a:cxn ang="0">
                        <a:pos x="connsiteX2" y="connsiteY2"/>
                      </a:cxn>
                      <a:cxn ang="0">
                        <a:pos x="connsiteX3" y="connsiteY3"/>
                      </a:cxn>
                    </a:cxnLst>
                    <a:rect l="l" t="t" r="r" b="b"/>
                    <a:pathLst>
                      <a:path w="613993" h="1285224">
                        <a:moveTo>
                          <a:pt x="2654" y="357313"/>
                        </a:moveTo>
                        <a:lnTo>
                          <a:pt x="617480" y="0"/>
                        </a:lnTo>
                        <a:lnTo>
                          <a:pt x="614879" y="929160"/>
                        </a:lnTo>
                        <a:lnTo>
                          <a:pt x="0" y="1286474"/>
                        </a:lnTo>
                        <a:close/>
                      </a:path>
                    </a:pathLst>
                  </a:custGeom>
                  <a:solidFill>
                    <a:schemeClr val="accent2">
                      <a:lumMod val="75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224" name="Freeform: Shape 223">
                    <a:extLst>
                      <a:ext uri="{FF2B5EF4-FFF2-40B4-BE49-F238E27FC236}">
                        <a16:creationId xmlns:a16="http://schemas.microsoft.com/office/drawing/2014/main" id="{E123228F-D258-4773-B4C4-15B24211E0E8}"/>
                      </a:ext>
                    </a:extLst>
                  </p:cNvPr>
                  <p:cNvSpPr/>
                  <p:nvPr/>
                </p:nvSpPr>
                <p:spPr>
                  <a:xfrm>
                    <a:off x="7859775" y="3941321"/>
                    <a:ext cx="1248801" cy="816924"/>
                  </a:xfrm>
                  <a:custGeom>
                    <a:avLst/>
                    <a:gdLst>
                      <a:gd name="connsiteX0" fmla="*/ 550618 w 1248801"/>
                      <a:gd name="connsiteY0" fmla="*/ 648492 h 816924"/>
                      <a:gd name="connsiteX1" fmla="*/ 551710 w 1248801"/>
                      <a:gd name="connsiteY1" fmla="*/ 649377 h 816924"/>
                      <a:gd name="connsiteX2" fmla="*/ 560712 w 1248801"/>
                      <a:gd name="connsiteY2" fmla="*/ 657234 h 816924"/>
                      <a:gd name="connsiteX3" fmla="*/ 561753 w 1248801"/>
                      <a:gd name="connsiteY3" fmla="*/ 658222 h 816924"/>
                      <a:gd name="connsiteX4" fmla="*/ 570546 w 1248801"/>
                      <a:gd name="connsiteY4" fmla="*/ 667016 h 816924"/>
                      <a:gd name="connsiteX5" fmla="*/ 571275 w 1248801"/>
                      <a:gd name="connsiteY5" fmla="*/ 667744 h 816924"/>
                      <a:gd name="connsiteX6" fmla="*/ 580224 w 1248801"/>
                      <a:gd name="connsiteY6" fmla="*/ 677891 h 816924"/>
                      <a:gd name="connsiteX7" fmla="*/ 580329 w 1248801"/>
                      <a:gd name="connsiteY7" fmla="*/ 677995 h 816924"/>
                      <a:gd name="connsiteX8" fmla="*/ 588966 w 1248801"/>
                      <a:gd name="connsiteY8" fmla="*/ 689026 h 816924"/>
                      <a:gd name="connsiteX9" fmla="*/ 589122 w 1248801"/>
                      <a:gd name="connsiteY9" fmla="*/ 689234 h 816924"/>
                      <a:gd name="connsiteX10" fmla="*/ 596355 w 1248801"/>
                      <a:gd name="connsiteY10" fmla="*/ 699641 h 816924"/>
                      <a:gd name="connsiteX11" fmla="*/ 600622 w 1248801"/>
                      <a:gd name="connsiteY11" fmla="*/ 706405 h 816924"/>
                      <a:gd name="connsiteX12" fmla="*/ 604160 w 1248801"/>
                      <a:gd name="connsiteY12" fmla="*/ 712181 h 816924"/>
                      <a:gd name="connsiteX13" fmla="*/ 605721 w 1248801"/>
                      <a:gd name="connsiteY13" fmla="*/ 714939 h 816924"/>
                      <a:gd name="connsiteX14" fmla="*/ 611080 w 1248801"/>
                      <a:gd name="connsiteY14" fmla="*/ 724825 h 816924"/>
                      <a:gd name="connsiteX15" fmla="*/ 611653 w 1248801"/>
                      <a:gd name="connsiteY15" fmla="*/ 725866 h 816924"/>
                      <a:gd name="connsiteX16" fmla="*/ 617428 w 1248801"/>
                      <a:gd name="connsiteY16" fmla="*/ 738146 h 816924"/>
                      <a:gd name="connsiteX17" fmla="*/ 617689 w 1248801"/>
                      <a:gd name="connsiteY17" fmla="*/ 738822 h 816924"/>
                      <a:gd name="connsiteX18" fmla="*/ 622632 w 1248801"/>
                      <a:gd name="connsiteY18" fmla="*/ 751050 h 816924"/>
                      <a:gd name="connsiteX19" fmla="*/ 622944 w 1248801"/>
                      <a:gd name="connsiteY19" fmla="*/ 751830 h 816924"/>
                      <a:gd name="connsiteX20" fmla="*/ 627159 w 1248801"/>
                      <a:gd name="connsiteY20" fmla="*/ 764474 h 816924"/>
                      <a:gd name="connsiteX21" fmla="*/ 627367 w 1248801"/>
                      <a:gd name="connsiteY21" fmla="*/ 765255 h 816924"/>
                      <a:gd name="connsiteX22" fmla="*/ 630593 w 1248801"/>
                      <a:gd name="connsiteY22" fmla="*/ 777379 h 816924"/>
                      <a:gd name="connsiteX23" fmla="*/ 630853 w 1248801"/>
                      <a:gd name="connsiteY23" fmla="*/ 778523 h 816924"/>
                      <a:gd name="connsiteX24" fmla="*/ 633299 w 1248801"/>
                      <a:gd name="connsiteY24" fmla="*/ 791063 h 816924"/>
                      <a:gd name="connsiteX25" fmla="*/ 633299 w 1248801"/>
                      <a:gd name="connsiteY25" fmla="*/ 791220 h 816924"/>
                      <a:gd name="connsiteX26" fmla="*/ 634807 w 1248801"/>
                      <a:gd name="connsiteY26" fmla="*/ 803707 h 816924"/>
                      <a:gd name="connsiteX27" fmla="*/ 634912 w 1248801"/>
                      <a:gd name="connsiteY27" fmla="*/ 804696 h 816924"/>
                      <a:gd name="connsiteX28" fmla="*/ 635380 w 1248801"/>
                      <a:gd name="connsiteY28" fmla="*/ 816976 h 816924"/>
                      <a:gd name="connsiteX29" fmla="*/ 1250206 w 1248801"/>
                      <a:gd name="connsiteY29" fmla="*/ 459663 h 816924"/>
                      <a:gd name="connsiteX30" fmla="*/ 1250154 w 1248801"/>
                      <a:gd name="connsiteY30" fmla="*/ 454876 h 816924"/>
                      <a:gd name="connsiteX31" fmla="*/ 1249894 w 1248801"/>
                      <a:gd name="connsiteY31" fmla="*/ 449725 h 816924"/>
                      <a:gd name="connsiteX32" fmla="*/ 1249686 w 1248801"/>
                      <a:gd name="connsiteY32" fmla="*/ 447383 h 816924"/>
                      <a:gd name="connsiteX33" fmla="*/ 1249634 w 1248801"/>
                      <a:gd name="connsiteY33" fmla="*/ 446394 h 816924"/>
                      <a:gd name="connsiteX34" fmla="*/ 1249478 w 1248801"/>
                      <a:gd name="connsiteY34" fmla="*/ 444573 h 816924"/>
                      <a:gd name="connsiteX35" fmla="*/ 1248905 w 1248801"/>
                      <a:gd name="connsiteY35" fmla="*/ 439370 h 816924"/>
                      <a:gd name="connsiteX36" fmla="*/ 1248125 w 1248801"/>
                      <a:gd name="connsiteY36" fmla="*/ 434062 h 816924"/>
                      <a:gd name="connsiteX37" fmla="*/ 1248125 w 1248801"/>
                      <a:gd name="connsiteY37" fmla="*/ 433958 h 816924"/>
                      <a:gd name="connsiteX38" fmla="*/ 1248073 w 1248801"/>
                      <a:gd name="connsiteY38" fmla="*/ 433750 h 816924"/>
                      <a:gd name="connsiteX39" fmla="*/ 1247189 w 1248801"/>
                      <a:gd name="connsiteY39" fmla="*/ 428703 h 816924"/>
                      <a:gd name="connsiteX40" fmla="*/ 1246043 w 1248801"/>
                      <a:gd name="connsiteY40" fmla="*/ 423187 h 816924"/>
                      <a:gd name="connsiteX41" fmla="*/ 1245575 w 1248801"/>
                      <a:gd name="connsiteY41" fmla="*/ 421262 h 816924"/>
                      <a:gd name="connsiteX42" fmla="*/ 1245315 w 1248801"/>
                      <a:gd name="connsiteY42" fmla="*/ 420118 h 816924"/>
                      <a:gd name="connsiteX43" fmla="*/ 1244743 w 1248801"/>
                      <a:gd name="connsiteY43" fmla="*/ 417620 h 816924"/>
                      <a:gd name="connsiteX44" fmla="*/ 1243286 w 1248801"/>
                      <a:gd name="connsiteY44" fmla="*/ 412000 h 816924"/>
                      <a:gd name="connsiteX45" fmla="*/ 1242089 w 1248801"/>
                      <a:gd name="connsiteY45" fmla="*/ 407942 h 816924"/>
                      <a:gd name="connsiteX46" fmla="*/ 1241881 w 1248801"/>
                      <a:gd name="connsiteY46" fmla="*/ 407161 h 816924"/>
                      <a:gd name="connsiteX47" fmla="*/ 1241673 w 1248801"/>
                      <a:gd name="connsiteY47" fmla="*/ 406381 h 816924"/>
                      <a:gd name="connsiteX48" fmla="*/ 1239904 w 1248801"/>
                      <a:gd name="connsiteY48" fmla="*/ 400917 h 816924"/>
                      <a:gd name="connsiteX49" fmla="*/ 1238031 w 1248801"/>
                      <a:gd name="connsiteY49" fmla="*/ 395505 h 816924"/>
                      <a:gd name="connsiteX50" fmla="*/ 1237666 w 1248801"/>
                      <a:gd name="connsiteY50" fmla="*/ 394569 h 816924"/>
                      <a:gd name="connsiteX51" fmla="*/ 1237354 w 1248801"/>
                      <a:gd name="connsiteY51" fmla="*/ 393789 h 816924"/>
                      <a:gd name="connsiteX52" fmla="*/ 1236053 w 1248801"/>
                      <a:gd name="connsiteY52" fmla="*/ 390302 h 816924"/>
                      <a:gd name="connsiteX53" fmla="*/ 1233972 w 1248801"/>
                      <a:gd name="connsiteY53" fmla="*/ 385151 h 816924"/>
                      <a:gd name="connsiteX54" fmla="*/ 1232411 w 1248801"/>
                      <a:gd name="connsiteY54" fmla="*/ 381561 h 816924"/>
                      <a:gd name="connsiteX55" fmla="*/ 1232151 w 1248801"/>
                      <a:gd name="connsiteY55" fmla="*/ 380884 h 816924"/>
                      <a:gd name="connsiteX56" fmla="*/ 1231838 w 1248801"/>
                      <a:gd name="connsiteY56" fmla="*/ 380104 h 816924"/>
                      <a:gd name="connsiteX57" fmla="*/ 1229497 w 1248801"/>
                      <a:gd name="connsiteY57" fmla="*/ 375005 h 816924"/>
                      <a:gd name="connsiteX58" fmla="*/ 1226791 w 1248801"/>
                      <a:gd name="connsiteY58" fmla="*/ 369437 h 816924"/>
                      <a:gd name="connsiteX59" fmla="*/ 1226375 w 1248801"/>
                      <a:gd name="connsiteY59" fmla="*/ 368656 h 816924"/>
                      <a:gd name="connsiteX60" fmla="*/ 1225803 w 1248801"/>
                      <a:gd name="connsiteY60" fmla="*/ 367564 h 816924"/>
                      <a:gd name="connsiteX61" fmla="*/ 1223513 w 1248801"/>
                      <a:gd name="connsiteY61" fmla="*/ 363141 h 816924"/>
                      <a:gd name="connsiteX62" fmla="*/ 1220495 w 1248801"/>
                      <a:gd name="connsiteY62" fmla="*/ 357730 h 816924"/>
                      <a:gd name="connsiteX63" fmla="*/ 1218934 w 1248801"/>
                      <a:gd name="connsiteY63" fmla="*/ 354920 h 816924"/>
                      <a:gd name="connsiteX64" fmla="*/ 1218310 w 1248801"/>
                      <a:gd name="connsiteY64" fmla="*/ 353775 h 816924"/>
                      <a:gd name="connsiteX65" fmla="*/ 1215448 w 1248801"/>
                      <a:gd name="connsiteY65" fmla="*/ 349196 h 816924"/>
                      <a:gd name="connsiteX66" fmla="*/ 1211129 w 1248801"/>
                      <a:gd name="connsiteY66" fmla="*/ 342328 h 816924"/>
                      <a:gd name="connsiteX67" fmla="*/ 1210401 w 1248801"/>
                      <a:gd name="connsiteY67" fmla="*/ 341183 h 816924"/>
                      <a:gd name="connsiteX68" fmla="*/ 1203896 w 1248801"/>
                      <a:gd name="connsiteY68" fmla="*/ 331921 h 816924"/>
                      <a:gd name="connsiteX69" fmla="*/ 1203741 w 1248801"/>
                      <a:gd name="connsiteY69" fmla="*/ 331713 h 816924"/>
                      <a:gd name="connsiteX70" fmla="*/ 1203689 w 1248801"/>
                      <a:gd name="connsiteY70" fmla="*/ 331661 h 816924"/>
                      <a:gd name="connsiteX71" fmla="*/ 1199006 w 1248801"/>
                      <a:gd name="connsiteY71" fmla="*/ 325521 h 816924"/>
                      <a:gd name="connsiteX72" fmla="*/ 1195051 w 1248801"/>
                      <a:gd name="connsiteY72" fmla="*/ 320630 h 816924"/>
                      <a:gd name="connsiteX73" fmla="*/ 1194947 w 1248801"/>
                      <a:gd name="connsiteY73" fmla="*/ 320526 h 816924"/>
                      <a:gd name="connsiteX74" fmla="*/ 1194895 w 1248801"/>
                      <a:gd name="connsiteY74" fmla="*/ 320473 h 816924"/>
                      <a:gd name="connsiteX75" fmla="*/ 1190784 w 1248801"/>
                      <a:gd name="connsiteY75" fmla="*/ 315686 h 816924"/>
                      <a:gd name="connsiteX76" fmla="*/ 1186674 w 1248801"/>
                      <a:gd name="connsiteY76" fmla="*/ 311108 h 816924"/>
                      <a:gd name="connsiteX77" fmla="*/ 1185997 w 1248801"/>
                      <a:gd name="connsiteY77" fmla="*/ 310379 h 816924"/>
                      <a:gd name="connsiteX78" fmla="*/ 1185269 w 1248801"/>
                      <a:gd name="connsiteY78" fmla="*/ 309650 h 816924"/>
                      <a:gd name="connsiteX79" fmla="*/ 1182355 w 1248801"/>
                      <a:gd name="connsiteY79" fmla="*/ 306581 h 816924"/>
                      <a:gd name="connsiteX80" fmla="*/ 1177880 w 1248801"/>
                      <a:gd name="connsiteY80" fmla="*/ 302158 h 816924"/>
                      <a:gd name="connsiteX81" fmla="*/ 1176475 w 1248801"/>
                      <a:gd name="connsiteY81" fmla="*/ 300857 h 816924"/>
                      <a:gd name="connsiteX82" fmla="*/ 1175434 w 1248801"/>
                      <a:gd name="connsiteY82" fmla="*/ 299868 h 816924"/>
                      <a:gd name="connsiteX83" fmla="*/ 1173249 w 1248801"/>
                      <a:gd name="connsiteY83" fmla="*/ 297839 h 816924"/>
                      <a:gd name="connsiteX84" fmla="*/ 1168514 w 1248801"/>
                      <a:gd name="connsiteY84" fmla="*/ 293728 h 816924"/>
                      <a:gd name="connsiteX85" fmla="*/ 1166433 w 1248801"/>
                      <a:gd name="connsiteY85" fmla="*/ 292011 h 816924"/>
                      <a:gd name="connsiteX86" fmla="*/ 1165340 w 1248801"/>
                      <a:gd name="connsiteY86" fmla="*/ 291127 h 816924"/>
                      <a:gd name="connsiteX87" fmla="*/ 1163779 w 1248801"/>
                      <a:gd name="connsiteY87" fmla="*/ 289878 h 816924"/>
                      <a:gd name="connsiteX88" fmla="*/ 1159148 w 1248801"/>
                      <a:gd name="connsiteY88" fmla="*/ 286340 h 816924"/>
                      <a:gd name="connsiteX89" fmla="*/ 1155714 w 1248801"/>
                      <a:gd name="connsiteY89" fmla="*/ 283894 h 816924"/>
                      <a:gd name="connsiteX90" fmla="*/ 1155089 w 1248801"/>
                      <a:gd name="connsiteY90" fmla="*/ 283426 h 816924"/>
                      <a:gd name="connsiteX91" fmla="*/ 1154517 w 1248801"/>
                      <a:gd name="connsiteY91" fmla="*/ 283009 h 816924"/>
                      <a:gd name="connsiteX92" fmla="*/ 1149990 w 1248801"/>
                      <a:gd name="connsiteY92" fmla="*/ 280044 h 816924"/>
                      <a:gd name="connsiteX93" fmla="*/ 1145515 w 1248801"/>
                      <a:gd name="connsiteY93" fmla="*/ 277286 h 816924"/>
                      <a:gd name="connsiteX94" fmla="*/ 1144475 w 1248801"/>
                      <a:gd name="connsiteY94" fmla="*/ 276661 h 816924"/>
                      <a:gd name="connsiteX95" fmla="*/ 690431 w 1248801"/>
                      <a:gd name="connsiteY95" fmla="*/ 14517 h 816924"/>
                      <a:gd name="connsiteX96" fmla="*/ 687049 w 1248801"/>
                      <a:gd name="connsiteY96" fmla="*/ 12644 h 816924"/>
                      <a:gd name="connsiteX97" fmla="*/ 682678 w 1248801"/>
                      <a:gd name="connsiteY97" fmla="*/ 10407 h 816924"/>
                      <a:gd name="connsiteX98" fmla="*/ 679868 w 1248801"/>
                      <a:gd name="connsiteY98" fmla="*/ 9106 h 816924"/>
                      <a:gd name="connsiteX99" fmla="*/ 679192 w 1248801"/>
                      <a:gd name="connsiteY99" fmla="*/ 8794 h 816924"/>
                      <a:gd name="connsiteX100" fmla="*/ 678359 w 1248801"/>
                      <a:gd name="connsiteY100" fmla="*/ 8377 h 816924"/>
                      <a:gd name="connsiteX101" fmla="*/ 674093 w 1248801"/>
                      <a:gd name="connsiteY101" fmla="*/ 6556 h 816924"/>
                      <a:gd name="connsiteX102" fmla="*/ 669826 w 1248801"/>
                      <a:gd name="connsiteY102" fmla="*/ 4943 h 816924"/>
                      <a:gd name="connsiteX103" fmla="*/ 669098 w 1248801"/>
                      <a:gd name="connsiteY103" fmla="*/ 4735 h 816924"/>
                      <a:gd name="connsiteX104" fmla="*/ 668473 w 1248801"/>
                      <a:gd name="connsiteY104" fmla="*/ 4527 h 816924"/>
                      <a:gd name="connsiteX105" fmla="*/ 665559 w 1248801"/>
                      <a:gd name="connsiteY105" fmla="*/ 3590 h 816924"/>
                      <a:gd name="connsiteX106" fmla="*/ 661189 w 1248801"/>
                      <a:gd name="connsiteY106" fmla="*/ 2393 h 816924"/>
                      <a:gd name="connsiteX107" fmla="*/ 659107 w 1248801"/>
                      <a:gd name="connsiteY107" fmla="*/ 1925 h 816924"/>
                      <a:gd name="connsiteX108" fmla="*/ 658170 w 1248801"/>
                      <a:gd name="connsiteY108" fmla="*/ 1717 h 816924"/>
                      <a:gd name="connsiteX109" fmla="*/ 656817 w 1248801"/>
                      <a:gd name="connsiteY109" fmla="*/ 1405 h 816924"/>
                      <a:gd name="connsiteX110" fmla="*/ 652187 w 1248801"/>
                      <a:gd name="connsiteY110" fmla="*/ 624 h 816924"/>
                      <a:gd name="connsiteX111" fmla="*/ 649429 w 1248801"/>
                      <a:gd name="connsiteY111" fmla="*/ 364 h 816924"/>
                      <a:gd name="connsiteX112" fmla="*/ 648440 w 1248801"/>
                      <a:gd name="connsiteY112" fmla="*/ 260 h 816924"/>
                      <a:gd name="connsiteX113" fmla="*/ 647452 w 1248801"/>
                      <a:gd name="connsiteY113" fmla="*/ 156 h 816924"/>
                      <a:gd name="connsiteX114" fmla="*/ 642456 w 1248801"/>
                      <a:gd name="connsiteY114" fmla="*/ 0 h 816924"/>
                      <a:gd name="connsiteX115" fmla="*/ 640323 w 1248801"/>
                      <a:gd name="connsiteY115" fmla="*/ 104 h 816924"/>
                      <a:gd name="connsiteX116" fmla="*/ 638658 w 1248801"/>
                      <a:gd name="connsiteY116" fmla="*/ 156 h 816924"/>
                      <a:gd name="connsiteX117" fmla="*/ 636941 w 1248801"/>
                      <a:gd name="connsiteY117" fmla="*/ 260 h 816924"/>
                      <a:gd name="connsiteX118" fmla="*/ 630853 w 1248801"/>
                      <a:gd name="connsiteY118" fmla="*/ 1145 h 816924"/>
                      <a:gd name="connsiteX119" fmla="*/ 630749 w 1248801"/>
                      <a:gd name="connsiteY119" fmla="*/ 1197 h 816924"/>
                      <a:gd name="connsiteX120" fmla="*/ 629448 w 1248801"/>
                      <a:gd name="connsiteY120" fmla="*/ 1561 h 816924"/>
                      <a:gd name="connsiteX121" fmla="*/ 623412 w 1248801"/>
                      <a:gd name="connsiteY121" fmla="*/ 3226 h 816924"/>
                      <a:gd name="connsiteX122" fmla="*/ 622944 w 1248801"/>
                      <a:gd name="connsiteY122" fmla="*/ 3434 h 816924"/>
                      <a:gd name="connsiteX123" fmla="*/ 614827 w 1248801"/>
                      <a:gd name="connsiteY123" fmla="*/ 7181 h 816924"/>
                      <a:gd name="connsiteX124" fmla="*/ 0 w 1248801"/>
                      <a:gd name="connsiteY124" fmla="*/ 364494 h 816924"/>
                      <a:gd name="connsiteX125" fmla="*/ 8118 w 1248801"/>
                      <a:gd name="connsiteY125" fmla="*/ 360747 h 816924"/>
                      <a:gd name="connsiteX126" fmla="*/ 14570 w 1248801"/>
                      <a:gd name="connsiteY126" fmla="*/ 358874 h 816924"/>
                      <a:gd name="connsiteX127" fmla="*/ 15870 w 1248801"/>
                      <a:gd name="connsiteY127" fmla="*/ 358510 h 816924"/>
                      <a:gd name="connsiteX128" fmla="*/ 23780 w 1248801"/>
                      <a:gd name="connsiteY128" fmla="*/ 357521 h 816924"/>
                      <a:gd name="connsiteX129" fmla="*/ 25444 w 1248801"/>
                      <a:gd name="connsiteY129" fmla="*/ 357469 h 816924"/>
                      <a:gd name="connsiteX130" fmla="*/ 33510 w 1248801"/>
                      <a:gd name="connsiteY130" fmla="*/ 357625 h 816924"/>
                      <a:gd name="connsiteX131" fmla="*/ 34498 w 1248801"/>
                      <a:gd name="connsiteY131" fmla="*/ 357730 h 816924"/>
                      <a:gd name="connsiteX132" fmla="*/ 43292 w 1248801"/>
                      <a:gd name="connsiteY132" fmla="*/ 359082 h 816924"/>
                      <a:gd name="connsiteX133" fmla="*/ 44228 w 1248801"/>
                      <a:gd name="connsiteY133" fmla="*/ 359290 h 816924"/>
                      <a:gd name="connsiteX134" fmla="*/ 53543 w 1248801"/>
                      <a:gd name="connsiteY134" fmla="*/ 361892 h 816924"/>
                      <a:gd name="connsiteX135" fmla="*/ 54219 w 1248801"/>
                      <a:gd name="connsiteY135" fmla="*/ 362100 h 816924"/>
                      <a:gd name="connsiteX136" fmla="*/ 64261 w 1248801"/>
                      <a:gd name="connsiteY136" fmla="*/ 366159 h 816924"/>
                      <a:gd name="connsiteX137" fmla="*/ 64938 w 1248801"/>
                      <a:gd name="connsiteY137" fmla="*/ 366471 h 816924"/>
                      <a:gd name="connsiteX138" fmla="*/ 75448 w 1248801"/>
                      <a:gd name="connsiteY138" fmla="*/ 371935 h 816924"/>
                      <a:gd name="connsiteX139" fmla="*/ 529492 w 1248801"/>
                      <a:gd name="connsiteY139" fmla="*/ 634079 h 816924"/>
                      <a:gd name="connsiteX140" fmla="*/ 540107 w 1248801"/>
                      <a:gd name="connsiteY140" fmla="*/ 640843 h 816924"/>
                      <a:gd name="connsiteX141" fmla="*/ 540731 w 1248801"/>
                      <a:gd name="connsiteY141" fmla="*/ 641311 h 816924"/>
                      <a:gd name="connsiteX142" fmla="*/ 550618 w 1248801"/>
                      <a:gd name="connsiteY142" fmla="*/ 648492 h 816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248801" h="816924">
                        <a:moveTo>
                          <a:pt x="550618" y="648492"/>
                        </a:moveTo>
                        <a:cubicBezTo>
                          <a:pt x="550982" y="648804"/>
                          <a:pt x="551346" y="649064"/>
                          <a:pt x="551710" y="649377"/>
                        </a:cubicBezTo>
                        <a:cubicBezTo>
                          <a:pt x="554780" y="651874"/>
                          <a:pt x="557746" y="654528"/>
                          <a:pt x="560712" y="657234"/>
                        </a:cubicBezTo>
                        <a:cubicBezTo>
                          <a:pt x="561076" y="657546"/>
                          <a:pt x="561388" y="657858"/>
                          <a:pt x="561753" y="658222"/>
                        </a:cubicBezTo>
                        <a:cubicBezTo>
                          <a:pt x="564771" y="661032"/>
                          <a:pt x="567684" y="663998"/>
                          <a:pt x="570546" y="667016"/>
                        </a:cubicBezTo>
                        <a:cubicBezTo>
                          <a:pt x="570807" y="667276"/>
                          <a:pt x="571014" y="667536"/>
                          <a:pt x="571275" y="667744"/>
                        </a:cubicBezTo>
                        <a:cubicBezTo>
                          <a:pt x="574345" y="671022"/>
                          <a:pt x="577311" y="674405"/>
                          <a:pt x="580224" y="677891"/>
                        </a:cubicBezTo>
                        <a:cubicBezTo>
                          <a:pt x="580276" y="677943"/>
                          <a:pt x="580276" y="677943"/>
                          <a:pt x="580329" y="677995"/>
                        </a:cubicBezTo>
                        <a:cubicBezTo>
                          <a:pt x="583294" y="681585"/>
                          <a:pt x="586156" y="685279"/>
                          <a:pt x="588966" y="689026"/>
                        </a:cubicBezTo>
                        <a:cubicBezTo>
                          <a:pt x="589018" y="689078"/>
                          <a:pt x="589070" y="689182"/>
                          <a:pt x="589122" y="689234"/>
                        </a:cubicBezTo>
                        <a:cubicBezTo>
                          <a:pt x="591620" y="692616"/>
                          <a:pt x="594013" y="696102"/>
                          <a:pt x="596355" y="699641"/>
                        </a:cubicBezTo>
                        <a:cubicBezTo>
                          <a:pt x="597812" y="701878"/>
                          <a:pt x="599217" y="704168"/>
                          <a:pt x="600622" y="706405"/>
                        </a:cubicBezTo>
                        <a:cubicBezTo>
                          <a:pt x="601818" y="708331"/>
                          <a:pt x="603067" y="710256"/>
                          <a:pt x="604160" y="712181"/>
                        </a:cubicBezTo>
                        <a:cubicBezTo>
                          <a:pt x="604680" y="713117"/>
                          <a:pt x="605201" y="714002"/>
                          <a:pt x="605721" y="714939"/>
                        </a:cubicBezTo>
                        <a:cubicBezTo>
                          <a:pt x="607542" y="718217"/>
                          <a:pt x="609363" y="721495"/>
                          <a:pt x="611080" y="724825"/>
                        </a:cubicBezTo>
                        <a:cubicBezTo>
                          <a:pt x="611236" y="725189"/>
                          <a:pt x="611444" y="725554"/>
                          <a:pt x="611653" y="725866"/>
                        </a:cubicBezTo>
                        <a:cubicBezTo>
                          <a:pt x="613682" y="729924"/>
                          <a:pt x="615607" y="733983"/>
                          <a:pt x="617428" y="738146"/>
                        </a:cubicBezTo>
                        <a:cubicBezTo>
                          <a:pt x="617533" y="738354"/>
                          <a:pt x="617637" y="738614"/>
                          <a:pt x="617689" y="738822"/>
                        </a:cubicBezTo>
                        <a:cubicBezTo>
                          <a:pt x="619458" y="742880"/>
                          <a:pt x="621070" y="746939"/>
                          <a:pt x="622632" y="751050"/>
                        </a:cubicBezTo>
                        <a:cubicBezTo>
                          <a:pt x="622736" y="751310"/>
                          <a:pt x="622840" y="751570"/>
                          <a:pt x="622944" y="751830"/>
                        </a:cubicBezTo>
                        <a:cubicBezTo>
                          <a:pt x="624505" y="756045"/>
                          <a:pt x="625910" y="760260"/>
                          <a:pt x="627159" y="764474"/>
                        </a:cubicBezTo>
                        <a:cubicBezTo>
                          <a:pt x="627211" y="764735"/>
                          <a:pt x="627315" y="764995"/>
                          <a:pt x="627367" y="765255"/>
                        </a:cubicBezTo>
                        <a:cubicBezTo>
                          <a:pt x="628564" y="769313"/>
                          <a:pt x="629656" y="773372"/>
                          <a:pt x="630593" y="777379"/>
                        </a:cubicBezTo>
                        <a:cubicBezTo>
                          <a:pt x="630697" y="777743"/>
                          <a:pt x="630749" y="778159"/>
                          <a:pt x="630853" y="778523"/>
                        </a:cubicBezTo>
                        <a:cubicBezTo>
                          <a:pt x="631790" y="782738"/>
                          <a:pt x="632622" y="786901"/>
                          <a:pt x="633299" y="791063"/>
                        </a:cubicBezTo>
                        <a:cubicBezTo>
                          <a:pt x="633299" y="791115"/>
                          <a:pt x="633299" y="791168"/>
                          <a:pt x="633299" y="791220"/>
                        </a:cubicBezTo>
                        <a:cubicBezTo>
                          <a:pt x="633975" y="795434"/>
                          <a:pt x="634443" y="799597"/>
                          <a:pt x="634807" y="803707"/>
                        </a:cubicBezTo>
                        <a:cubicBezTo>
                          <a:pt x="634859" y="804020"/>
                          <a:pt x="634859" y="804332"/>
                          <a:pt x="634912" y="804696"/>
                        </a:cubicBezTo>
                        <a:cubicBezTo>
                          <a:pt x="635224" y="808807"/>
                          <a:pt x="635432" y="812917"/>
                          <a:pt x="635380" y="816976"/>
                        </a:cubicBezTo>
                        <a:lnTo>
                          <a:pt x="1250206" y="459663"/>
                        </a:lnTo>
                        <a:cubicBezTo>
                          <a:pt x="1250206" y="458102"/>
                          <a:pt x="1250206" y="456489"/>
                          <a:pt x="1250154" y="454876"/>
                        </a:cubicBezTo>
                        <a:cubicBezTo>
                          <a:pt x="1250102" y="453159"/>
                          <a:pt x="1249998" y="451441"/>
                          <a:pt x="1249894" y="449725"/>
                        </a:cubicBezTo>
                        <a:cubicBezTo>
                          <a:pt x="1249842" y="448944"/>
                          <a:pt x="1249790" y="448164"/>
                          <a:pt x="1249686" y="447383"/>
                        </a:cubicBezTo>
                        <a:cubicBezTo>
                          <a:pt x="1249686" y="447071"/>
                          <a:pt x="1249634" y="446759"/>
                          <a:pt x="1249634" y="446394"/>
                        </a:cubicBezTo>
                        <a:cubicBezTo>
                          <a:pt x="1249582" y="445770"/>
                          <a:pt x="1249530" y="445198"/>
                          <a:pt x="1249478" y="444573"/>
                        </a:cubicBezTo>
                        <a:cubicBezTo>
                          <a:pt x="1249322" y="442856"/>
                          <a:pt x="1249114" y="441139"/>
                          <a:pt x="1248905" y="439370"/>
                        </a:cubicBezTo>
                        <a:cubicBezTo>
                          <a:pt x="1248697" y="437601"/>
                          <a:pt x="1248437" y="435831"/>
                          <a:pt x="1248125" y="434062"/>
                        </a:cubicBezTo>
                        <a:cubicBezTo>
                          <a:pt x="1248125" y="434010"/>
                          <a:pt x="1248125" y="434010"/>
                          <a:pt x="1248125" y="433958"/>
                        </a:cubicBezTo>
                        <a:cubicBezTo>
                          <a:pt x="1248125" y="433906"/>
                          <a:pt x="1248125" y="433802"/>
                          <a:pt x="1248073" y="433750"/>
                        </a:cubicBezTo>
                        <a:cubicBezTo>
                          <a:pt x="1247813" y="432085"/>
                          <a:pt x="1247500" y="430420"/>
                          <a:pt x="1247189" y="428703"/>
                        </a:cubicBezTo>
                        <a:cubicBezTo>
                          <a:pt x="1246824" y="426882"/>
                          <a:pt x="1246460" y="425009"/>
                          <a:pt x="1246043" y="423187"/>
                        </a:cubicBezTo>
                        <a:cubicBezTo>
                          <a:pt x="1245888" y="422563"/>
                          <a:pt x="1245732" y="421886"/>
                          <a:pt x="1245575" y="421262"/>
                        </a:cubicBezTo>
                        <a:cubicBezTo>
                          <a:pt x="1245471" y="420898"/>
                          <a:pt x="1245419" y="420482"/>
                          <a:pt x="1245315" y="420118"/>
                        </a:cubicBezTo>
                        <a:cubicBezTo>
                          <a:pt x="1245107" y="419285"/>
                          <a:pt x="1244951" y="418452"/>
                          <a:pt x="1244743" y="417620"/>
                        </a:cubicBezTo>
                        <a:cubicBezTo>
                          <a:pt x="1244274" y="415747"/>
                          <a:pt x="1243806" y="413873"/>
                          <a:pt x="1243286" y="412000"/>
                        </a:cubicBezTo>
                        <a:cubicBezTo>
                          <a:pt x="1242922" y="410647"/>
                          <a:pt x="1242505" y="409294"/>
                          <a:pt x="1242089" y="407942"/>
                        </a:cubicBezTo>
                        <a:cubicBezTo>
                          <a:pt x="1242037" y="407681"/>
                          <a:pt x="1241933" y="407421"/>
                          <a:pt x="1241881" y="407161"/>
                        </a:cubicBezTo>
                        <a:cubicBezTo>
                          <a:pt x="1241777" y="406901"/>
                          <a:pt x="1241725" y="406641"/>
                          <a:pt x="1241673" y="406381"/>
                        </a:cubicBezTo>
                        <a:cubicBezTo>
                          <a:pt x="1241100" y="404560"/>
                          <a:pt x="1240528" y="402738"/>
                          <a:pt x="1239904" y="400917"/>
                        </a:cubicBezTo>
                        <a:cubicBezTo>
                          <a:pt x="1239279" y="399096"/>
                          <a:pt x="1238655" y="397327"/>
                          <a:pt x="1238031" y="395505"/>
                        </a:cubicBezTo>
                        <a:cubicBezTo>
                          <a:pt x="1237927" y="395193"/>
                          <a:pt x="1237770" y="394881"/>
                          <a:pt x="1237666" y="394569"/>
                        </a:cubicBezTo>
                        <a:cubicBezTo>
                          <a:pt x="1237563" y="394309"/>
                          <a:pt x="1237458" y="394049"/>
                          <a:pt x="1237354" y="393789"/>
                        </a:cubicBezTo>
                        <a:cubicBezTo>
                          <a:pt x="1236938" y="392644"/>
                          <a:pt x="1236522" y="391499"/>
                          <a:pt x="1236053" y="390302"/>
                        </a:cubicBezTo>
                        <a:cubicBezTo>
                          <a:pt x="1235377" y="388585"/>
                          <a:pt x="1234700" y="386868"/>
                          <a:pt x="1233972" y="385151"/>
                        </a:cubicBezTo>
                        <a:cubicBezTo>
                          <a:pt x="1233452" y="383954"/>
                          <a:pt x="1232932" y="382758"/>
                          <a:pt x="1232411" y="381561"/>
                        </a:cubicBezTo>
                        <a:cubicBezTo>
                          <a:pt x="1232307" y="381353"/>
                          <a:pt x="1232203" y="381092"/>
                          <a:pt x="1232151" y="380884"/>
                        </a:cubicBezTo>
                        <a:cubicBezTo>
                          <a:pt x="1232047" y="380624"/>
                          <a:pt x="1231943" y="380364"/>
                          <a:pt x="1231838" y="380104"/>
                        </a:cubicBezTo>
                        <a:cubicBezTo>
                          <a:pt x="1231058" y="378387"/>
                          <a:pt x="1230330" y="376669"/>
                          <a:pt x="1229497" y="375005"/>
                        </a:cubicBezTo>
                        <a:cubicBezTo>
                          <a:pt x="1228612" y="373131"/>
                          <a:pt x="1227728" y="371310"/>
                          <a:pt x="1226791" y="369437"/>
                        </a:cubicBezTo>
                        <a:cubicBezTo>
                          <a:pt x="1226635" y="369177"/>
                          <a:pt x="1226531" y="368917"/>
                          <a:pt x="1226375" y="368656"/>
                        </a:cubicBezTo>
                        <a:cubicBezTo>
                          <a:pt x="1226167" y="368292"/>
                          <a:pt x="1226011" y="367928"/>
                          <a:pt x="1225803" y="367564"/>
                        </a:cubicBezTo>
                        <a:cubicBezTo>
                          <a:pt x="1225074" y="366107"/>
                          <a:pt x="1224294" y="364598"/>
                          <a:pt x="1223513" y="363141"/>
                        </a:cubicBezTo>
                        <a:cubicBezTo>
                          <a:pt x="1222525" y="361320"/>
                          <a:pt x="1221484" y="359551"/>
                          <a:pt x="1220495" y="357730"/>
                        </a:cubicBezTo>
                        <a:cubicBezTo>
                          <a:pt x="1219975" y="356793"/>
                          <a:pt x="1219454" y="355856"/>
                          <a:pt x="1218934" y="354920"/>
                        </a:cubicBezTo>
                        <a:cubicBezTo>
                          <a:pt x="1218726" y="354555"/>
                          <a:pt x="1218518" y="354139"/>
                          <a:pt x="1218310" y="353775"/>
                        </a:cubicBezTo>
                        <a:cubicBezTo>
                          <a:pt x="1217374" y="352214"/>
                          <a:pt x="1216385" y="350757"/>
                          <a:pt x="1215448" y="349196"/>
                        </a:cubicBezTo>
                        <a:cubicBezTo>
                          <a:pt x="1214043" y="346906"/>
                          <a:pt x="1212638" y="344565"/>
                          <a:pt x="1211129" y="342328"/>
                        </a:cubicBezTo>
                        <a:cubicBezTo>
                          <a:pt x="1210869" y="341963"/>
                          <a:pt x="1210661" y="341547"/>
                          <a:pt x="1210401" y="341183"/>
                        </a:cubicBezTo>
                        <a:cubicBezTo>
                          <a:pt x="1208319" y="338061"/>
                          <a:pt x="1206134" y="334939"/>
                          <a:pt x="1203896" y="331921"/>
                        </a:cubicBezTo>
                        <a:cubicBezTo>
                          <a:pt x="1203844" y="331869"/>
                          <a:pt x="1203792" y="331765"/>
                          <a:pt x="1203741" y="331713"/>
                        </a:cubicBezTo>
                        <a:cubicBezTo>
                          <a:pt x="1203741" y="331713"/>
                          <a:pt x="1203741" y="331661"/>
                          <a:pt x="1203689" y="331661"/>
                        </a:cubicBezTo>
                        <a:cubicBezTo>
                          <a:pt x="1202180" y="329579"/>
                          <a:pt x="1200618" y="327550"/>
                          <a:pt x="1199006" y="325521"/>
                        </a:cubicBezTo>
                        <a:cubicBezTo>
                          <a:pt x="1197705" y="323856"/>
                          <a:pt x="1196404" y="322243"/>
                          <a:pt x="1195051" y="320630"/>
                        </a:cubicBezTo>
                        <a:cubicBezTo>
                          <a:pt x="1194999" y="320578"/>
                          <a:pt x="1194999" y="320578"/>
                          <a:pt x="1194947" y="320526"/>
                        </a:cubicBezTo>
                        <a:cubicBezTo>
                          <a:pt x="1194947" y="320526"/>
                          <a:pt x="1194895" y="320473"/>
                          <a:pt x="1194895" y="320473"/>
                        </a:cubicBezTo>
                        <a:cubicBezTo>
                          <a:pt x="1193542" y="318860"/>
                          <a:pt x="1192189" y="317247"/>
                          <a:pt x="1190784" y="315686"/>
                        </a:cubicBezTo>
                        <a:cubicBezTo>
                          <a:pt x="1189432" y="314126"/>
                          <a:pt x="1188079" y="312616"/>
                          <a:pt x="1186674" y="311108"/>
                        </a:cubicBezTo>
                        <a:cubicBezTo>
                          <a:pt x="1186465" y="310847"/>
                          <a:pt x="1186205" y="310639"/>
                          <a:pt x="1185997" y="310379"/>
                        </a:cubicBezTo>
                        <a:cubicBezTo>
                          <a:pt x="1185737" y="310119"/>
                          <a:pt x="1185529" y="309859"/>
                          <a:pt x="1185269" y="309650"/>
                        </a:cubicBezTo>
                        <a:cubicBezTo>
                          <a:pt x="1184280" y="308610"/>
                          <a:pt x="1183344" y="307569"/>
                          <a:pt x="1182355" y="306581"/>
                        </a:cubicBezTo>
                        <a:cubicBezTo>
                          <a:pt x="1180898" y="305072"/>
                          <a:pt x="1179389" y="303615"/>
                          <a:pt x="1177880" y="302158"/>
                        </a:cubicBezTo>
                        <a:cubicBezTo>
                          <a:pt x="1177412" y="301689"/>
                          <a:pt x="1176944" y="301273"/>
                          <a:pt x="1176475" y="300857"/>
                        </a:cubicBezTo>
                        <a:cubicBezTo>
                          <a:pt x="1176111" y="300545"/>
                          <a:pt x="1175798" y="300181"/>
                          <a:pt x="1175434" y="299868"/>
                        </a:cubicBezTo>
                        <a:cubicBezTo>
                          <a:pt x="1174706" y="299192"/>
                          <a:pt x="1173977" y="298463"/>
                          <a:pt x="1173249" y="297839"/>
                        </a:cubicBezTo>
                        <a:cubicBezTo>
                          <a:pt x="1171688" y="296434"/>
                          <a:pt x="1170127" y="295081"/>
                          <a:pt x="1168514" y="293728"/>
                        </a:cubicBezTo>
                        <a:cubicBezTo>
                          <a:pt x="1167838" y="293156"/>
                          <a:pt x="1167109" y="292584"/>
                          <a:pt x="1166433" y="292011"/>
                        </a:cubicBezTo>
                        <a:cubicBezTo>
                          <a:pt x="1166068" y="291699"/>
                          <a:pt x="1165704" y="291387"/>
                          <a:pt x="1165340" y="291127"/>
                        </a:cubicBezTo>
                        <a:cubicBezTo>
                          <a:pt x="1164819" y="290711"/>
                          <a:pt x="1164299" y="290294"/>
                          <a:pt x="1163779" y="289878"/>
                        </a:cubicBezTo>
                        <a:cubicBezTo>
                          <a:pt x="1162218" y="288681"/>
                          <a:pt x="1160709" y="287484"/>
                          <a:pt x="1159148" y="286340"/>
                        </a:cubicBezTo>
                        <a:cubicBezTo>
                          <a:pt x="1158003" y="285507"/>
                          <a:pt x="1156859" y="284727"/>
                          <a:pt x="1155714" y="283894"/>
                        </a:cubicBezTo>
                        <a:cubicBezTo>
                          <a:pt x="1155506" y="283738"/>
                          <a:pt x="1155297" y="283582"/>
                          <a:pt x="1155089" y="283426"/>
                        </a:cubicBezTo>
                        <a:cubicBezTo>
                          <a:pt x="1154881" y="283270"/>
                          <a:pt x="1154725" y="283166"/>
                          <a:pt x="1154517" y="283009"/>
                        </a:cubicBezTo>
                        <a:cubicBezTo>
                          <a:pt x="1153008" y="281969"/>
                          <a:pt x="1151499" y="280980"/>
                          <a:pt x="1149990" y="280044"/>
                        </a:cubicBezTo>
                        <a:cubicBezTo>
                          <a:pt x="1148481" y="279107"/>
                          <a:pt x="1147024" y="278170"/>
                          <a:pt x="1145515" y="277286"/>
                        </a:cubicBezTo>
                        <a:cubicBezTo>
                          <a:pt x="1145151" y="277078"/>
                          <a:pt x="1144839" y="276869"/>
                          <a:pt x="1144475" y="276661"/>
                        </a:cubicBezTo>
                        <a:lnTo>
                          <a:pt x="690431" y="14517"/>
                        </a:lnTo>
                        <a:cubicBezTo>
                          <a:pt x="689286" y="13841"/>
                          <a:pt x="688194" y="13216"/>
                          <a:pt x="687049" y="12644"/>
                        </a:cubicBezTo>
                        <a:cubicBezTo>
                          <a:pt x="685592" y="11863"/>
                          <a:pt x="684135" y="11083"/>
                          <a:pt x="682678" y="10407"/>
                        </a:cubicBezTo>
                        <a:cubicBezTo>
                          <a:pt x="681742" y="9938"/>
                          <a:pt x="680805" y="9522"/>
                          <a:pt x="679868" y="9106"/>
                        </a:cubicBezTo>
                        <a:cubicBezTo>
                          <a:pt x="679660" y="9002"/>
                          <a:pt x="679452" y="8898"/>
                          <a:pt x="679192" y="8794"/>
                        </a:cubicBezTo>
                        <a:cubicBezTo>
                          <a:pt x="678932" y="8689"/>
                          <a:pt x="678620" y="8533"/>
                          <a:pt x="678359" y="8377"/>
                        </a:cubicBezTo>
                        <a:cubicBezTo>
                          <a:pt x="676954" y="7753"/>
                          <a:pt x="675498" y="7129"/>
                          <a:pt x="674093" y="6556"/>
                        </a:cubicBezTo>
                        <a:cubicBezTo>
                          <a:pt x="672636" y="5984"/>
                          <a:pt x="671231" y="5463"/>
                          <a:pt x="669826" y="4943"/>
                        </a:cubicBezTo>
                        <a:cubicBezTo>
                          <a:pt x="669566" y="4839"/>
                          <a:pt x="669358" y="4787"/>
                          <a:pt x="669098" y="4735"/>
                        </a:cubicBezTo>
                        <a:cubicBezTo>
                          <a:pt x="668889" y="4683"/>
                          <a:pt x="668681" y="4579"/>
                          <a:pt x="668473" y="4527"/>
                        </a:cubicBezTo>
                        <a:cubicBezTo>
                          <a:pt x="667484" y="4215"/>
                          <a:pt x="666548" y="3850"/>
                          <a:pt x="665559" y="3590"/>
                        </a:cubicBezTo>
                        <a:cubicBezTo>
                          <a:pt x="664102" y="3122"/>
                          <a:pt x="662645" y="2758"/>
                          <a:pt x="661189" y="2393"/>
                        </a:cubicBezTo>
                        <a:cubicBezTo>
                          <a:pt x="660512" y="2237"/>
                          <a:pt x="659836" y="2081"/>
                          <a:pt x="659107" y="1925"/>
                        </a:cubicBezTo>
                        <a:cubicBezTo>
                          <a:pt x="658795" y="1873"/>
                          <a:pt x="658483" y="1769"/>
                          <a:pt x="658170" y="1717"/>
                        </a:cubicBezTo>
                        <a:cubicBezTo>
                          <a:pt x="657702" y="1613"/>
                          <a:pt x="657234" y="1509"/>
                          <a:pt x="656817" y="1405"/>
                        </a:cubicBezTo>
                        <a:cubicBezTo>
                          <a:pt x="655257" y="1092"/>
                          <a:pt x="653695" y="832"/>
                          <a:pt x="652187" y="624"/>
                        </a:cubicBezTo>
                        <a:cubicBezTo>
                          <a:pt x="651250" y="520"/>
                          <a:pt x="650313" y="416"/>
                          <a:pt x="649429" y="364"/>
                        </a:cubicBezTo>
                        <a:cubicBezTo>
                          <a:pt x="649117" y="312"/>
                          <a:pt x="648805" y="312"/>
                          <a:pt x="648440" y="260"/>
                        </a:cubicBezTo>
                        <a:cubicBezTo>
                          <a:pt x="648076" y="208"/>
                          <a:pt x="647816" y="208"/>
                          <a:pt x="647452" y="156"/>
                        </a:cubicBezTo>
                        <a:cubicBezTo>
                          <a:pt x="645786" y="52"/>
                          <a:pt x="644122" y="0"/>
                          <a:pt x="642456" y="0"/>
                        </a:cubicBezTo>
                        <a:cubicBezTo>
                          <a:pt x="641728" y="0"/>
                          <a:pt x="641052" y="52"/>
                          <a:pt x="640323" y="104"/>
                        </a:cubicBezTo>
                        <a:cubicBezTo>
                          <a:pt x="639751" y="104"/>
                          <a:pt x="639230" y="156"/>
                          <a:pt x="638658" y="156"/>
                        </a:cubicBezTo>
                        <a:cubicBezTo>
                          <a:pt x="638085" y="208"/>
                          <a:pt x="637513" y="208"/>
                          <a:pt x="636941" y="260"/>
                        </a:cubicBezTo>
                        <a:cubicBezTo>
                          <a:pt x="634859" y="468"/>
                          <a:pt x="632830" y="728"/>
                          <a:pt x="630853" y="1145"/>
                        </a:cubicBezTo>
                        <a:cubicBezTo>
                          <a:pt x="630801" y="1145"/>
                          <a:pt x="630801" y="1145"/>
                          <a:pt x="630749" y="1197"/>
                        </a:cubicBezTo>
                        <a:cubicBezTo>
                          <a:pt x="630333" y="1301"/>
                          <a:pt x="629917" y="1457"/>
                          <a:pt x="629448" y="1561"/>
                        </a:cubicBezTo>
                        <a:cubicBezTo>
                          <a:pt x="627419" y="2029"/>
                          <a:pt x="625390" y="2550"/>
                          <a:pt x="623412" y="3226"/>
                        </a:cubicBezTo>
                        <a:cubicBezTo>
                          <a:pt x="623256" y="3278"/>
                          <a:pt x="623100" y="3382"/>
                          <a:pt x="622944" y="3434"/>
                        </a:cubicBezTo>
                        <a:cubicBezTo>
                          <a:pt x="620134" y="4475"/>
                          <a:pt x="617376" y="5671"/>
                          <a:pt x="614827" y="7181"/>
                        </a:cubicBezTo>
                        <a:lnTo>
                          <a:pt x="0" y="364494"/>
                        </a:lnTo>
                        <a:cubicBezTo>
                          <a:pt x="2550" y="362985"/>
                          <a:pt x="5308" y="361788"/>
                          <a:pt x="8118" y="360747"/>
                        </a:cubicBezTo>
                        <a:cubicBezTo>
                          <a:pt x="10199" y="359967"/>
                          <a:pt x="12332" y="359395"/>
                          <a:pt x="14570" y="358874"/>
                        </a:cubicBezTo>
                        <a:cubicBezTo>
                          <a:pt x="15038" y="358770"/>
                          <a:pt x="15402" y="358614"/>
                          <a:pt x="15870" y="358510"/>
                        </a:cubicBezTo>
                        <a:cubicBezTo>
                          <a:pt x="18420" y="357990"/>
                          <a:pt x="21074" y="357677"/>
                          <a:pt x="23780" y="357521"/>
                        </a:cubicBezTo>
                        <a:cubicBezTo>
                          <a:pt x="24300" y="357469"/>
                          <a:pt x="24872" y="357469"/>
                          <a:pt x="25444" y="357469"/>
                        </a:cubicBezTo>
                        <a:cubicBezTo>
                          <a:pt x="28098" y="357365"/>
                          <a:pt x="30752" y="357417"/>
                          <a:pt x="33510" y="357625"/>
                        </a:cubicBezTo>
                        <a:cubicBezTo>
                          <a:pt x="33822" y="357625"/>
                          <a:pt x="34134" y="357677"/>
                          <a:pt x="34498" y="357730"/>
                        </a:cubicBezTo>
                        <a:cubicBezTo>
                          <a:pt x="37360" y="357990"/>
                          <a:pt x="40274" y="358458"/>
                          <a:pt x="43292" y="359082"/>
                        </a:cubicBezTo>
                        <a:cubicBezTo>
                          <a:pt x="43604" y="359134"/>
                          <a:pt x="43917" y="359238"/>
                          <a:pt x="44228" y="359290"/>
                        </a:cubicBezTo>
                        <a:cubicBezTo>
                          <a:pt x="47299" y="359967"/>
                          <a:pt x="50369" y="360851"/>
                          <a:pt x="53543" y="361892"/>
                        </a:cubicBezTo>
                        <a:cubicBezTo>
                          <a:pt x="53751" y="361944"/>
                          <a:pt x="53959" y="362048"/>
                          <a:pt x="54219" y="362100"/>
                        </a:cubicBezTo>
                        <a:cubicBezTo>
                          <a:pt x="57497" y="363245"/>
                          <a:pt x="60879" y="364598"/>
                          <a:pt x="64261" y="366159"/>
                        </a:cubicBezTo>
                        <a:cubicBezTo>
                          <a:pt x="64469" y="366263"/>
                          <a:pt x="64730" y="366367"/>
                          <a:pt x="64938" y="366471"/>
                        </a:cubicBezTo>
                        <a:cubicBezTo>
                          <a:pt x="68372" y="368084"/>
                          <a:pt x="71910" y="369853"/>
                          <a:pt x="75448" y="371935"/>
                        </a:cubicBezTo>
                        <a:lnTo>
                          <a:pt x="529492" y="634079"/>
                        </a:lnTo>
                        <a:cubicBezTo>
                          <a:pt x="533082" y="636160"/>
                          <a:pt x="536620" y="638398"/>
                          <a:pt x="540107" y="640843"/>
                        </a:cubicBezTo>
                        <a:cubicBezTo>
                          <a:pt x="540315" y="640999"/>
                          <a:pt x="540523" y="641155"/>
                          <a:pt x="540731" y="641311"/>
                        </a:cubicBezTo>
                        <a:cubicBezTo>
                          <a:pt x="544269" y="643549"/>
                          <a:pt x="547495" y="645942"/>
                          <a:pt x="550618" y="648492"/>
                        </a:cubicBezTo>
                        <a:close/>
                      </a:path>
                    </a:pathLst>
                  </a:custGeom>
                  <a:solidFill>
                    <a:schemeClr val="accent2">
                      <a:lumMod val="60000"/>
                      <a:lumOff val="40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225" name="Freeform: Shape 224">
                    <a:extLst>
                      <a:ext uri="{FF2B5EF4-FFF2-40B4-BE49-F238E27FC236}">
                        <a16:creationId xmlns:a16="http://schemas.microsoft.com/office/drawing/2014/main" id="{ECB1E1EE-55E8-4CB4-9602-B9BF4439AEDA}"/>
                      </a:ext>
                    </a:extLst>
                  </p:cNvPr>
                  <p:cNvSpPr/>
                  <p:nvPr/>
                </p:nvSpPr>
                <p:spPr>
                  <a:xfrm>
                    <a:off x="7826578" y="4298706"/>
                    <a:ext cx="666027" cy="1384088"/>
                  </a:xfrm>
                  <a:custGeom>
                    <a:avLst/>
                    <a:gdLst>
                      <a:gd name="connsiteX0" fmla="*/ 563002 w 666027"/>
                      <a:gd name="connsiteY0" fmla="*/ 276694 h 1384088"/>
                      <a:gd name="connsiteX1" fmla="*/ 668577 w 666027"/>
                      <a:gd name="connsiteY1" fmla="*/ 459591 h 1384088"/>
                      <a:gd name="connsiteX2" fmla="*/ 665923 w 666027"/>
                      <a:gd name="connsiteY2" fmla="*/ 1388752 h 1384088"/>
                      <a:gd name="connsiteX3" fmla="*/ 0 w 666027"/>
                      <a:gd name="connsiteY3" fmla="*/ 1004277 h 1384088"/>
                      <a:gd name="connsiteX4" fmla="*/ 2654 w 666027"/>
                      <a:gd name="connsiteY4" fmla="*/ 75117 h 1384088"/>
                      <a:gd name="connsiteX5" fmla="*/ 108958 w 666027"/>
                      <a:gd name="connsiteY5" fmla="*/ 14550 h 1384088"/>
                      <a:gd name="connsiteX6" fmla="*/ 563002 w 666027"/>
                      <a:gd name="connsiteY6" fmla="*/ 276694 h 1384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6027" h="1384088">
                        <a:moveTo>
                          <a:pt x="563002" y="276694"/>
                        </a:moveTo>
                        <a:cubicBezTo>
                          <a:pt x="621591" y="310516"/>
                          <a:pt x="668785" y="392364"/>
                          <a:pt x="668577" y="459591"/>
                        </a:cubicBezTo>
                        <a:lnTo>
                          <a:pt x="665923" y="1388752"/>
                        </a:lnTo>
                        <a:lnTo>
                          <a:pt x="0" y="1004277"/>
                        </a:lnTo>
                        <a:lnTo>
                          <a:pt x="2654" y="75117"/>
                        </a:lnTo>
                        <a:cubicBezTo>
                          <a:pt x="2862" y="7889"/>
                          <a:pt x="50317" y="-19272"/>
                          <a:pt x="108958" y="14550"/>
                        </a:cubicBezTo>
                        <a:lnTo>
                          <a:pt x="563002" y="276694"/>
                        </a:lnTo>
                        <a:close/>
                      </a:path>
                    </a:pathLst>
                  </a:custGeom>
                  <a:solidFill>
                    <a:schemeClr val="accent2"/>
                  </a:solidFill>
                  <a:ln w="5199" cap="flat">
                    <a:noFill/>
                    <a:prstDash val="solid"/>
                    <a:miter/>
                  </a:ln>
                </p:spPr>
                <p:txBody>
                  <a:bodyPr rtlCol="0" anchor="ctr"/>
                  <a:lstStyle/>
                  <a:p>
                    <a:pPr algn="r" rtl="1"/>
                    <a:endParaRPr lang="en-ID">
                      <a:cs typeface="B Nazanin" panose="00000400000000000000" pitchFamily="2" charset="-78"/>
                    </a:endParaRPr>
                  </a:p>
                </p:txBody>
              </p:sp>
            </p:grpSp>
            <p:sp>
              <p:nvSpPr>
                <p:cNvPr id="222" name="Freeform: Shape 221">
                  <a:extLst>
                    <a:ext uri="{FF2B5EF4-FFF2-40B4-BE49-F238E27FC236}">
                      <a16:creationId xmlns:a16="http://schemas.microsoft.com/office/drawing/2014/main" id="{744C14EB-97F0-4B1C-A550-BDAC49F6C4A0}"/>
                    </a:ext>
                  </a:extLst>
                </p:cNvPr>
                <p:cNvSpPr/>
                <p:nvPr/>
              </p:nvSpPr>
              <p:spPr>
                <a:xfrm>
                  <a:off x="8080969" y="4621632"/>
                  <a:ext cx="130083" cy="270574"/>
                </a:xfrm>
                <a:custGeom>
                  <a:avLst/>
                  <a:gdLst>
                    <a:gd name="connsiteX0" fmla="*/ 66811 w 130083"/>
                    <a:gd name="connsiteY0" fmla="*/ 10640 h 270573"/>
                    <a:gd name="connsiteX1" fmla="*/ 32105 w 130083"/>
                    <a:gd name="connsiteY1" fmla="*/ 26 h 270573"/>
                    <a:gd name="connsiteX2" fmla="*/ 8429 w 130083"/>
                    <a:gd name="connsiteY2" fmla="*/ 12513 h 270573"/>
                    <a:gd name="connsiteX3" fmla="*/ 0 w 130083"/>
                    <a:gd name="connsiteY3" fmla="*/ 44462 h 270573"/>
                    <a:gd name="connsiteX4" fmla="*/ 38141 w 130083"/>
                    <a:gd name="connsiteY4" fmla="*/ 66472 h 270573"/>
                    <a:gd name="connsiteX5" fmla="*/ 45633 w 130083"/>
                    <a:gd name="connsiteY5" fmla="*/ 43942 h 270573"/>
                    <a:gd name="connsiteX6" fmla="*/ 65927 w 130083"/>
                    <a:gd name="connsiteY6" fmla="*/ 45451 h 270573"/>
                    <a:gd name="connsiteX7" fmla="*/ 84346 w 130083"/>
                    <a:gd name="connsiteY7" fmla="*/ 64443 h 270573"/>
                    <a:gd name="connsiteX8" fmla="*/ 90747 w 130083"/>
                    <a:gd name="connsiteY8" fmla="*/ 91292 h 270573"/>
                    <a:gd name="connsiteX9" fmla="*/ 84606 w 130083"/>
                    <a:gd name="connsiteY9" fmla="*/ 110440 h 270573"/>
                    <a:gd name="connsiteX10" fmla="*/ 65614 w 130083"/>
                    <a:gd name="connsiteY10" fmla="*/ 127455 h 270573"/>
                    <a:gd name="connsiteX11" fmla="*/ 3434 w 130083"/>
                    <a:gd name="connsiteY11" fmla="*/ 167625 h 270573"/>
                    <a:gd name="connsiteX12" fmla="*/ 3330 w 130083"/>
                    <a:gd name="connsiteY12" fmla="*/ 197544 h 270573"/>
                    <a:gd name="connsiteX13" fmla="*/ 134662 w 130083"/>
                    <a:gd name="connsiteY13" fmla="*/ 273357 h 270573"/>
                    <a:gd name="connsiteX14" fmla="*/ 134767 w 130083"/>
                    <a:gd name="connsiteY14" fmla="*/ 238182 h 270573"/>
                    <a:gd name="connsiteX15" fmla="*/ 52398 w 130083"/>
                    <a:gd name="connsiteY15" fmla="*/ 190624 h 270573"/>
                    <a:gd name="connsiteX16" fmla="*/ 96106 w 130083"/>
                    <a:gd name="connsiteY16" fmla="*/ 162942 h 270573"/>
                    <a:gd name="connsiteX17" fmla="*/ 121446 w 130083"/>
                    <a:gd name="connsiteY17" fmla="*/ 138018 h 270573"/>
                    <a:gd name="connsiteX18" fmla="*/ 128887 w 130083"/>
                    <a:gd name="connsiteY18" fmla="*/ 109035 h 270573"/>
                    <a:gd name="connsiteX19" fmla="*/ 112704 w 130083"/>
                    <a:gd name="connsiteY19" fmla="*/ 53464 h 270573"/>
                    <a:gd name="connsiteX20" fmla="*/ 66811 w 130083"/>
                    <a:gd name="connsiteY20" fmla="*/ 10640 h 2705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0083" h="270573">
                      <a:moveTo>
                        <a:pt x="66811" y="10640"/>
                      </a:moveTo>
                      <a:cubicBezTo>
                        <a:pt x="53907" y="3199"/>
                        <a:pt x="42303" y="-339"/>
                        <a:pt x="32105" y="26"/>
                      </a:cubicBezTo>
                      <a:cubicBezTo>
                        <a:pt x="21906" y="442"/>
                        <a:pt x="14049" y="4656"/>
                        <a:pt x="8429" y="12513"/>
                      </a:cubicBezTo>
                      <a:cubicBezTo>
                        <a:pt x="2810" y="20423"/>
                        <a:pt x="52" y="31089"/>
                        <a:pt x="0" y="44462"/>
                      </a:cubicBezTo>
                      <a:lnTo>
                        <a:pt x="38141" y="66472"/>
                      </a:lnTo>
                      <a:cubicBezTo>
                        <a:pt x="38192" y="55441"/>
                        <a:pt x="40690" y="47844"/>
                        <a:pt x="45633" y="43942"/>
                      </a:cubicBezTo>
                      <a:cubicBezTo>
                        <a:pt x="50576" y="39987"/>
                        <a:pt x="57393" y="40507"/>
                        <a:pt x="65927" y="45451"/>
                      </a:cubicBezTo>
                      <a:cubicBezTo>
                        <a:pt x="73939" y="50082"/>
                        <a:pt x="80079" y="56377"/>
                        <a:pt x="84346" y="64443"/>
                      </a:cubicBezTo>
                      <a:cubicBezTo>
                        <a:pt x="88717" y="72612"/>
                        <a:pt x="90799" y="81458"/>
                        <a:pt x="90747" y="91292"/>
                      </a:cubicBezTo>
                      <a:cubicBezTo>
                        <a:pt x="90747" y="98420"/>
                        <a:pt x="88665" y="104820"/>
                        <a:pt x="84606" y="110440"/>
                      </a:cubicBezTo>
                      <a:cubicBezTo>
                        <a:pt x="80443" y="116060"/>
                        <a:pt x="74148" y="121680"/>
                        <a:pt x="65614" y="127455"/>
                      </a:cubicBezTo>
                      <a:lnTo>
                        <a:pt x="3434" y="167625"/>
                      </a:lnTo>
                      <a:lnTo>
                        <a:pt x="3330" y="197544"/>
                      </a:lnTo>
                      <a:lnTo>
                        <a:pt x="134662" y="273357"/>
                      </a:lnTo>
                      <a:lnTo>
                        <a:pt x="134767" y="238182"/>
                      </a:lnTo>
                      <a:lnTo>
                        <a:pt x="52398" y="190624"/>
                      </a:lnTo>
                      <a:lnTo>
                        <a:pt x="96106" y="162942"/>
                      </a:lnTo>
                      <a:cubicBezTo>
                        <a:pt x="108021" y="154825"/>
                        <a:pt x="116555" y="146551"/>
                        <a:pt x="121446" y="138018"/>
                      </a:cubicBezTo>
                      <a:cubicBezTo>
                        <a:pt x="126389" y="129641"/>
                        <a:pt x="128887" y="119910"/>
                        <a:pt x="128887" y="109035"/>
                      </a:cubicBezTo>
                      <a:cubicBezTo>
                        <a:pt x="128939" y="89159"/>
                        <a:pt x="123579" y="70739"/>
                        <a:pt x="112704" y="53464"/>
                      </a:cubicBezTo>
                      <a:cubicBezTo>
                        <a:pt x="101882" y="36293"/>
                        <a:pt x="86532" y="22036"/>
                        <a:pt x="66811" y="10640"/>
                      </a:cubicBezTo>
                    </a:path>
                  </a:pathLst>
                </a:custGeom>
                <a:solidFill>
                  <a:srgbClr val="F5F5FD"/>
                </a:solidFill>
                <a:ln w="5199" cap="flat">
                  <a:noFill/>
                  <a:prstDash val="solid"/>
                  <a:miter/>
                </a:ln>
              </p:spPr>
              <p:txBody>
                <a:bodyPr rtlCol="0" anchor="ctr"/>
                <a:lstStyle/>
                <a:p>
                  <a:pPr algn="r" rtl="1"/>
                  <a:endParaRPr lang="en-ID">
                    <a:cs typeface="B Nazanin" panose="00000400000000000000" pitchFamily="2" charset="-78"/>
                  </a:endParaRPr>
                </a:p>
              </p:txBody>
            </p:sp>
          </p:grpSp>
          <p:grpSp>
            <p:nvGrpSpPr>
              <p:cNvPr id="208" name="Graphic 3">
                <a:extLst>
                  <a:ext uri="{FF2B5EF4-FFF2-40B4-BE49-F238E27FC236}">
                    <a16:creationId xmlns:a16="http://schemas.microsoft.com/office/drawing/2014/main" id="{4FC72C68-AA61-42E2-8E03-EBE745269387}"/>
                  </a:ext>
                </a:extLst>
              </p:cNvPr>
              <p:cNvGrpSpPr/>
              <p:nvPr/>
            </p:nvGrpSpPr>
            <p:grpSpPr>
              <a:xfrm>
                <a:off x="8577524" y="3925871"/>
                <a:ext cx="1280021" cy="2195812"/>
                <a:chOff x="8577524" y="3925867"/>
                <a:chExt cx="1280021" cy="2195809"/>
              </a:xfrm>
              <a:solidFill>
                <a:schemeClr val="accent1"/>
              </a:solidFill>
            </p:grpSpPr>
            <p:sp>
              <p:nvSpPr>
                <p:cNvPr id="218" name="Freeform: Shape 217">
                  <a:extLst>
                    <a:ext uri="{FF2B5EF4-FFF2-40B4-BE49-F238E27FC236}">
                      <a16:creationId xmlns:a16="http://schemas.microsoft.com/office/drawing/2014/main" id="{A2E07307-D44E-4CB3-B540-1EF5A45E5417}"/>
                    </a:ext>
                  </a:extLst>
                </p:cNvPr>
                <p:cNvSpPr/>
                <p:nvPr/>
              </p:nvSpPr>
              <p:spPr>
                <a:xfrm>
                  <a:off x="9243551" y="4385478"/>
                  <a:ext cx="613994" cy="1737915"/>
                </a:xfrm>
                <a:custGeom>
                  <a:avLst/>
                  <a:gdLst>
                    <a:gd name="connsiteX0" fmla="*/ 3903 w 613993"/>
                    <a:gd name="connsiteY0" fmla="*/ 357313 h 1737915"/>
                    <a:gd name="connsiteX1" fmla="*/ 618781 w 613993"/>
                    <a:gd name="connsiteY1" fmla="*/ 0 h 1737915"/>
                    <a:gd name="connsiteX2" fmla="*/ 614878 w 613993"/>
                    <a:gd name="connsiteY2" fmla="*/ 1381694 h 1737915"/>
                    <a:gd name="connsiteX3" fmla="*/ 0 w 613993"/>
                    <a:gd name="connsiteY3" fmla="*/ 1739008 h 1737915"/>
                  </a:gdLst>
                  <a:ahLst/>
                  <a:cxnLst>
                    <a:cxn ang="0">
                      <a:pos x="connsiteX0" y="connsiteY0"/>
                    </a:cxn>
                    <a:cxn ang="0">
                      <a:pos x="connsiteX1" y="connsiteY1"/>
                    </a:cxn>
                    <a:cxn ang="0">
                      <a:pos x="connsiteX2" y="connsiteY2"/>
                    </a:cxn>
                    <a:cxn ang="0">
                      <a:pos x="connsiteX3" y="connsiteY3"/>
                    </a:cxn>
                  </a:cxnLst>
                  <a:rect l="l" t="t" r="r" b="b"/>
                  <a:pathLst>
                    <a:path w="613993" h="1737915">
                      <a:moveTo>
                        <a:pt x="3903" y="357313"/>
                      </a:moveTo>
                      <a:lnTo>
                        <a:pt x="618781" y="0"/>
                      </a:lnTo>
                      <a:lnTo>
                        <a:pt x="614878" y="1381694"/>
                      </a:lnTo>
                      <a:lnTo>
                        <a:pt x="0" y="1739008"/>
                      </a:lnTo>
                      <a:close/>
                    </a:path>
                  </a:pathLst>
                </a:custGeom>
                <a:solidFill>
                  <a:schemeClr val="accent1">
                    <a:lumMod val="50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219" name="Freeform: Shape 218">
                  <a:extLst>
                    <a:ext uri="{FF2B5EF4-FFF2-40B4-BE49-F238E27FC236}">
                      <a16:creationId xmlns:a16="http://schemas.microsoft.com/office/drawing/2014/main" id="{553D3FC0-565C-440A-AEBC-3415D5B241F0}"/>
                    </a:ext>
                  </a:extLst>
                </p:cNvPr>
                <p:cNvSpPr/>
                <p:nvPr/>
              </p:nvSpPr>
              <p:spPr>
                <a:xfrm>
                  <a:off x="8613739" y="3925867"/>
                  <a:ext cx="1243598" cy="816924"/>
                </a:xfrm>
                <a:custGeom>
                  <a:avLst/>
                  <a:gdLst>
                    <a:gd name="connsiteX0" fmla="*/ 1248593 w 1243597"/>
                    <a:gd name="connsiteY0" fmla="*/ 459611 h 816924"/>
                    <a:gd name="connsiteX1" fmla="*/ 633715 w 1243597"/>
                    <a:gd name="connsiteY1" fmla="*/ 816924 h 816924"/>
                    <a:gd name="connsiteX2" fmla="*/ 633663 w 1243597"/>
                    <a:gd name="connsiteY2" fmla="*/ 815363 h 816924"/>
                    <a:gd name="connsiteX3" fmla="*/ 633559 w 1243597"/>
                    <a:gd name="connsiteY3" fmla="*/ 810108 h 816924"/>
                    <a:gd name="connsiteX4" fmla="*/ 633246 w 1243597"/>
                    <a:gd name="connsiteY4" fmla="*/ 804644 h 816924"/>
                    <a:gd name="connsiteX5" fmla="*/ 633143 w 1243597"/>
                    <a:gd name="connsiteY5" fmla="*/ 803656 h 816924"/>
                    <a:gd name="connsiteX6" fmla="*/ 632518 w 1243597"/>
                    <a:gd name="connsiteY6" fmla="*/ 797412 h 816924"/>
                    <a:gd name="connsiteX7" fmla="*/ 629136 w 1243597"/>
                    <a:gd name="connsiteY7" fmla="*/ 778315 h 816924"/>
                    <a:gd name="connsiteX8" fmla="*/ 628875 w 1243597"/>
                    <a:gd name="connsiteY8" fmla="*/ 777327 h 816924"/>
                    <a:gd name="connsiteX9" fmla="*/ 625962 w 1243597"/>
                    <a:gd name="connsiteY9" fmla="*/ 766140 h 816924"/>
                    <a:gd name="connsiteX10" fmla="*/ 625441 w 1243597"/>
                    <a:gd name="connsiteY10" fmla="*/ 764318 h 816924"/>
                    <a:gd name="connsiteX11" fmla="*/ 621227 w 1243597"/>
                    <a:gd name="connsiteY11" fmla="*/ 751778 h 816924"/>
                    <a:gd name="connsiteX12" fmla="*/ 620914 w 1243597"/>
                    <a:gd name="connsiteY12" fmla="*/ 750998 h 816924"/>
                    <a:gd name="connsiteX13" fmla="*/ 616804 w 1243597"/>
                    <a:gd name="connsiteY13" fmla="*/ 740643 h 816924"/>
                    <a:gd name="connsiteX14" fmla="*/ 612797 w 1243597"/>
                    <a:gd name="connsiteY14" fmla="*/ 731641 h 816924"/>
                    <a:gd name="connsiteX15" fmla="*/ 606813 w 1243597"/>
                    <a:gd name="connsiteY15" fmla="*/ 719882 h 816924"/>
                    <a:gd name="connsiteX16" fmla="*/ 602495 w 1243597"/>
                    <a:gd name="connsiteY16" fmla="*/ 712129 h 816924"/>
                    <a:gd name="connsiteX17" fmla="*/ 599008 w 1243597"/>
                    <a:gd name="connsiteY17" fmla="*/ 706457 h 816924"/>
                    <a:gd name="connsiteX18" fmla="*/ 594742 w 1243597"/>
                    <a:gd name="connsiteY18" fmla="*/ 699641 h 816924"/>
                    <a:gd name="connsiteX19" fmla="*/ 560140 w 1243597"/>
                    <a:gd name="connsiteY19" fmla="*/ 658170 h 816924"/>
                    <a:gd name="connsiteX20" fmla="*/ 559047 w 1243597"/>
                    <a:gd name="connsiteY20" fmla="*/ 657182 h 816924"/>
                    <a:gd name="connsiteX21" fmla="*/ 528139 w 1243597"/>
                    <a:gd name="connsiteY21" fmla="*/ 634027 h 816924"/>
                    <a:gd name="connsiteX22" fmla="*/ 139762 w 1243597"/>
                    <a:gd name="connsiteY22" fmla="*/ 409815 h 816924"/>
                    <a:gd name="connsiteX23" fmla="*/ 74095 w 1243597"/>
                    <a:gd name="connsiteY23" fmla="*/ 371883 h 816924"/>
                    <a:gd name="connsiteX24" fmla="*/ 68476 w 1243597"/>
                    <a:gd name="connsiteY24" fmla="*/ 368813 h 816924"/>
                    <a:gd name="connsiteX25" fmla="*/ 64522 w 1243597"/>
                    <a:gd name="connsiteY25" fmla="*/ 366887 h 816924"/>
                    <a:gd name="connsiteX26" fmla="*/ 62753 w 1243597"/>
                    <a:gd name="connsiteY26" fmla="*/ 366055 h 816924"/>
                    <a:gd name="connsiteX27" fmla="*/ 58329 w 1243597"/>
                    <a:gd name="connsiteY27" fmla="*/ 364130 h 816924"/>
                    <a:gd name="connsiteX28" fmla="*/ 57549 w 1243597"/>
                    <a:gd name="connsiteY28" fmla="*/ 363817 h 816924"/>
                    <a:gd name="connsiteX29" fmla="*/ 52762 w 1243597"/>
                    <a:gd name="connsiteY29" fmla="*/ 362048 h 816924"/>
                    <a:gd name="connsiteX30" fmla="*/ 46206 w 1243597"/>
                    <a:gd name="connsiteY30" fmla="*/ 360071 h 816924"/>
                    <a:gd name="connsiteX31" fmla="*/ 41887 w 1243597"/>
                    <a:gd name="connsiteY31" fmla="*/ 359030 h 816924"/>
                    <a:gd name="connsiteX32" fmla="*/ 37464 w 1243597"/>
                    <a:gd name="connsiteY32" fmla="*/ 358198 h 816924"/>
                    <a:gd name="connsiteX33" fmla="*/ 37412 w 1243597"/>
                    <a:gd name="connsiteY33" fmla="*/ 358198 h 816924"/>
                    <a:gd name="connsiteX34" fmla="*/ 33093 w 1243597"/>
                    <a:gd name="connsiteY34" fmla="*/ 357677 h 816924"/>
                    <a:gd name="connsiteX35" fmla="*/ 32105 w 1243597"/>
                    <a:gd name="connsiteY35" fmla="*/ 357574 h 816924"/>
                    <a:gd name="connsiteX36" fmla="*/ 29607 w 1243597"/>
                    <a:gd name="connsiteY36" fmla="*/ 357417 h 816924"/>
                    <a:gd name="connsiteX37" fmla="*/ 24039 w 1243597"/>
                    <a:gd name="connsiteY37" fmla="*/ 357417 h 816924"/>
                    <a:gd name="connsiteX38" fmla="*/ 22375 w 1243597"/>
                    <a:gd name="connsiteY38" fmla="*/ 357469 h 816924"/>
                    <a:gd name="connsiteX39" fmla="*/ 18628 w 1243597"/>
                    <a:gd name="connsiteY39" fmla="*/ 357834 h 816924"/>
                    <a:gd name="connsiteX40" fmla="*/ 14257 w 1243597"/>
                    <a:gd name="connsiteY40" fmla="*/ 358510 h 816924"/>
                    <a:gd name="connsiteX41" fmla="*/ 13269 w 1243597"/>
                    <a:gd name="connsiteY41" fmla="*/ 358770 h 816924"/>
                    <a:gd name="connsiteX42" fmla="*/ 6660 w 1243597"/>
                    <a:gd name="connsiteY42" fmla="*/ 360695 h 816924"/>
                    <a:gd name="connsiteX43" fmla="*/ 2602 w 1243597"/>
                    <a:gd name="connsiteY43" fmla="*/ 362361 h 816924"/>
                    <a:gd name="connsiteX44" fmla="*/ 0 w 1243597"/>
                    <a:gd name="connsiteY44" fmla="*/ 363609 h 816924"/>
                    <a:gd name="connsiteX45" fmla="*/ 129667 w 1243597"/>
                    <a:gd name="connsiteY45" fmla="*/ 288265 h 816924"/>
                    <a:gd name="connsiteX46" fmla="*/ 613422 w 1243597"/>
                    <a:gd name="connsiteY46" fmla="*/ 7129 h 816924"/>
                    <a:gd name="connsiteX47" fmla="*/ 621539 w 1243597"/>
                    <a:gd name="connsiteY47" fmla="*/ 3382 h 816924"/>
                    <a:gd name="connsiteX48" fmla="*/ 621955 w 1243597"/>
                    <a:gd name="connsiteY48" fmla="*/ 3174 h 816924"/>
                    <a:gd name="connsiteX49" fmla="*/ 628199 w 1243597"/>
                    <a:gd name="connsiteY49" fmla="*/ 1457 h 816924"/>
                    <a:gd name="connsiteX50" fmla="*/ 629292 w 1243597"/>
                    <a:gd name="connsiteY50" fmla="*/ 1145 h 816924"/>
                    <a:gd name="connsiteX51" fmla="*/ 629396 w 1243597"/>
                    <a:gd name="connsiteY51" fmla="*/ 1145 h 816924"/>
                    <a:gd name="connsiteX52" fmla="*/ 635484 w 1243597"/>
                    <a:gd name="connsiteY52" fmla="*/ 260 h 816924"/>
                    <a:gd name="connsiteX53" fmla="*/ 637253 w 1243597"/>
                    <a:gd name="connsiteY53" fmla="*/ 156 h 816924"/>
                    <a:gd name="connsiteX54" fmla="*/ 638866 w 1243597"/>
                    <a:gd name="connsiteY54" fmla="*/ 104 h 816924"/>
                    <a:gd name="connsiteX55" fmla="*/ 641000 w 1243597"/>
                    <a:gd name="connsiteY55" fmla="*/ 0 h 816924"/>
                    <a:gd name="connsiteX56" fmla="*/ 645943 w 1243597"/>
                    <a:gd name="connsiteY56" fmla="*/ 156 h 816924"/>
                    <a:gd name="connsiteX57" fmla="*/ 646931 w 1243597"/>
                    <a:gd name="connsiteY57" fmla="*/ 260 h 816924"/>
                    <a:gd name="connsiteX58" fmla="*/ 647920 w 1243597"/>
                    <a:gd name="connsiteY58" fmla="*/ 364 h 816924"/>
                    <a:gd name="connsiteX59" fmla="*/ 650678 w 1243597"/>
                    <a:gd name="connsiteY59" fmla="*/ 624 h 816924"/>
                    <a:gd name="connsiteX60" fmla="*/ 655309 w 1243597"/>
                    <a:gd name="connsiteY60" fmla="*/ 1405 h 816924"/>
                    <a:gd name="connsiteX61" fmla="*/ 656713 w 1243597"/>
                    <a:gd name="connsiteY61" fmla="*/ 1717 h 816924"/>
                    <a:gd name="connsiteX62" fmla="*/ 657650 w 1243597"/>
                    <a:gd name="connsiteY62" fmla="*/ 1925 h 816924"/>
                    <a:gd name="connsiteX63" fmla="*/ 659679 w 1243597"/>
                    <a:gd name="connsiteY63" fmla="*/ 2342 h 816924"/>
                    <a:gd name="connsiteX64" fmla="*/ 664050 w 1243597"/>
                    <a:gd name="connsiteY64" fmla="*/ 3590 h 816924"/>
                    <a:gd name="connsiteX65" fmla="*/ 667016 w 1243597"/>
                    <a:gd name="connsiteY65" fmla="*/ 4527 h 816924"/>
                    <a:gd name="connsiteX66" fmla="*/ 667641 w 1243597"/>
                    <a:gd name="connsiteY66" fmla="*/ 4735 h 816924"/>
                    <a:gd name="connsiteX67" fmla="*/ 668317 w 1243597"/>
                    <a:gd name="connsiteY67" fmla="*/ 4943 h 816924"/>
                    <a:gd name="connsiteX68" fmla="*/ 672636 w 1243597"/>
                    <a:gd name="connsiteY68" fmla="*/ 6556 h 816924"/>
                    <a:gd name="connsiteX69" fmla="*/ 676850 w 1243597"/>
                    <a:gd name="connsiteY69" fmla="*/ 8377 h 816924"/>
                    <a:gd name="connsiteX70" fmla="*/ 677735 w 1243597"/>
                    <a:gd name="connsiteY70" fmla="*/ 8794 h 816924"/>
                    <a:gd name="connsiteX71" fmla="*/ 678411 w 1243597"/>
                    <a:gd name="connsiteY71" fmla="*/ 9106 h 816924"/>
                    <a:gd name="connsiteX72" fmla="*/ 681169 w 1243597"/>
                    <a:gd name="connsiteY72" fmla="*/ 10407 h 816924"/>
                    <a:gd name="connsiteX73" fmla="*/ 685540 w 1243597"/>
                    <a:gd name="connsiteY73" fmla="*/ 12696 h 816924"/>
                    <a:gd name="connsiteX74" fmla="*/ 688922 w 1243597"/>
                    <a:gd name="connsiteY74" fmla="*/ 14569 h 816924"/>
                    <a:gd name="connsiteX75" fmla="*/ 1142966 w 1243597"/>
                    <a:gd name="connsiteY75" fmla="*/ 276714 h 816924"/>
                    <a:gd name="connsiteX76" fmla="*/ 1144006 w 1243597"/>
                    <a:gd name="connsiteY76" fmla="*/ 277338 h 816924"/>
                    <a:gd name="connsiteX77" fmla="*/ 1148533 w 1243597"/>
                    <a:gd name="connsiteY77" fmla="*/ 280096 h 816924"/>
                    <a:gd name="connsiteX78" fmla="*/ 1153060 w 1243597"/>
                    <a:gd name="connsiteY78" fmla="*/ 283062 h 816924"/>
                    <a:gd name="connsiteX79" fmla="*/ 1153580 w 1243597"/>
                    <a:gd name="connsiteY79" fmla="*/ 283478 h 816924"/>
                    <a:gd name="connsiteX80" fmla="*/ 1154204 w 1243597"/>
                    <a:gd name="connsiteY80" fmla="*/ 283894 h 816924"/>
                    <a:gd name="connsiteX81" fmla="*/ 1157639 w 1243597"/>
                    <a:gd name="connsiteY81" fmla="*/ 286340 h 816924"/>
                    <a:gd name="connsiteX82" fmla="*/ 1162322 w 1243597"/>
                    <a:gd name="connsiteY82" fmla="*/ 289930 h 816924"/>
                    <a:gd name="connsiteX83" fmla="*/ 1163831 w 1243597"/>
                    <a:gd name="connsiteY83" fmla="*/ 291127 h 816924"/>
                    <a:gd name="connsiteX84" fmla="*/ 1164924 w 1243597"/>
                    <a:gd name="connsiteY84" fmla="*/ 292011 h 816924"/>
                    <a:gd name="connsiteX85" fmla="*/ 1167057 w 1243597"/>
                    <a:gd name="connsiteY85" fmla="*/ 293781 h 816924"/>
                    <a:gd name="connsiteX86" fmla="*/ 1171792 w 1243597"/>
                    <a:gd name="connsiteY86" fmla="*/ 297891 h 816924"/>
                    <a:gd name="connsiteX87" fmla="*/ 1173925 w 1243597"/>
                    <a:gd name="connsiteY87" fmla="*/ 299868 h 816924"/>
                    <a:gd name="connsiteX88" fmla="*/ 1174966 w 1243597"/>
                    <a:gd name="connsiteY88" fmla="*/ 300857 h 816924"/>
                    <a:gd name="connsiteX89" fmla="*/ 1176423 w 1243597"/>
                    <a:gd name="connsiteY89" fmla="*/ 302210 h 816924"/>
                    <a:gd name="connsiteX90" fmla="*/ 1180898 w 1243597"/>
                    <a:gd name="connsiteY90" fmla="*/ 306633 h 816924"/>
                    <a:gd name="connsiteX91" fmla="*/ 1183760 w 1243597"/>
                    <a:gd name="connsiteY91" fmla="*/ 309651 h 816924"/>
                    <a:gd name="connsiteX92" fmla="*/ 1184488 w 1243597"/>
                    <a:gd name="connsiteY92" fmla="*/ 310379 h 816924"/>
                    <a:gd name="connsiteX93" fmla="*/ 1185217 w 1243597"/>
                    <a:gd name="connsiteY93" fmla="*/ 311160 h 816924"/>
                    <a:gd name="connsiteX94" fmla="*/ 1189327 w 1243597"/>
                    <a:gd name="connsiteY94" fmla="*/ 315739 h 816924"/>
                    <a:gd name="connsiteX95" fmla="*/ 1193438 w 1243597"/>
                    <a:gd name="connsiteY95" fmla="*/ 320526 h 816924"/>
                    <a:gd name="connsiteX96" fmla="*/ 1193438 w 1243597"/>
                    <a:gd name="connsiteY96" fmla="*/ 320578 h 816924"/>
                    <a:gd name="connsiteX97" fmla="*/ 1193490 w 1243597"/>
                    <a:gd name="connsiteY97" fmla="*/ 320578 h 816924"/>
                    <a:gd name="connsiteX98" fmla="*/ 1197496 w 1243597"/>
                    <a:gd name="connsiteY98" fmla="*/ 325521 h 816924"/>
                    <a:gd name="connsiteX99" fmla="*/ 1202180 w 1243597"/>
                    <a:gd name="connsiteY99" fmla="*/ 331713 h 816924"/>
                    <a:gd name="connsiteX100" fmla="*/ 1208891 w 1243597"/>
                    <a:gd name="connsiteY100" fmla="*/ 341235 h 816924"/>
                    <a:gd name="connsiteX101" fmla="*/ 1209568 w 1243597"/>
                    <a:gd name="connsiteY101" fmla="*/ 342328 h 816924"/>
                    <a:gd name="connsiteX102" fmla="*/ 1213835 w 1243597"/>
                    <a:gd name="connsiteY102" fmla="*/ 349092 h 816924"/>
                    <a:gd name="connsiteX103" fmla="*/ 1216749 w 1243597"/>
                    <a:gd name="connsiteY103" fmla="*/ 353775 h 816924"/>
                    <a:gd name="connsiteX104" fmla="*/ 1217373 w 1243597"/>
                    <a:gd name="connsiteY104" fmla="*/ 354868 h 816924"/>
                    <a:gd name="connsiteX105" fmla="*/ 1218934 w 1243597"/>
                    <a:gd name="connsiteY105" fmla="*/ 357625 h 816924"/>
                    <a:gd name="connsiteX106" fmla="*/ 1221952 w 1243597"/>
                    <a:gd name="connsiteY106" fmla="*/ 363037 h 816924"/>
                    <a:gd name="connsiteX107" fmla="*/ 1224242 w 1243597"/>
                    <a:gd name="connsiteY107" fmla="*/ 367460 h 816924"/>
                    <a:gd name="connsiteX108" fmla="*/ 1224814 w 1243597"/>
                    <a:gd name="connsiteY108" fmla="*/ 368553 h 816924"/>
                    <a:gd name="connsiteX109" fmla="*/ 1225230 w 1243597"/>
                    <a:gd name="connsiteY109" fmla="*/ 369385 h 816924"/>
                    <a:gd name="connsiteX110" fmla="*/ 1227936 w 1243597"/>
                    <a:gd name="connsiteY110" fmla="*/ 374953 h 816924"/>
                    <a:gd name="connsiteX111" fmla="*/ 1230226 w 1243597"/>
                    <a:gd name="connsiteY111" fmla="*/ 380052 h 816924"/>
                    <a:gd name="connsiteX112" fmla="*/ 1230538 w 1243597"/>
                    <a:gd name="connsiteY112" fmla="*/ 380780 h 816924"/>
                    <a:gd name="connsiteX113" fmla="*/ 1230850 w 1243597"/>
                    <a:gd name="connsiteY113" fmla="*/ 381509 h 816924"/>
                    <a:gd name="connsiteX114" fmla="*/ 1232411 w 1243597"/>
                    <a:gd name="connsiteY114" fmla="*/ 385099 h 816924"/>
                    <a:gd name="connsiteX115" fmla="*/ 1234492 w 1243597"/>
                    <a:gd name="connsiteY115" fmla="*/ 390250 h 816924"/>
                    <a:gd name="connsiteX116" fmla="*/ 1235793 w 1243597"/>
                    <a:gd name="connsiteY116" fmla="*/ 393685 h 816924"/>
                    <a:gd name="connsiteX117" fmla="*/ 1236053 w 1243597"/>
                    <a:gd name="connsiteY117" fmla="*/ 394465 h 816924"/>
                    <a:gd name="connsiteX118" fmla="*/ 1236417 w 1243597"/>
                    <a:gd name="connsiteY118" fmla="*/ 395402 h 816924"/>
                    <a:gd name="connsiteX119" fmla="*/ 1238290 w 1243597"/>
                    <a:gd name="connsiteY119" fmla="*/ 400813 h 816924"/>
                    <a:gd name="connsiteX120" fmla="*/ 1240059 w 1243597"/>
                    <a:gd name="connsiteY120" fmla="*/ 406277 h 816924"/>
                    <a:gd name="connsiteX121" fmla="*/ 1240320 w 1243597"/>
                    <a:gd name="connsiteY121" fmla="*/ 407109 h 816924"/>
                    <a:gd name="connsiteX122" fmla="*/ 1240528 w 1243597"/>
                    <a:gd name="connsiteY122" fmla="*/ 407838 h 816924"/>
                    <a:gd name="connsiteX123" fmla="*/ 1241673 w 1243597"/>
                    <a:gd name="connsiteY123" fmla="*/ 411896 h 816924"/>
                    <a:gd name="connsiteX124" fmla="*/ 1243182 w 1243597"/>
                    <a:gd name="connsiteY124" fmla="*/ 417516 h 816924"/>
                    <a:gd name="connsiteX125" fmla="*/ 1243754 w 1243597"/>
                    <a:gd name="connsiteY125" fmla="*/ 420014 h 816924"/>
                    <a:gd name="connsiteX126" fmla="*/ 1244014 w 1243597"/>
                    <a:gd name="connsiteY126" fmla="*/ 421158 h 816924"/>
                    <a:gd name="connsiteX127" fmla="*/ 1244483 w 1243597"/>
                    <a:gd name="connsiteY127" fmla="*/ 423083 h 816924"/>
                    <a:gd name="connsiteX128" fmla="*/ 1245575 w 1243597"/>
                    <a:gd name="connsiteY128" fmla="*/ 428599 h 816924"/>
                    <a:gd name="connsiteX129" fmla="*/ 1246460 w 1243597"/>
                    <a:gd name="connsiteY129" fmla="*/ 433698 h 816924"/>
                    <a:gd name="connsiteX130" fmla="*/ 1246512 w 1243597"/>
                    <a:gd name="connsiteY130" fmla="*/ 433854 h 816924"/>
                    <a:gd name="connsiteX131" fmla="*/ 1246512 w 1243597"/>
                    <a:gd name="connsiteY131" fmla="*/ 433959 h 816924"/>
                    <a:gd name="connsiteX132" fmla="*/ 1247292 w 1243597"/>
                    <a:gd name="connsiteY132" fmla="*/ 439266 h 816924"/>
                    <a:gd name="connsiteX133" fmla="*/ 1247864 w 1243597"/>
                    <a:gd name="connsiteY133" fmla="*/ 444469 h 816924"/>
                    <a:gd name="connsiteX134" fmla="*/ 1248021 w 1243597"/>
                    <a:gd name="connsiteY134" fmla="*/ 446343 h 816924"/>
                    <a:gd name="connsiteX135" fmla="*/ 1248073 w 1243597"/>
                    <a:gd name="connsiteY135" fmla="*/ 447383 h 816924"/>
                    <a:gd name="connsiteX136" fmla="*/ 1248281 w 1243597"/>
                    <a:gd name="connsiteY136" fmla="*/ 449672 h 816924"/>
                    <a:gd name="connsiteX137" fmla="*/ 1248489 w 1243597"/>
                    <a:gd name="connsiteY137" fmla="*/ 454824 h 816924"/>
                    <a:gd name="connsiteX138" fmla="*/ 1248593 w 1243597"/>
                    <a:gd name="connsiteY138" fmla="*/ 459611 h 816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1243597" h="816924">
                      <a:moveTo>
                        <a:pt x="1248593" y="459611"/>
                      </a:moveTo>
                      <a:lnTo>
                        <a:pt x="633715" y="816924"/>
                      </a:lnTo>
                      <a:cubicBezTo>
                        <a:pt x="633715" y="816404"/>
                        <a:pt x="633715" y="815883"/>
                        <a:pt x="633663" y="815363"/>
                      </a:cubicBezTo>
                      <a:cubicBezTo>
                        <a:pt x="633715" y="813594"/>
                        <a:pt x="633663" y="811877"/>
                        <a:pt x="633559" y="810108"/>
                      </a:cubicBezTo>
                      <a:cubicBezTo>
                        <a:pt x="633507" y="808339"/>
                        <a:pt x="633402" y="806517"/>
                        <a:pt x="633246" y="804644"/>
                      </a:cubicBezTo>
                      <a:cubicBezTo>
                        <a:pt x="633195" y="804332"/>
                        <a:pt x="633195" y="803968"/>
                        <a:pt x="633143" y="803656"/>
                      </a:cubicBezTo>
                      <a:cubicBezTo>
                        <a:pt x="632986" y="801574"/>
                        <a:pt x="632778" y="799493"/>
                        <a:pt x="632518" y="797412"/>
                      </a:cubicBezTo>
                      <a:cubicBezTo>
                        <a:pt x="631738" y="791116"/>
                        <a:pt x="630644" y="784768"/>
                        <a:pt x="629136" y="778315"/>
                      </a:cubicBezTo>
                      <a:cubicBezTo>
                        <a:pt x="629032" y="778003"/>
                        <a:pt x="628980" y="777639"/>
                        <a:pt x="628875" y="777327"/>
                      </a:cubicBezTo>
                      <a:cubicBezTo>
                        <a:pt x="627991" y="773580"/>
                        <a:pt x="627054" y="769886"/>
                        <a:pt x="625962" y="766140"/>
                      </a:cubicBezTo>
                      <a:cubicBezTo>
                        <a:pt x="625806" y="765567"/>
                        <a:pt x="625649" y="764943"/>
                        <a:pt x="625441" y="764318"/>
                      </a:cubicBezTo>
                      <a:cubicBezTo>
                        <a:pt x="624140" y="760156"/>
                        <a:pt x="622736" y="755993"/>
                        <a:pt x="621227" y="751778"/>
                      </a:cubicBezTo>
                      <a:cubicBezTo>
                        <a:pt x="621123" y="751518"/>
                        <a:pt x="621018" y="751258"/>
                        <a:pt x="620914" y="750998"/>
                      </a:cubicBezTo>
                      <a:cubicBezTo>
                        <a:pt x="619613" y="747512"/>
                        <a:pt x="618260" y="744077"/>
                        <a:pt x="616804" y="740643"/>
                      </a:cubicBezTo>
                      <a:cubicBezTo>
                        <a:pt x="615555" y="737625"/>
                        <a:pt x="614202" y="734607"/>
                        <a:pt x="612797" y="731641"/>
                      </a:cubicBezTo>
                      <a:cubicBezTo>
                        <a:pt x="610924" y="727687"/>
                        <a:pt x="608947" y="723733"/>
                        <a:pt x="606813" y="719882"/>
                      </a:cubicBezTo>
                      <a:cubicBezTo>
                        <a:pt x="605460" y="717280"/>
                        <a:pt x="604003" y="714679"/>
                        <a:pt x="602495" y="712129"/>
                      </a:cubicBezTo>
                      <a:cubicBezTo>
                        <a:pt x="601350" y="710204"/>
                        <a:pt x="600153" y="708331"/>
                        <a:pt x="599008" y="706457"/>
                      </a:cubicBezTo>
                      <a:cubicBezTo>
                        <a:pt x="597603" y="704168"/>
                        <a:pt x="596198" y="701878"/>
                        <a:pt x="594742" y="699641"/>
                      </a:cubicBezTo>
                      <a:cubicBezTo>
                        <a:pt x="584595" y="684291"/>
                        <a:pt x="572887" y="670138"/>
                        <a:pt x="560140" y="658170"/>
                      </a:cubicBezTo>
                      <a:cubicBezTo>
                        <a:pt x="559775" y="657858"/>
                        <a:pt x="559411" y="657494"/>
                        <a:pt x="559047" y="657182"/>
                      </a:cubicBezTo>
                      <a:cubicBezTo>
                        <a:pt x="549265" y="648076"/>
                        <a:pt x="538910" y="640219"/>
                        <a:pt x="528139" y="634027"/>
                      </a:cubicBezTo>
                      <a:lnTo>
                        <a:pt x="139762" y="409815"/>
                      </a:lnTo>
                      <a:lnTo>
                        <a:pt x="74095" y="371883"/>
                      </a:lnTo>
                      <a:cubicBezTo>
                        <a:pt x="72222" y="370790"/>
                        <a:pt x="70349" y="369801"/>
                        <a:pt x="68476" y="368813"/>
                      </a:cubicBezTo>
                      <a:cubicBezTo>
                        <a:pt x="67123" y="368136"/>
                        <a:pt x="65822" y="367512"/>
                        <a:pt x="64522" y="366887"/>
                      </a:cubicBezTo>
                      <a:cubicBezTo>
                        <a:pt x="63949" y="366575"/>
                        <a:pt x="63377" y="366315"/>
                        <a:pt x="62753" y="366055"/>
                      </a:cubicBezTo>
                      <a:cubicBezTo>
                        <a:pt x="61295" y="365379"/>
                        <a:pt x="59786" y="364754"/>
                        <a:pt x="58329" y="364130"/>
                      </a:cubicBezTo>
                      <a:cubicBezTo>
                        <a:pt x="58069" y="364026"/>
                        <a:pt x="57809" y="363922"/>
                        <a:pt x="57549" y="363817"/>
                      </a:cubicBezTo>
                      <a:cubicBezTo>
                        <a:pt x="55936" y="363193"/>
                        <a:pt x="54323" y="362569"/>
                        <a:pt x="52762" y="362048"/>
                      </a:cubicBezTo>
                      <a:cubicBezTo>
                        <a:pt x="50576" y="361268"/>
                        <a:pt x="48391" y="360591"/>
                        <a:pt x="46206" y="360071"/>
                      </a:cubicBezTo>
                      <a:cubicBezTo>
                        <a:pt x="44749" y="359655"/>
                        <a:pt x="43291" y="359290"/>
                        <a:pt x="41887" y="359030"/>
                      </a:cubicBezTo>
                      <a:cubicBezTo>
                        <a:pt x="40378" y="358718"/>
                        <a:pt x="38921" y="358458"/>
                        <a:pt x="37464" y="358198"/>
                      </a:cubicBezTo>
                      <a:cubicBezTo>
                        <a:pt x="37464" y="358198"/>
                        <a:pt x="37464" y="358198"/>
                        <a:pt x="37412" y="358198"/>
                      </a:cubicBezTo>
                      <a:cubicBezTo>
                        <a:pt x="35955" y="357990"/>
                        <a:pt x="34498" y="357834"/>
                        <a:pt x="33093" y="357677"/>
                      </a:cubicBezTo>
                      <a:cubicBezTo>
                        <a:pt x="32781" y="357625"/>
                        <a:pt x="32417" y="357574"/>
                        <a:pt x="32105" y="357574"/>
                      </a:cubicBezTo>
                      <a:cubicBezTo>
                        <a:pt x="31272" y="357522"/>
                        <a:pt x="30439" y="357417"/>
                        <a:pt x="29607" y="357417"/>
                      </a:cubicBezTo>
                      <a:cubicBezTo>
                        <a:pt x="27681" y="357313"/>
                        <a:pt x="25860" y="357365"/>
                        <a:pt x="24039" y="357417"/>
                      </a:cubicBezTo>
                      <a:cubicBezTo>
                        <a:pt x="23467" y="357417"/>
                        <a:pt x="22895" y="357417"/>
                        <a:pt x="22375" y="357469"/>
                      </a:cubicBezTo>
                      <a:cubicBezTo>
                        <a:pt x="21126" y="357522"/>
                        <a:pt x="19876" y="357625"/>
                        <a:pt x="18628" y="357834"/>
                      </a:cubicBezTo>
                      <a:cubicBezTo>
                        <a:pt x="17171" y="357990"/>
                        <a:pt x="15714" y="358198"/>
                        <a:pt x="14257" y="358510"/>
                      </a:cubicBezTo>
                      <a:cubicBezTo>
                        <a:pt x="13945" y="358614"/>
                        <a:pt x="13633" y="358718"/>
                        <a:pt x="13269" y="358770"/>
                      </a:cubicBezTo>
                      <a:cubicBezTo>
                        <a:pt x="11031" y="359290"/>
                        <a:pt x="8794" y="359915"/>
                        <a:pt x="6660" y="360695"/>
                      </a:cubicBezTo>
                      <a:cubicBezTo>
                        <a:pt x="5255" y="361164"/>
                        <a:pt x="3903" y="361736"/>
                        <a:pt x="2602" y="362361"/>
                      </a:cubicBezTo>
                      <a:cubicBezTo>
                        <a:pt x="1717" y="362725"/>
                        <a:pt x="833" y="363193"/>
                        <a:pt x="0" y="363609"/>
                      </a:cubicBezTo>
                      <a:lnTo>
                        <a:pt x="129667" y="288265"/>
                      </a:lnTo>
                      <a:lnTo>
                        <a:pt x="613422" y="7129"/>
                      </a:lnTo>
                      <a:cubicBezTo>
                        <a:pt x="615971" y="5620"/>
                        <a:pt x="618677" y="4423"/>
                        <a:pt x="621539" y="3382"/>
                      </a:cubicBezTo>
                      <a:cubicBezTo>
                        <a:pt x="621695" y="3330"/>
                        <a:pt x="621799" y="3226"/>
                        <a:pt x="621955" y="3174"/>
                      </a:cubicBezTo>
                      <a:cubicBezTo>
                        <a:pt x="623985" y="2446"/>
                        <a:pt x="626065" y="1925"/>
                        <a:pt x="628199" y="1457"/>
                      </a:cubicBezTo>
                      <a:cubicBezTo>
                        <a:pt x="628564" y="1353"/>
                        <a:pt x="628875" y="1249"/>
                        <a:pt x="629292" y="1145"/>
                      </a:cubicBezTo>
                      <a:cubicBezTo>
                        <a:pt x="629292" y="1145"/>
                        <a:pt x="629344" y="1145"/>
                        <a:pt x="629396" y="1145"/>
                      </a:cubicBezTo>
                      <a:cubicBezTo>
                        <a:pt x="631373" y="729"/>
                        <a:pt x="633402" y="416"/>
                        <a:pt x="635484" y="260"/>
                      </a:cubicBezTo>
                      <a:cubicBezTo>
                        <a:pt x="636056" y="208"/>
                        <a:pt x="636628" y="208"/>
                        <a:pt x="637253" y="156"/>
                      </a:cubicBezTo>
                      <a:cubicBezTo>
                        <a:pt x="637773" y="104"/>
                        <a:pt x="638294" y="104"/>
                        <a:pt x="638866" y="104"/>
                      </a:cubicBezTo>
                      <a:cubicBezTo>
                        <a:pt x="639595" y="52"/>
                        <a:pt x="640271" y="0"/>
                        <a:pt x="641000" y="0"/>
                      </a:cubicBezTo>
                      <a:cubicBezTo>
                        <a:pt x="642612" y="0"/>
                        <a:pt x="644277" y="52"/>
                        <a:pt x="645943" y="156"/>
                      </a:cubicBezTo>
                      <a:cubicBezTo>
                        <a:pt x="646254" y="156"/>
                        <a:pt x="646619" y="208"/>
                        <a:pt x="646931" y="260"/>
                      </a:cubicBezTo>
                      <a:cubicBezTo>
                        <a:pt x="647243" y="260"/>
                        <a:pt x="647607" y="312"/>
                        <a:pt x="647920" y="364"/>
                      </a:cubicBezTo>
                      <a:cubicBezTo>
                        <a:pt x="648856" y="416"/>
                        <a:pt x="649741" y="521"/>
                        <a:pt x="650678" y="624"/>
                      </a:cubicBezTo>
                      <a:cubicBezTo>
                        <a:pt x="652186" y="833"/>
                        <a:pt x="653748" y="1093"/>
                        <a:pt x="655309" y="1405"/>
                      </a:cubicBezTo>
                      <a:cubicBezTo>
                        <a:pt x="655777" y="1509"/>
                        <a:pt x="656245" y="1613"/>
                        <a:pt x="656713" y="1717"/>
                      </a:cubicBezTo>
                      <a:cubicBezTo>
                        <a:pt x="657026" y="1769"/>
                        <a:pt x="657338" y="1821"/>
                        <a:pt x="657650" y="1925"/>
                      </a:cubicBezTo>
                      <a:cubicBezTo>
                        <a:pt x="658327" y="2081"/>
                        <a:pt x="659003" y="2185"/>
                        <a:pt x="659679" y="2342"/>
                      </a:cubicBezTo>
                      <a:cubicBezTo>
                        <a:pt x="661137" y="2706"/>
                        <a:pt x="662593" y="3122"/>
                        <a:pt x="664050" y="3590"/>
                      </a:cubicBezTo>
                      <a:cubicBezTo>
                        <a:pt x="665039" y="3850"/>
                        <a:pt x="666027" y="4215"/>
                        <a:pt x="667016" y="4527"/>
                      </a:cubicBezTo>
                      <a:cubicBezTo>
                        <a:pt x="667224" y="4579"/>
                        <a:pt x="667432" y="4683"/>
                        <a:pt x="667641" y="4735"/>
                      </a:cubicBezTo>
                      <a:cubicBezTo>
                        <a:pt x="667848" y="4839"/>
                        <a:pt x="668109" y="4891"/>
                        <a:pt x="668317" y="4943"/>
                      </a:cubicBezTo>
                      <a:cubicBezTo>
                        <a:pt x="669722" y="5463"/>
                        <a:pt x="671179" y="5984"/>
                        <a:pt x="672636" y="6556"/>
                      </a:cubicBezTo>
                      <a:cubicBezTo>
                        <a:pt x="674041" y="7129"/>
                        <a:pt x="675446" y="7753"/>
                        <a:pt x="676850" y="8377"/>
                      </a:cubicBezTo>
                      <a:cubicBezTo>
                        <a:pt x="677163" y="8534"/>
                        <a:pt x="677423" y="8638"/>
                        <a:pt x="677735" y="8794"/>
                      </a:cubicBezTo>
                      <a:cubicBezTo>
                        <a:pt x="677943" y="8898"/>
                        <a:pt x="678151" y="9002"/>
                        <a:pt x="678411" y="9106"/>
                      </a:cubicBezTo>
                      <a:cubicBezTo>
                        <a:pt x="679348" y="9522"/>
                        <a:pt x="680232" y="9939"/>
                        <a:pt x="681169" y="10407"/>
                      </a:cubicBezTo>
                      <a:cubicBezTo>
                        <a:pt x="682626" y="11135"/>
                        <a:pt x="684083" y="11864"/>
                        <a:pt x="685540" y="12696"/>
                      </a:cubicBezTo>
                      <a:cubicBezTo>
                        <a:pt x="686684" y="13268"/>
                        <a:pt x="687778" y="13893"/>
                        <a:pt x="688922" y="14569"/>
                      </a:cubicBezTo>
                      <a:lnTo>
                        <a:pt x="1142966" y="276714"/>
                      </a:lnTo>
                      <a:cubicBezTo>
                        <a:pt x="1143330" y="276922"/>
                        <a:pt x="1143694" y="277130"/>
                        <a:pt x="1144006" y="277338"/>
                      </a:cubicBezTo>
                      <a:cubicBezTo>
                        <a:pt x="1145515" y="278223"/>
                        <a:pt x="1147024" y="279107"/>
                        <a:pt x="1148533" y="280096"/>
                      </a:cubicBezTo>
                      <a:cubicBezTo>
                        <a:pt x="1150042" y="281032"/>
                        <a:pt x="1151551" y="282021"/>
                        <a:pt x="1153060" y="283062"/>
                      </a:cubicBezTo>
                      <a:cubicBezTo>
                        <a:pt x="1153216" y="283218"/>
                        <a:pt x="1153424" y="283322"/>
                        <a:pt x="1153580" y="283478"/>
                      </a:cubicBezTo>
                      <a:cubicBezTo>
                        <a:pt x="1153788" y="283582"/>
                        <a:pt x="1153997" y="283738"/>
                        <a:pt x="1154204" y="283894"/>
                      </a:cubicBezTo>
                      <a:cubicBezTo>
                        <a:pt x="1155350" y="284727"/>
                        <a:pt x="1156546" y="285507"/>
                        <a:pt x="1157639" y="286340"/>
                      </a:cubicBezTo>
                      <a:cubicBezTo>
                        <a:pt x="1159252" y="287484"/>
                        <a:pt x="1160761" y="288681"/>
                        <a:pt x="1162322" y="289930"/>
                      </a:cubicBezTo>
                      <a:cubicBezTo>
                        <a:pt x="1162842" y="290294"/>
                        <a:pt x="1163362" y="290763"/>
                        <a:pt x="1163831" y="291127"/>
                      </a:cubicBezTo>
                      <a:cubicBezTo>
                        <a:pt x="1164195" y="291439"/>
                        <a:pt x="1164560" y="291751"/>
                        <a:pt x="1164924" y="292011"/>
                      </a:cubicBezTo>
                      <a:cubicBezTo>
                        <a:pt x="1165600" y="292584"/>
                        <a:pt x="1166329" y="293156"/>
                        <a:pt x="1167057" y="293781"/>
                      </a:cubicBezTo>
                      <a:cubicBezTo>
                        <a:pt x="1168618" y="295081"/>
                        <a:pt x="1170231" y="296486"/>
                        <a:pt x="1171792" y="297891"/>
                      </a:cubicBezTo>
                      <a:cubicBezTo>
                        <a:pt x="1172468" y="298516"/>
                        <a:pt x="1173197" y="299192"/>
                        <a:pt x="1173925" y="299868"/>
                      </a:cubicBezTo>
                      <a:cubicBezTo>
                        <a:pt x="1174290" y="300233"/>
                        <a:pt x="1174602" y="300545"/>
                        <a:pt x="1174966" y="300857"/>
                      </a:cubicBezTo>
                      <a:cubicBezTo>
                        <a:pt x="1175434" y="301326"/>
                        <a:pt x="1175955" y="301742"/>
                        <a:pt x="1176423" y="302210"/>
                      </a:cubicBezTo>
                      <a:cubicBezTo>
                        <a:pt x="1177932" y="303667"/>
                        <a:pt x="1179441" y="305124"/>
                        <a:pt x="1180898" y="306633"/>
                      </a:cubicBezTo>
                      <a:cubicBezTo>
                        <a:pt x="1181834" y="307621"/>
                        <a:pt x="1182823" y="308610"/>
                        <a:pt x="1183760" y="309651"/>
                      </a:cubicBezTo>
                      <a:cubicBezTo>
                        <a:pt x="1184020" y="309911"/>
                        <a:pt x="1184228" y="310119"/>
                        <a:pt x="1184488" y="310379"/>
                      </a:cubicBezTo>
                      <a:cubicBezTo>
                        <a:pt x="1184749" y="310639"/>
                        <a:pt x="1184956" y="310899"/>
                        <a:pt x="1185217" y="311160"/>
                      </a:cubicBezTo>
                      <a:cubicBezTo>
                        <a:pt x="1186622" y="312669"/>
                        <a:pt x="1187975" y="314178"/>
                        <a:pt x="1189327" y="315739"/>
                      </a:cubicBezTo>
                      <a:cubicBezTo>
                        <a:pt x="1190732" y="317299"/>
                        <a:pt x="1192085" y="318913"/>
                        <a:pt x="1193438" y="320526"/>
                      </a:cubicBezTo>
                      <a:cubicBezTo>
                        <a:pt x="1193438" y="320526"/>
                        <a:pt x="1193438" y="320526"/>
                        <a:pt x="1193438" y="320578"/>
                      </a:cubicBezTo>
                      <a:cubicBezTo>
                        <a:pt x="1193490" y="320578"/>
                        <a:pt x="1193490" y="320578"/>
                        <a:pt x="1193490" y="320578"/>
                      </a:cubicBezTo>
                      <a:cubicBezTo>
                        <a:pt x="1194843" y="322191"/>
                        <a:pt x="1196196" y="323856"/>
                        <a:pt x="1197496" y="325521"/>
                      </a:cubicBezTo>
                      <a:cubicBezTo>
                        <a:pt x="1199109" y="327550"/>
                        <a:pt x="1200670" y="329632"/>
                        <a:pt x="1202180" y="331713"/>
                      </a:cubicBezTo>
                      <a:cubicBezTo>
                        <a:pt x="1204469" y="334835"/>
                        <a:pt x="1206706" y="338009"/>
                        <a:pt x="1208891" y="341235"/>
                      </a:cubicBezTo>
                      <a:cubicBezTo>
                        <a:pt x="1209152" y="341599"/>
                        <a:pt x="1209360" y="341964"/>
                        <a:pt x="1209568" y="342328"/>
                      </a:cubicBezTo>
                      <a:cubicBezTo>
                        <a:pt x="1211025" y="344565"/>
                        <a:pt x="1212430" y="346803"/>
                        <a:pt x="1213835" y="349092"/>
                      </a:cubicBezTo>
                      <a:cubicBezTo>
                        <a:pt x="1214771" y="350653"/>
                        <a:pt x="1215812" y="352162"/>
                        <a:pt x="1216749" y="353775"/>
                      </a:cubicBezTo>
                      <a:cubicBezTo>
                        <a:pt x="1216957" y="354139"/>
                        <a:pt x="1217165" y="354503"/>
                        <a:pt x="1217373" y="354868"/>
                      </a:cubicBezTo>
                      <a:cubicBezTo>
                        <a:pt x="1217894" y="355752"/>
                        <a:pt x="1218414" y="356689"/>
                        <a:pt x="1218934" y="357625"/>
                      </a:cubicBezTo>
                      <a:cubicBezTo>
                        <a:pt x="1219923" y="359447"/>
                        <a:pt x="1220964" y="361216"/>
                        <a:pt x="1221952" y="363037"/>
                      </a:cubicBezTo>
                      <a:cubicBezTo>
                        <a:pt x="1222733" y="364494"/>
                        <a:pt x="1223461" y="366003"/>
                        <a:pt x="1224242" y="367460"/>
                      </a:cubicBezTo>
                      <a:cubicBezTo>
                        <a:pt x="1224449" y="367824"/>
                        <a:pt x="1224606" y="368188"/>
                        <a:pt x="1224814" y="368553"/>
                      </a:cubicBezTo>
                      <a:cubicBezTo>
                        <a:pt x="1224970" y="368865"/>
                        <a:pt x="1225074" y="369125"/>
                        <a:pt x="1225230" y="369385"/>
                      </a:cubicBezTo>
                      <a:cubicBezTo>
                        <a:pt x="1226167" y="371206"/>
                        <a:pt x="1227051" y="373079"/>
                        <a:pt x="1227936" y="374953"/>
                      </a:cubicBezTo>
                      <a:cubicBezTo>
                        <a:pt x="1228717" y="376618"/>
                        <a:pt x="1229497" y="378335"/>
                        <a:pt x="1230226" y="380052"/>
                      </a:cubicBezTo>
                      <a:cubicBezTo>
                        <a:pt x="1230329" y="380312"/>
                        <a:pt x="1230433" y="380572"/>
                        <a:pt x="1230538" y="380780"/>
                      </a:cubicBezTo>
                      <a:cubicBezTo>
                        <a:pt x="1230642" y="381040"/>
                        <a:pt x="1230746" y="381249"/>
                        <a:pt x="1230850" y="381509"/>
                      </a:cubicBezTo>
                      <a:cubicBezTo>
                        <a:pt x="1231370" y="382705"/>
                        <a:pt x="1231890" y="383902"/>
                        <a:pt x="1232411" y="385099"/>
                      </a:cubicBezTo>
                      <a:cubicBezTo>
                        <a:pt x="1233139" y="386816"/>
                        <a:pt x="1233816" y="388533"/>
                        <a:pt x="1234492" y="390250"/>
                      </a:cubicBezTo>
                      <a:cubicBezTo>
                        <a:pt x="1234908" y="391395"/>
                        <a:pt x="1235325" y="392540"/>
                        <a:pt x="1235793" y="393685"/>
                      </a:cubicBezTo>
                      <a:cubicBezTo>
                        <a:pt x="1235845" y="393945"/>
                        <a:pt x="1235949" y="394205"/>
                        <a:pt x="1236053" y="394465"/>
                      </a:cubicBezTo>
                      <a:cubicBezTo>
                        <a:pt x="1236209" y="394777"/>
                        <a:pt x="1236313" y="395089"/>
                        <a:pt x="1236417" y="395402"/>
                      </a:cubicBezTo>
                      <a:cubicBezTo>
                        <a:pt x="1237094" y="397223"/>
                        <a:pt x="1237718" y="398992"/>
                        <a:pt x="1238290" y="400813"/>
                      </a:cubicBezTo>
                      <a:cubicBezTo>
                        <a:pt x="1238915" y="402634"/>
                        <a:pt x="1239487" y="404455"/>
                        <a:pt x="1240059" y="406277"/>
                      </a:cubicBezTo>
                      <a:cubicBezTo>
                        <a:pt x="1240164" y="406537"/>
                        <a:pt x="1240216" y="406849"/>
                        <a:pt x="1240320" y="407109"/>
                      </a:cubicBezTo>
                      <a:cubicBezTo>
                        <a:pt x="1240372" y="407370"/>
                        <a:pt x="1240424" y="407578"/>
                        <a:pt x="1240528" y="407838"/>
                      </a:cubicBezTo>
                      <a:cubicBezTo>
                        <a:pt x="1240892" y="409191"/>
                        <a:pt x="1241309" y="410544"/>
                        <a:pt x="1241673" y="411896"/>
                      </a:cubicBezTo>
                      <a:cubicBezTo>
                        <a:pt x="1242193" y="413770"/>
                        <a:pt x="1242713" y="415643"/>
                        <a:pt x="1243182" y="417516"/>
                      </a:cubicBezTo>
                      <a:cubicBezTo>
                        <a:pt x="1243390" y="418349"/>
                        <a:pt x="1243546" y="419181"/>
                        <a:pt x="1243754" y="420014"/>
                      </a:cubicBezTo>
                      <a:cubicBezTo>
                        <a:pt x="1243858" y="420430"/>
                        <a:pt x="1243910" y="420794"/>
                        <a:pt x="1244014" y="421158"/>
                      </a:cubicBezTo>
                      <a:cubicBezTo>
                        <a:pt x="1244170" y="421783"/>
                        <a:pt x="1244327" y="422407"/>
                        <a:pt x="1244483" y="423083"/>
                      </a:cubicBezTo>
                      <a:cubicBezTo>
                        <a:pt x="1244847" y="424905"/>
                        <a:pt x="1245263" y="426726"/>
                        <a:pt x="1245575" y="428599"/>
                      </a:cubicBezTo>
                      <a:cubicBezTo>
                        <a:pt x="1245888" y="430316"/>
                        <a:pt x="1246200" y="431981"/>
                        <a:pt x="1246460" y="433698"/>
                      </a:cubicBezTo>
                      <a:cubicBezTo>
                        <a:pt x="1246460" y="433750"/>
                        <a:pt x="1246460" y="433802"/>
                        <a:pt x="1246512" y="433854"/>
                      </a:cubicBezTo>
                      <a:cubicBezTo>
                        <a:pt x="1246512" y="433906"/>
                        <a:pt x="1246512" y="433906"/>
                        <a:pt x="1246512" y="433959"/>
                      </a:cubicBezTo>
                      <a:cubicBezTo>
                        <a:pt x="1246772" y="435728"/>
                        <a:pt x="1247032" y="437497"/>
                        <a:pt x="1247292" y="439266"/>
                      </a:cubicBezTo>
                      <a:cubicBezTo>
                        <a:pt x="1247500" y="441035"/>
                        <a:pt x="1247709" y="442752"/>
                        <a:pt x="1247864" y="444469"/>
                      </a:cubicBezTo>
                      <a:cubicBezTo>
                        <a:pt x="1247917" y="445094"/>
                        <a:pt x="1247969" y="445718"/>
                        <a:pt x="1248021" y="446343"/>
                      </a:cubicBezTo>
                      <a:cubicBezTo>
                        <a:pt x="1248021" y="446655"/>
                        <a:pt x="1248073" y="447019"/>
                        <a:pt x="1248073" y="447383"/>
                      </a:cubicBezTo>
                      <a:cubicBezTo>
                        <a:pt x="1248125" y="448111"/>
                        <a:pt x="1248229" y="448892"/>
                        <a:pt x="1248281" y="449672"/>
                      </a:cubicBezTo>
                      <a:cubicBezTo>
                        <a:pt x="1248385" y="451390"/>
                        <a:pt x="1248437" y="453107"/>
                        <a:pt x="1248489" y="454824"/>
                      </a:cubicBezTo>
                      <a:cubicBezTo>
                        <a:pt x="1248541" y="456437"/>
                        <a:pt x="1248593" y="457998"/>
                        <a:pt x="1248593" y="459611"/>
                      </a:cubicBezTo>
                      <a:close/>
                    </a:path>
                  </a:pathLst>
                </a:custGeom>
                <a:solidFill>
                  <a:schemeClr val="accent1">
                    <a:lumMod val="60000"/>
                    <a:lumOff val="40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220" name="Freeform: Shape 219">
                  <a:extLst>
                    <a:ext uri="{FF2B5EF4-FFF2-40B4-BE49-F238E27FC236}">
                      <a16:creationId xmlns:a16="http://schemas.microsoft.com/office/drawing/2014/main" id="{FA78C0C0-FFB5-4BF8-9FCC-D8606C9E193F}"/>
                    </a:ext>
                  </a:extLst>
                </p:cNvPr>
                <p:cNvSpPr/>
                <p:nvPr/>
              </p:nvSpPr>
              <p:spPr>
                <a:xfrm>
                  <a:off x="8577524" y="4283173"/>
                  <a:ext cx="666027" cy="1836778"/>
                </a:xfrm>
                <a:custGeom>
                  <a:avLst/>
                  <a:gdLst>
                    <a:gd name="connsiteX0" fmla="*/ 669930 w 666027"/>
                    <a:gd name="connsiteY0" fmla="*/ 459618 h 1836778"/>
                    <a:gd name="connsiteX1" fmla="*/ 666027 w 666027"/>
                    <a:gd name="connsiteY1" fmla="*/ 1841261 h 1836778"/>
                    <a:gd name="connsiteX2" fmla="*/ 0 w 666027"/>
                    <a:gd name="connsiteY2" fmla="*/ 1456734 h 1836778"/>
                    <a:gd name="connsiteX3" fmla="*/ 3746 w 666027"/>
                    <a:gd name="connsiteY3" fmla="*/ 135710 h 1836778"/>
                    <a:gd name="connsiteX4" fmla="*/ 3903 w 666027"/>
                    <a:gd name="connsiteY4" fmla="*/ 75091 h 1836778"/>
                    <a:gd name="connsiteX5" fmla="*/ 36215 w 666027"/>
                    <a:gd name="connsiteY5" fmla="*/ 6303 h 1836778"/>
                    <a:gd name="connsiteX6" fmla="*/ 38817 w 666027"/>
                    <a:gd name="connsiteY6" fmla="*/ 5054 h 1836778"/>
                    <a:gd name="connsiteX7" fmla="*/ 42875 w 666027"/>
                    <a:gd name="connsiteY7" fmla="*/ 3389 h 1836778"/>
                    <a:gd name="connsiteX8" fmla="*/ 50472 w 666027"/>
                    <a:gd name="connsiteY8" fmla="*/ 1204 h 1836778"/>
                    <a:gd name="connsiteX9" fmla="*/ 54843 w 666027"/>
                    <a:gd name="connsiteY9" fmla="*/ 527 h 1836778"/>
                    <a:gd name="connsiteX10" fmla="*/ 58590 w 666027"/>
                    <a:gd name="connsiteY10" fmla="*/ 163 h 1836778"/>
                    <a:gd name="connsiteX11" fmla="*/ 65822 w 666027"/>
                    <a:gd name="connsiteY11" fmla="*/ 111 h 1836778"/>
                    <a:gd name="connsiteX12" fmla="*/ 68320 w 666027"/>
                    <a:gd name="connsiteY12" fmla="*/ 267 h 1836778"/>
                    <a:gd name="connsiteX13" fmla="*/ 69308 w 666027"/>
                    <a:gd name="connsiteY13" fmla="*/ 371 h 1836778"/>
                    <a:gd name="connsiteX14" fmla="*/ 73627 w 666027"/>
                    <a:gd name="connsiteY14" fmla="*/ 892 h 1836778"/>
                    <a:gd name="connsiteX15" fmla="*/ 73679 w 666027"/>
                    <a:gd name="connsiteY15" fmla="*/ 892 h 1836778"/>
                    <a:gd name="connsiteX16" fmla="*/ 78102 w 666027"/>
                    <a:gd name="connsiteY16" fmla="*/ 1724 h 1836778"/>
                    <a:gd name="connsiteX17" fmla="*/ 78986 w 666027"/>
                    <a:gd name="connsiteY17" fmla="*/ 1933 h 1836778"/>
                    <a:gd name="connsiteX18" fmla="*/ 82421 w 666027"/>
                    <a:gd name="connsiteY18" fmla="*/ 2765 h 1836778"/>
                    <a:gd name="connsiteX19" fmla="*/ 88977 w 666027"/>
                    <a:gd name="connsiteY19" fmla="*/ 4742 h 1836778"/>
                    <a:gd name="connsiteX20" fmla="*/ 93764 w 666027"/>
                    <a:gd name="connsiteY20" fmla="*/ 6511 h 1836778"/>
                    <a:gd name="connsiteX21" fmla="*/ 94544 w 666027"/>
                    <a:gd name="connsiteY21" fmla="*/ 6823 h 1836778"/>
                    <a:gd name="connsiteX22" fmla="*/ 98968 w 666027"/>
                    <a:gd name="connsiteY22" fmla="*/ 8749 h 1836778"/>
                    <a:gd name="connsiteX23" fmla="*/ 100737 w 666027"/>
                    <a:gd name="connsiteY23" fmla="*/ 9581 h 1836778"/>
                    <a:gd name="connsiteX24" fmla="*/ 104691 w 666027"/>
                    <a:gd name="connsiteY24" fmla="*/ 11506 h 1836778"/>
                    <a:gd name="connsiteX25" fmla="*/ 110311 w 666027"/>
                    <a:gd name="connsiteY25" fmla="*/ 14577 h 1836778"/>
                    <a:gd name="connsiteX26" fmla="*/ 175977 w 666027"/>
                    <a:gd name="connsiteY26" fmla="*/ 52509 h 1836778"/>
                    <a:gd name="connsiteX27" fmla="*/ 564354 w 666027"/>
                    <a:gd name="connsiteY27" fmla="*/ 276721 h 1836778"/>
                    <a:gd name="connsiteX28" fmla="*/ 595262 w 666027"/>
                    <a:gd name="connsiteY28" fmla="*/ 299875 h 1836778"/>
                    <a:gd name="connsiteX29" fmla="*/ 596355 w 666027"/>
                    <a:gd name="connsiteY29" fmla="*/ 300864 h 1836778"/>
                    <a:gd name="connsiteX30" fmla="*/ 630957 w 666027"/>
                    <a:gd name="connsiteY30" fmla="*/ 342335 h 1836778"/>
                    <a:gd name="connsiteX31" fmla="*/ 638710 w 666027"/>
                    <a:gd name="connsiteY31" fmla="*/ 354823 h 1836778"/>
                    <a:gd name="connsiteX32" fmla="*/ 643028 w 666027"/>
                    <a:gd name="connsiteY32" fmla="*/ 362576 h 1836778"/>
                    <a:gd name="connsiteX33" fmla="*/ 645578 w 666027"/>
                    <a:gd name="connsiteY33" fmla="*/ 367467 h 1836778"/>
                    <a:gd name="connsiteX34" fmla="*/ 646150 w 666027"/>
                    <a:gd name="connsiteY34" fmla="*/ 368560 h 1836778"/>
                    <a:gd name="connsiteX35" fmla="*/ 649012 w 666027"/>
                    <a:gd name="connsiteY35" fmla="*/ 374335 h 1836778"/>
                    <a:gd name="connsiteX36" fmla="*/ 653019 w 666027"/>
                    <a:gd name="connsiteY36" fmla="*/ 383337 h 1836778"/>
                    <a:gd name="connsiteX37" fmla="*/ 657442 w 666027"/>
                    <a:gd name="connsiteY37" fmla="*/ 394472 h 1836778"/>
                    <a:gd name="connsiteX38" fmla="*/ 661656 w 666027"/>
                    <a:gd name="connsiteY38" fmla="*/ 407012 h 1836778"/>
                    <a:gd name="connsiteX39" fmla="*/ 662177 w 666027"/>
                    <a:gd name="connsiteY39" fmla="*/ 408833 h 1836778"/>
                    <a:gd name="connsiteX40" fmla="*/ 665351 w 666027"/>
                    <a:gd name="connsiteY40" fmla="*/ 421009 h 1836778"/>
                    <a:gd name="connsiteX41" fmla="*/ 668733 w 666027"/>
                    <a:gd name="connsiteY41" fmla="*/ 440105 h 1836778"/>
                    <a:gd name="connsiteX42" fmla="*/ 669461 w 666027"/>
                    <a:gd name="connsiteY42" fmla="*/ 447338 h 1836778"/>
                    <a:gd name="connsiteX43" fmla="*/ 669774 w 666027"/>
                    <a:gd name="connsiteY43" fmla="*/ 452802 h 1836778"/>
                    <a:gd name="connsiteX44" fmla="*/ 669878 w 666027"/>
                    <a:gd name="connsiteY44" fmla="*/ 458057 h 1836778"/>
                    <a:gd name="connsiteX45" fmla="*/ 669930 w 666027"/>
                    <a:gd name="connsiteY45" fmla="*/ 459618 h 1836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666027" h="1836778">
                      <a:moveTo>
                        <a:pt x="669930" y="459618"/>
                      </a:moveTo>
                      <a:lnTo>
                        <a:pt x="666027" y="1841261"/>
                      </a:lnTo>
                      <a:lnTo>
                        <a:pt x="0" y="1456734"/>
                      </a:lnTo>
                      <a:lnTo>
                        <a:pt x="3746" y="135710"/>
                      </a:lnTo>
                      <a:lnTo>
                        <a:pt x="3903" y="75091"/>
                      </a:lnTo>
                      <a:cubicBezTo>
                        <a:pt x="4007" y="40801"/>
                        <a:pt x="16339" y="16970"/>
                        <a:pt x="36215" y="6303"/>
                      </a:cubicBezTo>
                      <a:cubicBezTo>
                        <a:pt x="37048" y="5887"/>
                        <a:pt x="37932" y="5419"/>
                        <a:pt x="38817" y="5054"/>
                      </a:cubicBezTo>
                      <a:cubicBezTo>
                        <a:pt x="40118" y="4430"/>
                        <a:pt x="41470" y="3858"/>
                        <a:pt x="42875" y="3389"/>
                      </a:cubicBezTo>
                      <a:cubicBezTo>
                        <a:pt x="45321" y="2453"/>
                        <a:pt x="47870" y="1724"/>
                        <a:pt x="50472" y="1204"/>
                      </a:cubicBezTo>
                      <a:cubicBezTo>
                        <a:pt x="51929" y="892"/>
                        <a:pt x="53386" y="683"/>
                        <a:pt x="54843" y="527"/>
                      </a:cubicBezTo>
                      <a:cubicBezTo>
                        <a:pt x="56092" y="319"/>
                        <a:pt x="57341" y="215"/>
                        <a:pt x="58590" y="163"/>
                      </a:cubicBezTo>
                      <a:cubicBezTo>
                        <a:pt x="60983" y="-45"/>
                        <a:pt x="63376" y="-45"/>
                        <a:pt x="65822" y="111"/>
                      </a:cubicBezTo>
                      <a:cubicBezTo>
                        <a:pt x="66654" y="111"/>
                        <a:pt x="67487" y="215"/>
                        <a:pt x="68320" y="267"/>
                      </a:cubicBezTo>
                      <a:cubicBezTo>
                        <a:pt x="68632" y="267"/>
                        <a:pt x="68996" y="319"/>
                        <a:pt x="69308" y="371"/>
                      </a:cubicBezTo>
                      <a:cubicBezTo>
                        <a:pt x="70713" y="527"/>
                        <a:pt x="72170" y="683"/>
                        <a:pt x="73627" y="892"/>
                      </a:cubicBezTo>
                      <a:cubicBezTo>
                        <a:pt x="73679" y="892"/>
                        <a:pt x="73679" y="892"/>
                        <a:pt x="73679" y="892"/>
                      </a:cubicBezTo>
                      <a:cubicBezTo>
                        <a:pt x="75136" y="1152"/>
                        <a:pt x="76593" y="1412"/>
                        <a:pt x="78102" y="1724"/>
                      </a:cubicBezTo>
                      <a:cubicBezTo>
                        <a:pt x="78414" y="1776"/>
                        <a:pt x="78674" y="1828"/>
                        <a:pt x="78986" y="1933"/>
                      </a:cubicBezTo>
                      <a:cubicBezTo>
                        <a:pt x="80132" y="2193"/>
                        <a:pt x="81276" y="2453"/>
                        <a:pt x="82421" y="2765"/>
                      </a:cubicBezTo>
                      <a:cubicBezTo>
                        <a:pt x="84606" y="3285"/>
                        <a:pt x="86791" y="3962"/>
                        <a:pt x="88977" y="4742"/>
                      </a:cubicBezTo>
                      <a:cubicBezTo>
                        <a:pt x="90538" y="5262"/>
                        <a:pt x="92151" y="5887"/>
                        <a:pt x="93764" y="6511"/>
                      </a:cubicBezTo>
                      <a:cubicBezTo>
                        <a:pt x="94024" y="6615"/>
                        <a:pt x="94284" y="6719"/>
                        <a:pt x="94544" y="6823"/>
                      </a:cubicBezTo>
                      <a:cubicBezTo>
                        <a:pt x="96001" y="7448"/>
                        <a:pt x="97511" y="8072"/>
                        <a:pt x="98968" y="8749"/>
                      </a:cubicBezTo>
                      <a:cubicBezTo>
                        <a:pt x="99592" y="9009"/>
                        <a:pt x="100164" y="9269"/>
                        <a:pt x="100737" y="9581"/>
                      </a:cubicBezTo>
                      <a:cubicBezTo>
                        <a:pt x="102037" y="10206"/>
                        <a:pt x="103338" y="10830"/>
                        <a:pt x="104691" y="11506"/>
                      </a:cubicBezTo>
                      <a:cubicBezTo>
                        <a:pt x="106564" y="12495"/>
                        <a:pt x="108437" y="13484"/>
                        <a:pt x="110311" y="14577"/>
                      </a:cubicBezTo>
                      <a:lnTo>
                        <a:pt x="175977" y="52509"/>
                      </a:lnTo>
                      <a:lnTo>
                        <a:pt x="564354" y="276721"/>
                      </a:lnTo>
                      <a:cubicBezTo>
                        <a:pt x="575125" y="282913"/>
                        <a:pt x="585480" y="290770"/>
                        <a:pt x="595262" y="299875"/>
                      </a:cubicBezTo>
                      <a:cubicBezTo>
                        <a:pt x="595626" y="300188"/>
                        <a:pt x="595990" y="300552"/>
                        <a:pt x="596355" y="300864"/>
                      </a:cubicBezTo>
                      <a:cubicBezTo>
                        <a:pt x="609103" y="312832"/>
                        <a:pt x="620810" y="326985"/>
                        <a:pt x="630957" y="342335"/>
                      </a:cubicBezTo>
                      <a:cubicBezTo>
                        <a:pt x="633714" y="346393"/>
                        <a:pt x="636264" y="350556"/>
                        <a:pt x="638710" y="354823"/>
                      </a:cubicBezTo>
                      <a:cubicBezTo>
                        <a:pt x="640218" y="357373"/>
                        <a:pt x="641675" y="359974"/>
                        <a:pt x="643028" y="362576"/>
                      </a:cubicBezTo>
                      <a:cubicBezTo>
                        <a:pt x="643913" y="364189"/>
                        <a:pt x="644745" y="365802"/>
                        <a:pt x="645578" y="367467"/>
                      </a:cubicBezTo>
                      <a:cubicBezTo>
                        <a:pt x="645786" y="367831"/>
                        <a:pt x="645995" y="368195"/>
                        <a:pt x="646150" y="368560"/>
                      </a:cubicBezTo>
                      <a:cubicBezTo>
                        <a:pt x="647139" y="370485"/>
                        <a:pt x="648075" y="372410"/>
                        <a:pt x="649012" y="374335"/>
                      </a:cubicBezTo>
                      <a:cubicBezTo>
                        <a:pt x="650417" y="377301"/>
                        <a:pt x="651770" y="380319"/>
                        <a:pt x="653019" y="383337"/>
                      </a:cubicBezTo>
                      <a:cubicBezTo>
                        <a:pt x="654632" y="387031"/>
                        <a:pt x="656089" y="390726"/>
                        <a:pt x="657442" y="394472"/>
                      </a:cubicBezTo>
                      <a:cubicBezTo>
                        <a:pt x="658951" y="398687"/>
                        <a:pt x="660355" y="402850"/>
                        <a:pt x="661656" y="407012"/>
                      </a:cubicBezTo>
                      <a:cubicBezTo>
                        <a:pt x="661864" y="407637"/>
                        <a:pt x="662021" y="408261"/>
                        <a:pt x="662177" y="408833"/>
                      </a:cubicBezTo>
                      <a:cubicBezTo>
                        <a:pt x="663374" y="412892"/>
                        <a:pt x="664466" y="416951"/>
                        <a:pt x="665351" y="421009"/>
                      </a:cubicBezTo>
                      <a:cubicBezTo>
                        <a:pt x="666859" y="427461"/>
                        <a:pt x="667953" y="433810"/>
                        <a:pt x="668733" y="440105"/>
                      </a:cubicBezTo>
                      <a:cubicBezTo>
                        <a:pt x="669045" y="442551"/>
                        <a:pt x="669253" y="444945"/>
                        <a:pt x="669461" y="447338"/>
                      </a:cubicBezTo>
                      <a:cubicBezTo>
                        <a:pt x="669617" y="449211"/>
                        <a:pt x="669722" y="451033"/>
                        <a:pt x="669774" y="452802"/>
                      </a:cubicBezTo>
                      <a:cubicBezTo>
                        <a:pt x="669878" y="454571"/>
                        <a:pt x="669930" y="456340"/>
                        <a:pt x="669878" y="458057"/>
                      </a:cubicBezTo>
                      <a:cubicBezTo>
                        <a:pt x="669930" y="458577"/>
                        <a:pt x="669930" y="459098"/>
                        <a:pt x="669930" y="459618"/>
                      </a:cubicBezTo>
                      <a:close/>
                    </a:path>
                  </a:pathLst>
                </a:custGeom>
                <a:solidFill>
                  <a:schemeClr val="accent1"/>
                </a:solidFill>
                <a:ln w="5199" cap="flat">
                  <a:noFill/>
                  <a:prstDash val="solid"/>
                  <a:miter/>
                </a:ln>
              </p:spPr>
              <p:txBody>
                <a:bodyPr rtlCol="0" anchor="ctr"/>
                <a:lstStyle/>
                <a:p>
                  <a:pPr algn="r" rtl="1"/>
                  <a:endParaRPr lang="en-ID">
                    <a:cs typeface="B Nazanin" panose="00000400000000000000" pitchFamily="2" charset="-78"/>
                  </a:endParaRPr>
                </a:p>
              </p:txBody>
            </p:sp>
          </p:grpSp>
          <p:grpSp>
            <p:nvGrpSpPr>
              <p:cNvPr id="209" name="Graphic 3">
                <a:extLst>
                  <a:ext uri="{FF2B5EF4-FFF2-40B4-BE49-F238E27FC236}">
                    <a16:creationId xmlns:a16="http://schemas.microsoft.com/office/drawing/2014/main" id="{D9B14AA9-BC64-4CB0-8662-F4B8F8A413B4}"/>
                  </a:ext>
                </a:extLst>
              </p:cNvPr>
              <p:cNvGrpSpPr/>
              <p:nvPr/>
            </p:nvGrpSpPr>
            <p:grpSpPr>
              <a:xfrm>
                <a:off x="9339189" y="5140593"/>
                <a:ext cx="1280021" cy="1420513"/>
                <a:chOff x="9339189" y="5140586"/>
                <a:chExt cx="1280021" cy="1420511"/>
              </a:xfrm>
              <a:solidFill>
                <a:schemeClr val="accent1"/>
              </a:solidFill>
            </p:grpSpPr>
            <p:grpSp>
              <p:nvGrpSpPr>
                <p:cNvPr id="213" name="Graphic 3">
                  <a:extLst>
                    <a:ext uri="{FF2B5EF4-FFF2-40B4-BE49-F238E27FC236}">
                      <a16:creationId xmlns:a16="http://schemas.microsoft.com/office/drawing/2014/main" id="{F3065FD9-50F5-4C66-8625-0E5DB2C12539}"/>
                    </a:ext>
                  </a:extLst>
                </p:cNvPr>
                <p:cNvGrpSpPr/>
                <p:nvPr/>
              </p:nvGrpSpPr>
              <p:grpSpPr>
                <a:xfrm>
                  <a:off x="9339189" y="5140586"/>
                  <a:ext cx="1280021" cy="1420511"/>
                  <a:chOff x="9339189" y="5140586"/>
                  <a:chExt cx="1280021" cy="1420511"/>
                </a:xfrm>
                <a:solidFill>
                  <a:schemeClr val="accent1"/>
                </a:solidFill>
              </p:grpSpPr>
              <p:sp>
                <p:nvSpPr>
                  <p:cNvPr id="215" name="Freeform: Shape 214">
                    <a:extLst>
                      <a:ext uri="{FF2B5EF4-FFF2-40B4-BE49-F238E27FC236}">
                        <a16:creationId xmlns:a16="http://schemas.microsoft.com/office/drawing/2014/main" id="{6F8C5092-E76A-4595-A8DC-DA735DE28904}"/>
                      </a:ext>
                    </a:extLst>
                  </p:cNvPr>
                  <p:cNvSpPr/>
                  <p:nvPr/>
                </p:nvSpPr>
                <p:spPr>
                  <a:xfrm>
                    <a:off x="10005320" y="5600353"/>
                    <a:ext cx="613994" cy="962618"/>
                  </a:xfrm>
                  <a:custGeom>
                    <a:avLst/>
                    <a:gdLst>
                      <a:gd name="connsiteX0" fmla="*/ 1717 w 613993"/>
                      <a:gd name="connsiteY0" fmla="*/ 357313 h 962617"/>
                      <a:gd name="connsiteX1" fmla="*/ 616596 w 613993"/>
                      <a:gd name="connsiteY1" fmla="*/ 0 h 962617"/>
                      <a:gd name="connsiteX2" fmla="*/ 614878 w 613993"/>
                      <a:gd name="connsiteY2" fmla="*/ 605824 h 962617"/>
                      <a:gd name="connsiteX3" fmla="*/ 0 w 613993"/>
                      <a:gd name="connsiteY3" fmla="*/ 963138 h 962617"/>
                    </a:gdLst>
                    <a:ahLst/>
                    <a:cxnLst>
                      <a:cxn ang="0">
                        <a:pos x="connsiteX0" y="connsiteY0"/>
                      </a:cxn>
                      <a:cxn ang="0">
                        <a:pos x="connsiteX1" y="connsiteY1"/>
                      </a:cxn>
                      <a:cxn ang="0">
                        <a:pos x="connsiteX2" y="connsiteY2"/>
                      </a:cxn>
                      <a:cxn ang="0">
                        <a:pos x="connsiteX3" y="connsiteY3"/>
                      </a:cxn>
                    </a:cxnLst>
                    <a:rect l="l" t="t" r="r" b="b"/>
                    <a:pathLst>
                      <a:path w="613993" h="962617">
                        <a:moveTo>
                          <a:pt x="1717" y="357313"/>
                        </a:moveTo>
                        <a:lnTo>
                          <a:pt x="616596" y="0"/>
                        </a:lnTo>
                        <a:lnTo>
                          <a:pt x="614878" y="605824"/>
                        </a:lnTo>
                        <a:lnTo>
                          <a:pt x="0" y="963138"/>
                        </a:lnTo>
                        <a:close/>
                      </a:path>
                    </a:pathLst>
                  </a:custGeom>
                  <a:solidFill>
                    <a:schemeClr val="accent4">
                      <a:lumMod val="75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216" name="Freeform: Shape 215">
                    <a:extLst>
                      <a:ext uri="{FF2B5EF4-FFF2-40B4-BE49-F238E27FC236}">
                        <a16:creationId xmlns:a16="http://schemas.microsoft.com/office/drawing/2014/main" id="{90C30479-C2A6-4BF8-A2E3-8324DE383156}"/>
                      </a:ext>
                    </a:extLst>
                  </p:cNvPr>
                  <p:cNvSpPr/>
                  <p:nvPr/>
                </p:nvSpPr>
                <p:spPr>
                  <a:xfrm>
                    <a:off x="9371814" y="5140586"/>
                    <a:ext cx="1248801" cy="816924"/>
                  </a:xfrm>
                  <a:custGeom>
                    <a:avLst/>
                    <a:gdLst>
                      <a:gd name="connsiteX0" fmla="*/ 550409 w 1248801"/>
                      <a:gd name="connsiteY0" fmla="*/ 648544 h 816924"/>
                      <a:gd name="connsiteX1" fmla="*/ 551450 w 1248801"/>
                      <a:gd name="connsiteY1" fmla="*/ 649377 h 816924"/>
                      <a:gd name="connsiteX2" fmla="*/ 560504 w 1248801"/>
                      <a:gd name="connsiteY2" fmla="*/ 657286 h 816924"/>
                      <a:gd name="connsiteX3" fmla="*/ 561544 w 1248801"/>
                      <a:gd name="connsiteY3" fmla="*/ 658222 h 816924"/>
                      <a:gd name="connsiteX4" fmla="*/ 570338 w 1248801"/>
                      <a:gd name="connsiteY4" fmla="*/ 667016 h 816924"/>
                      <a:gd name="connsiteX5" fmla="*/ 571066 w 1248801"/>
                      <a:gd name="connsiteY5" fmla="*/ 667797 h 816924"/>
                      <a:gd name="connsiteX6" fmla="*/ 580016 w 1248801"/>
                      <a:gd name="connsiteY6" fmla="*/ 677943 h 816924"/>
                      <a:gd name="connsiteX7" fmla="*/ 580120 w 1248801"/>
                      <a:gd name="connsiteY7" fmla="*/ 678047 h 816924"/>
                      <a:gd name="connsiteX8" fmla="*/ 596198 w 1248801"/>
                      <a:gd name="connsiteY8" fmla="*/ 699745 h 816924"/>
                      <a:gd name="connsiteX9" fmla="*/ 600517 w 1248801"/>
                      <a:gd name="connsiteY9" fmla="*/ 706613 h 816924"/>
                      <a:gd name="connsiteX10" fmla="*/ 604003 w 1248801"/>
                      <a:gd name="connsiteY10" fmla="*/ 712285 h 816924"/>
                      <a:gd name="connsiteX11" fmla="*/ 605513 w 1248801"/>
                      <a:gd name="connsiteY11" fmla="*/ 714991 h 816924"/>
                      <a:gd name="connsiteX12" fmla="*/ 610871 w 1248801"/>
                      <a:gd name="connsiteY12" fmla="*/ 724877 h 816924"/>
                      <a:gd name="connsiteX13" fmla="*/ 611444 w 1248801"/>
                      <a:gd name="connsiteY13" fmla="*/ 725970 h 816924"/>
                      <a:gd name="connsiteX14" fmla="*/ 617220 w 1248801"/>
                      <a:gd name="connsiteY14" fmla="*/ 738249 h 816924"/>
                      <a:gd name="connsiteX15" fmla="*/ 617480 w 1248801"/>
                      <a:gd name="connsiteY15" fmla="*/ 738926 h 816924"/>
                      <a:gd name="connsiteX16" fmla="*/ 622423 w 1248801"/>
                      <a:gd name="connsiteY16" fmla="*/ 751154 h 816924"/>
                      <a:gd name="connsiteX17" fmla="*/ 622735 w 1248801"/>
                      <a:gd name="connsiteY17" fmla="*/ 751934 h 816924"/>
                      <a:gd name="connsiteX18" fmla="*/ 626950 w 1248801"/>
                      <a:gd name="connsiteY18" fmla="*/ 764527 h 816924"/>
                      <a:gd name="connsiteX19" fmla="*/ 627158 w 1248801"/>
                      <a:gd name="connsiteY19" fmla="*/ 765307 h 816924"/>
                      <a:gd name="connsiteX20" fmla="*/ 630384 w 1248801"/>
                      <a:gd name="connsiteY20" fmla="*/ 777431 h 816924"/>
                      <a:gd name="connsiteX21" fmla="*/ 630644 w 1248801"/>
                      <a:gd name="connsiteY21" fmla="*/ 778575 h 816924"/>
                      <a:gd name="connsiteX22" fmla="*/ 633090 w 1248801"/>
                      <a:gd name="connsiteY22" fmla="*/ 791063 h 816924"/>
                      <a:gd name="connsiteX23" fmla="*/ 633142 w 1248801"/>
                      <a:gd name="connsiteY23" fmla="*/ 791272 h 816924"/>
                      <a:gd name="connsiteX24" fmla="*/ 634651 w 1248801"/>
                      <a:gd name="connsiteY24" fmla="*/ 803760 h 816924"/>
                      <a:gd name="connsiteX25" fmla="*/ 634755 w 1248801"/>
                      <a:gd name="connsiteY25" fmla="*/ 804748 h 816924"/>
                      <a:gd name="connsiteX26" fmla="*/ 635223 w 1248801"/>
                      <a:gd name="connsiteY26" fmla="*/ 816976 h 816924"/>
                      <a:gd name="connsiteX27" fmla="*/ 1250050 w 1248801"/>
                      <a:gd name="connsiteY27" fmla="*/ 459663 h 816924"/>
                      <a:gd name="connsiteX28" fmla="*/ 1249998 w 1248801"/>
                      <a:gd name="connsiteY28" fmla="*/ 454876 h 816924"/>
                      <a:gd name="connsiteX29" fmla="*/ 1249738 w 1248801"/>
                      <a:gd name="connsiteY29" fmla="*/ 449777 h 816924"/>
                      <a:gd name="connsiteX30" fmla="*/ 1249529 w 1248801"/>
                      <a:gd name="connsiteY30" fmla="*/ 447435 h 816924"/>
                      <a:gd name="connsiteX31" fmla="*/ 1249426 w 1248801"/>
                      <a:gd name="connsiteY31" fmla="*/ 446446 h 816924"/>
                      <a:gd name="connsiteX32" fmla="*/ 1249269 w 1248801"/>
                      <a:gd name="connsiteY32" fmla="*/ 444677 h 816924"/>
                      <a:gd name="connsiteX33" fmla="*/ 1248697 w 1248801"/>
                      <a:gd name="connsiteY33" fmla="*/ 439474 h 816924"/>
                      <a:gd name="connsiteX34" fmla="*/ 1247917 w 1248801"/>
                      <a:gd name="connsiteY34" fmla="*/ 434167 h 816924"/>
                      <a:gd name="connsiteX35" fmla="*/ 1247864 w 1248801"/>
                      <a:gd name="connsiteY35" fmla="*/ 434010 h 816924"/>
                      <a:gd name="connsiteX36" fmla="*/ 1247812 w 1248801"/>
                      <a:gd name="connsiteY36" fmla="*/ 433751 h 816924"/>
                      <a:gd name="connsiteX37" fmla="*/ 1246980 w 1248801"/>
                      <a:gd name="connsiteY37" fmla="*/ 428807 h 816924"/>
                      <a:gd name="connsiteX38" fmla="*/ 1245835 w 1248801"/>
                      <a:gd name="connsiteY38" fmla="*/ 423292 h 816924"/>
                      <a:gd name="connsiteX39" fmla="*/ 1245367 w 1248801"/>
                      <a:gd name="connsiteY39" fmla="*/ 421314 h 816924"/>
                      <a:gd name="connsiteX40" fmla="*/ 1245107 w 1248801"/>
                      <a:gd name="connsiteY40" fmla="*/ 420169 h 816924"/>
                      <a:gd name="connsiteX41" fmla="*/ 1244534 w 1248801"/>
                      <a:gd name="connsiteY41" fmla="*/ 417776 h 816924"/>
                      <a:gd name="connsiteX42" fmla="*/ 1243077 w 1248801"/>
                      <a:gd name="connsiteY42" fmla="*/ 412157 h 816924"/>
                      <a:gd name="connsiteX43" fmla="*/ 1241880 w 1248801"/>
                      <a:gd name="connsiteY43" fmla="*/ 408046 h 816924"/>
                      <a:gd name="connsiteX44" fmla="*/ 1241672 w 1248801"/>
                      <a:gd name="connsiteY44" fmla="*/ 407265 h 816924"/>
                      <a:gd name="connsiteX45" fmla="*/ 1241464 w 1248801"/>
                      <a:gd name="connsiteY45" fmla="*/ 406589 h 816924"/>
                      <a:gd name="connsiteX46" fmla="*/ 1239695 w 1248801"/>
                      <a:gd name="connsiteY46" fmla="*/ 401126 h 816924"/>
                      <a:gd name="connsiteX47" fmla="*/ 1237822 w 1248801"/>
                      <a:gd name="connsiteY47" fmla="*/ 395714 h 816924"/>
                      <a:gd name="connsiteX48" fmla="*/ 1237406 w 1248801"/>
                      <a:gd name="connsiteY48" fmla="*/ 394673 h 816924"/>
                      <a:gd name="connsiteX49" fmla="*/ 1237094 w 1248801"/>
                      <a:gd name="connsiteY49" fmla="*/ 393893 h 816924"/>
                      <a:gd name="connsiteX50" fmla="*/ 1235844 w 1248801"/>
                      <a:gd name="connsiteY50" fmla="*/ 390563 h 816924"/>
                      <a:gd name="connsiteX51" fmla="*/ 1233764 w 1248801"/>
                      <a:gd name="connsiteY51" fmla="*/ 385411 h 816924"/>
                      <a:gd name="connsiteX52" fmla="*/ 1232150 w 1248801"/>
                      <a:gd name="connsiteY52" fmla="*/ 381665 h 816924"/>
                      <a:gd name="connsiteX53" fmla="*/ 1231890 w 1248801"/>
                      <a:gd name="connsiteY53" fmla="*/ 380989 h 816924"/>
                      <a:gd name="connsiteX54" fmla="*/ 1231578 w 1248801"/>
                      <a:gd name="connsiteY54" fmla="*/ 380312 h 816924"/>
                      <a:gd name="connsiteX55" fmla="*/ 1229237 w 1248801"/>
                      <a:gd name="connsiteY55" fmla="*/ 375161 h 816924"/>
                      <a:gd name="connsiteX56" fmla="*/ 1226531 w 1248801"/>
                      <a:gd name="connsiteY56" fmla="*/ 369541 h 816924"/>
                      <a:gd name="connsiteX57" fmla="*/ 1226062 w 1248801"/>
                      <a:gd name="connsiteY57" fmla="*/ 368657 h 816924"/>
                      <a:gd name="connsiteX58" fmla="*/ 1225490 w 1248801"/>
                      <a:gd name="connsiteY58" fmla="*/ 367564 h 816924"/>
                      <a:gd name="connsiteX59" fmla="*/ 1223201 w 1248801"/>
                      <a:gd name="connsiteY59" fmla="*/ 363141 h 816924"/>
                      <a:gd name="connsiteX60" fmla="*/ 1220131 w 1248801"/>
                      <a:gd name="connsiteY60" fmla="*/ 357626 h 816924"/>
                      <a:gd name="connsiteX61" fmla="*/ 1218622 w 1248801"/>
                      <a:gd name="connsiteY61" fmla="*/ 354920 h 816924"/>
                      <a:gd name="connsiteX62" fmla="*/ 1217997 w 1248801"/>
                      <a:gd name="connsiteY62" fmla="*/ 353827 h 816924"/>
                      <a:gd name="connsiteX63" fmla="*/ 1215083 w 1248801"/>
                      <a:gd name="connsiteY63" fmla="*/ 349196 h 816924"/>
                      <a:gd name="connsiteX64" fmla="*/ 1210765 w 1248801"/>
                      <a:gd name="connsiteY64" fmla="*/ 342328 h 816924"/>
                      <a:gd name="connsiteX65" fmla="*/ 1210088 w 1248801"/>
                      <a:gd name="connsiteY65" fmla="*/ 341235 h 816924"/>
                      <a:gd name="connsiteX66" fmla="*/ 1203376 w 1248801"/>
                      <a:gd name="connsiteY66" fmla="*/ 331661 h 816924"/>
                      <a:gd name="connsiteX67" fmla="*/ 1198693 w 1248801"/>
                      <a:gd name="connsiteY67" fmla="*/ 325469 h 816924"/>
                      <a:gd name="connsiteX68" fmla="*/ 1194739 w 1248801"/>
                      <a:gd name="connsiteY68" fmla="*/ 320578 h 816924"/>
                      <a:gd name="connsiteX69" fmla="*/ 1194634 w 1248801"/>
                      <a:gd name="connsiteY69" fmla="*/ 320474 h 816924"/>
                      <a:gd name="connsiteX70" fmla="*/ 1194634 w 1248801"/>
                      <a:gd name="connsiteY70" fmla="*/ 320422 h 816924"/>
                      <a:gd name="connsiteX71" fmla="*/ 1190524 w 1248801"/>
                      <a:gd name="connsiteY71" fmla="*/ 315634 h 816924"/>
                      <a:gd name="connsiteX72" fmla="*/ 1186413 w 1248801"/>
                      <a:gd name="connsiteY72" fmla="*/ 311055 h 816924"/>
                      <a:gd name="connsiteX73" fmla="*/ 1185685 w 1248801"/>
                      <a:gd name="connsiteY73" fmla="*/ 310327 h 816924"/>
                      <a:gd name="connsiteX74" fmla="*/ 1184956 w 1248801"/>
                      <a:gd name="connsiteY74" fmla="*/ 309547 h 816924"/>
                      <a:gd name="connsiteX75" fmla="*/ 1182042 w 1248801"/>
                      <a:gd name="connsiteY75" fmla="*/ 306529 h 816924"/>
                      <a:gd name="connsiteX76" fmla="*/ 1177567 w 1248801"/>
                      <a:gd name="connsiteY76" fmla="*/ 302106 h 816924"/>
                      <a:gd name="connsiteX77" fmla="*/ 1176162 w 1248801"/>
                      <a:gd name="connsiteY77" fmla="*/ 300805 h 816924"/>
                      <a:gd name="connsiteX78" fmla="*/ 1175122 w 1248801"/>
                      <a:gd name="connsiteY78" fmla="*/ 299817 h 816924"/>
                      <a:gd name="connsiteX79" fmla="*/ 1172936 w 1248801"/>
                      <a:gd name="connsiteY79" fmla="*/ 297787 h 816924"/>
                      <a:gd name="connsiteX80" fmla="*/ 1168201 w 1248801"/>
                      <a:gd name="connsiteY80" fmla="*/ 293676 h 816924"/>
                      <a:gd name="connsiteX81" fmla="*/ 1166068 w 1248801"/>
                      <a:gd name="connsiteY81" fmla="*/ 291960 h 816924"/>
                      <a:gd name="connsiteX82" fmla="*/ 1165027 w 1248801"/>
                      <a:gd name="connsiteY82" fmla="*/ 291127 h 816924"/>
                      <a:gd name="connsiteX83" fmla="*/ 1163466 w 1248801"/>
                      <a:gd name="connsiteY83" fmla="*/ 289878 h 816924"/>
                      <a:gd name="connsiteX84" fmla="*/ 1158783 w 1248801"/>
                      <a:gd name="connsiteY84" fmla="*/ 286340 h 816924"/>
                      <a:gd name="connsiteX85" fmla="*/ 1155349 w 1248801"/>
                      <a:gd name="connsiteY85" fmla="*/ 283894 h 816924"/>
                      <a:gd name="connsiteX86" fmla="*/ 1154725 w 1248801"/>
                      <a:gd name="connsiteY86" fmla="*/ 283478 h 816924"/>
                      <a:gd name="connsiteX87" fmla="*/ 1154152 w 1248801"/>
                      <a:gd name="connsiteY87" fmla="*/ 283061 h 816924"/>
                      <a:gd name="connsiteX88" fmla="*/ 1149625 w 1248801"/>
                      <a:gd name="connsiteY88" fmla="*/ 280096 h 816924"/>
                      <a:gd name="connsiteX89" fmla="*/ 1145151 w 1248801"/>
                      <a:gd name="connsiteY89" fmla="*/ 277338 h 816924"/>
                      <a:gd name="connsiteX90" fmla="*/ 1144110 w 1248801"/>
                      <a:gd name="connsiteY90" fmla="*/ 276714 h 816924"/>
                      <a:gd name="connsiteX91" fmla="*/ 690067 w 1248801"/>
                      <a:gd name="connsiteY91" fmla="*/ 14569 h 816924"/>
                      <a:gd name="connsiteX92" fmla="*/ 686684 w 1248801"/>
                      <a:gd name="connsiteY92" fmla="*/ 12696 h 816924"/>
                      <a:gd name="connsiteX93" fmla="*/ 682313 w 1248801"/>
                      <a:gd name="connsiteY93" fmla="*/ 10459 h 816924"/>
                      <a:gd name="connsiteX94" fmla="*/ 679504 w 1248801"/>
                      <a:gd name="connsiteY94" fmla="*/ 9158 h 816924"/>
                      <a:gd name="connsiteX95" fmla="*/ 678827 w 1248801"/>
                      <a:gd name="connsiteY95" fmla="*/ 8846 h 816924"/>
                      <a:gd name="connsiteX96" fmla="*/ 677995 w 1248801"/>
                      <a:gd name="connsiteY96" fmla="*/ 8429 h 816924"/>
                      <a:gd name="connsiteX97" fmla="*/ 673728 w 1248801"/>
                      <a:gd name="connsiteY97" fmla="*/ 6608 h 816924"/>
                      <a:gd name="connsiteX98" fmla="*/ 669461 w 1248801"/>
                      <a:gd name="connsiteY98" fmla="*/ 4995 h 816924"/>
                      <a:gd name="connsiteX99" fmla="*/ 668733 w 1248801"/>
                      <a:gd name="connsiteY99" fmla="*/ 4735 h 816924"/>
                      <a:gd name="connsiteX100" fmla="*/ 668108 w 1248801"/>
                      <a:gd name="connsiteY100" fmla="*/ 4527 h 816924"/>
                      <a:gd name="connsiteX101" fmla="*/ 665195 w 1248801"/>
                      <a:gd name="connsiteY101" fmla="*/ 3590 h 816924"/>
                      <a:gd name="connsiteX102" fmla="*/ 660824 w 1248801"/>
                      <a:gd name="connsiteY102" fmla="*/ 2394 h 816924"/>
                      <a:gd name="connsiteX103" fmla="*/ 658743 w 1248801"/>
                      <a:gd name="connsiteY103" fmla="*/ 1925 h 816924"/>
                      <a:gd name="connsiteX104" fmla="*/ 657806 w 1248801"/>
                      <a:gd name="connsiteY104" fmla="*/ 1717 h 816924"/>
                      <a:gd name="connsiteX105" fmla="*/ 656453 w 1248801"/>
                      <a:gd name="connsiteY105" fmla="*/ 1405 h 816924"/>
                      <a:gd name="connsiteX106" fmla="*/ 651822 w 1248801"/>
                      <a:gd name="connsiteY106" fmla="*/ 624 h 816924"/>
                      <a:gd name="connsiteX107" fmla="*/ 649012 w 1248801"/>
                      <a:gd name="connsiteY107" fmla="*/ 364 h 816924"/>
                      <a:gd name="connsiteX108" fmla="*/ 648023 w 1248801"/>
                      <a:gd name="connsiteY108" fmla="*/ 260 h 816924"/>
                      <a:gd name="connsiteX109" fmla="*/ 647087 w 1248801"/>
                      <a:gd name="connsiteY109" fmla="*/ 156 h 816924"/>
                      <a:gd name="connsiteX110" fmla="*/ 642092 w 1248801"/>
                      <a:gd name="connsiteY110" fmla="*/ 0 h 816924"/>
                      <a:gd name="connsiteX111" fmla="*/ 639959 w 1248801"/>
                      <a:gd name="connsiteY111" fmla="*/ 104 h 816924"/>
                      <a:gd name="connsiteX112" fmla="*/ 638293 w 1248801"/>
                      <a:gd name="connsiteY112" fmla="*/ 156 h 816924"/>
                      <a:gd name="connsiteX113" fmla="*/ 636576 w 1248801"/>
                      <a:gd name="connsiteY113" fmla="*/ 260 h 816924"/>
                      <a:gd name="connsiteX114" fmla="*/ 630488 w 1248801"/>
                      <a:gd name="connsiteY114" fmla="*/ 1145 h 816924"/>
                      <a:gd name="connsiteX115" fmla="*/ 630384 w 1248801"/>
                      <a:gd name="connsiteY115" fmla="*/ 1197 h 816924"/>
                      <a:gd name="connsiteX116" fmla="*/ 629135 w 1248801"/>
                      <a:gd name="connsiteY116" fmla="*/ 1561 h 816924"/>
                      <a:gd name="connsiteX117" fmla="*/ 623100 w 1248801"/>
                      <a:gd name="connsiteY117" fmla="*/ 3226 h 816924"/>
                      <a:gd name="connsiteX118" fmla="*/ 622631 w 1248801"/>
                      <a:gd name="connsiteY118" fmla="*/ 3434 h 816924"/>
                      <a:gd name="connsiteX119" fmla="*/ 614514 w 1248801"/>
                      <a:gd name="connsiteY119" fmla="*/ 7181 h 816924"/>
                      <a:gd name="connsiteX120" fmla="*/ 0 w 1248801"/>
                      <a:gd name="connsiteY120" fmla="*/ 364546 h 816924"/>
                      <a:gd name="connsiteX121" fmla="*/ 8117 w 1248801"/>
                      <a:gd name="connsiteY121" fmla="*/ 360800 h 816924"/>
                      <a:gd name="connsiteX122" fmla="*/ 14621 w 1248801"/>
                      <a:gd name="connsiteY122" fmla="*/ 358927 h 816924"/>
                      <a:gd name="connsiteX123" fmla="*/ 15870 w 1248801"/>
                      <a:gd name="connsiteY123" fmla="*/ 358562 h 816924"/>
                      <a:gd name="connsiteX124" fmla="*/ 23831 w 1248801"/>
                      <a:gd name="connsiteY124" fmla="*/ 357574 h 816924"/>
                      <a:gd name="connsiteX125" fmla="*/ 25496 w 1248801"/>
                      <a:gd name="connsiteY125" fmla="*/ 357522 h 816924"/>
                      <a:gd name="connsiteX126" fmla="*/ 33561 w 1248801"/>
                      <a:gd name="connsiteY126" fmla="*/ 357678 h 816924"/>
                      <a:gd name="connsiteX127" fmla="*/ 34550 w 1248801"/>
                      <a:gd name="connsiteY127" fmla="*/ 357781 h 816924"/>
                      <a:gd name="connsiteX128" fmla="*/ 43344 w 1248801"/>
                      <a:gd name="connsiteY128" fmla="*/ 359134 h 816924"/>
                      <a:gd name="connsiteX129" fmla="*/ 44280 w 1248801"/>
                      <a:gd name="connsiteY129" fmla="*/ 359343 h 816924"/>
                      <a:gd name="connsiteX130" fmla="*/ 53646 w 1248801"/>
                      <a:gd name="connsiteY130" fmla="*/ 361944 h 816924"/>
                      <a:gd name="connsiteX131" fmla="*/ 54270 w 1248801"/>
                      <a:gd name="connsiteY131" fmla="*/ 362153 h 816924"/>
                      <a:gd name="connsiteX132" fmla="*/ 64365 w 1248801"/>
                      <a:gd name="connsiteY132" fmla="*/ 366211 h 816924"/>
                      <a:gd name="connsiteX133" fmla="*/ 65042 w 1248801"/>
                      <a:gd name="connsiteY133" fmla="*/ 366523 h 816924"/>
                      <a:gd name="connsiteX134" fmla="*/ 75552 w 1248801"/>
                      <a:gd name="connsiteY134" fmla="*/ 371987 h 816924"/>
                      <a:gd name="connsiteX135" fmla="*/ 529595 w 1248801"/>
                      <a:gd name="connsiteY135" fmla="*/ 634131 h 816924"/>
                      <a:gd name="connsiteX136" fmla="*/ 540210 w 1248801"/>
                      <a:gd name="connsiteY136" fmla="*/ 640895 h 816924"/>
                      <a:gd name="connsiteX137" fmla="*/ 540835 w 1248801"/>
                      <a:gd name="connsiteY137" fmla="*/ 641311 h 816924"/>
                      <a:gd name="connsiteX138" fmla="*/ 550409 w 1248801"/>
                      <a:gd name="connsiteY138" fmla="*/ 648544 h 816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1248801" h="816924">
                        <a:moveTo>
                          <a:pt x="550409" y="648544"/>
                        </a:moveTo>
                        <a:cubicBezTo>
                          <a:pt x="550773" y="648804"/>
                          <a:pt x="551085" y="649116"/>
                          <a:pt x="551450" y="649377"/>
                        </a:cubicBezTo>
                        <a:cubicBezTo>
                          <a:pt x="554520" y="651874"/>
                          <a:pt x="557537" y="654528"/>
                          <a:pt x="560504" y="657286"/>
                        </a:cubicBezTo>
                        <a:cubicBezTo>
                          <a:pt x="560867" y="657598"/>
                          <a:pt x="561180" y="657910"/>
                          <a:pt x="561544" y="658222"/>
                        </a:cubicBezTo>
                        <a:cubicBezTo>
                          <a:pt x="564562" y="661032"/>
                          <a:pt x="567476" y="663998"/>
                          <a:pt x="570338" y="667016"/>
                        </a:cubicBezTo>
                        <a:cubicBezTo>
                          <a:pt x="570598" y="667276"/>
                          <a:pt x="570806" y="667536"/>
                          <a:pt x="571066" y="667797"/>
                        </a:cubicBezTo>
                        <a:cubicBezTo>
                          <a:pt x="574136" y="671075"/>
                          <a:pt x="577102" y="674457"/>
                          <a:pt x="580016" y="677943"/>
                        </a:cubicBezTo>
                        <a:cubicBezTo>
                          <a:pt x="580068" y="677995"/>
                          <a:pt x="580068" y="677995"/>
                          <a:pt x="580120" y="678047"/>
                        </a:cubicBezTo>
                        <a:cubicBezTo>
                          <a:pt x="585844" y="684915"/>
                          <a:pt x="591203" y="692200"/>
                          <a:pt x="596198" y="699745"/>
                        </a:cubicBezTo>
                        <a:cubicBezTo>
                          <a:pt x="597708" y="701982"/>
                          <a:pt x="599112" y="704324"/>
                          <a:pt x="600517" y="706613"/>
                        </a:cubicBezTo>
                        <a:cubicBezTo>
                          <a:pt x="601714" y="708486"/>
                          <a:pt x="602911" y="710360"/>
                          <a:pt x="604003" y="712285"/>
                        </a:cubicBezTo>
                        <a:cubicBezTo>
                          <a:pt x="604524" y="713170"/>
                          <a:pt x="605044" y="714106"/>
                          <a:pt x="605513" y="714991"/>
                        </a:cubicBezTo>
                        <a:cubicBezTo>
                          <a:pt x="607386" y="718269"/>
                          <a:pt x="609155" y="721547"/>
                          <a:pt x="610871" y="724877"/>
                        </a:cubicBezTo>
                        <a:cubicBezTo>
                          <a:pt x="611080" y="725241"/>
                          <a:pt x="611236" y="725606"/>
                          <a:pt x="611444" y="725970"/>
                        </a:cubicBezTo>
                        <a:cubicBezTo>
                          <a:pt x="613473" y="730028"/>
                          <a:pt x="615398" y="734087"/>
                          <a:pt x="617220" y="738249"/>
                        </a:cubicBezTo>
                        <a:cubicBezTo>
                          <a:pt x="617324" y="738458"/>
                          <a:pt x="617428" y="738666"/>
                          <a:pt x="617480" y="738926"/>
                        </a:cubicBezTo>
                        <a:cubicBezTo>
                          <a:pt x="619249" y="742985"/>
                          <a:pt x="620862" y="747043"/>
                          <a:pt x="622423" y="751154"/>
                        </a:cubicBezTo>
                        <a:cubicBezTo>
                          <a:pt x="622527" y="751414"/>
                          <a:pt x="622631" y="751674"/>
                          <a:pt x="622735" y="751934"/>
                        </a:cubicBezTo>
                        <a:cubicBezTo>
                          <a:pt x="624296" y="756149"/>
                          <a:pt x="625701" y="760312"/>
                          <a:pt x="626950" y="764527"/>
                        </a:cubicBezTo>
                        <a:cubicBezTo>
                          <a:pt x="627002" y="764787"/>
                          <a:pt x="627106" y="765047"/>
                          <a:pt x="627158" y="765307"/>
                        </a:cubicBezTo>
                        <a:cubicBezTo>
                          <a:pt x="628355" y="769366"/>
                          <a:pt x="629448" y="773424"/>
                          <a:pt x="630384" y="777431"/>
                        </a:cubicBezTo>
                        <a:cubicBezTo>
                          <a:pt x="630488" y="777795"/>
                          <a:pt x="630540" y="778211"/>
                          <a:pt x="630644" y="778575"/>
                        </a:cubicBezTo>
                        <a:cubicBezTo>
                          <a:pt x="631581" y="782738"/>
                          <a:pt x="632413" y="786953"/>
                          <a:pt x="633090" y="791063"/>
                        </a:cubicBezTo>
                        <a:cubicBezTo>
                          <a:pt x="633090" y="791115"/>
                          <a:pt x="633090" y="791168"/>
                          <a:pt x="633142" y="791272"/>
                        </a:cubicBezTo>
                        <a:cubicBezTo>
                          <a:pt x="633818" y="795435"/>
                          <a:pt x="634286" y="799597"/>
                          <a:pt x="634651" y="803760"/>
                        </a:cubicBezTo>
                        <a:cubicBezTo>
                          <a:pt x="634703" y="804072"/>
                          <a:pt x="634703" y="804436"/>
                          <a:pt x="634755" y="804748"/>
                        </a:cubicBezTo>
                        <a:cubicBezTo>
                          <a:pt x="635067" y="808859"/>
                          <a:pt x="635275" y="812970"/>
                          <a:pt x="635223" y="816976"/>
                        </a:cubicBezTo>
                        <a:lnTo>
                          <a:pt x="1250050" y="459663"/>
                        </a:lnTo>
                        <a:cubicBezTo>
                          <a:pt x="1250050" y="458102"/>
                          <a:pt x="1250050" y="456489"/>
                          <a:pt x="1249998" y="454876"/>
                        </a:cubicBezTo>
                        <a:cubicBezTo>
                          <a:pt x="1249946" y="453159"/>
                          <a:pt x="1249842" y="451493"/>
                          <a:pt x="1249738" y="449777"/>
                        </a:cubicBezTo>
                        <a:cubicBezTo>
                          <a:pt x="1249685" y="448996"/>
                          <a:pt x="1249633" y="448215"/>
                          <a:pt x="1249529" y="447435"/>
                        </a:cubicBezTo>
                        <a:cubicBezTo>
                          <a:pt x="1249529" y="447123"/>
                          <a:pt x="1249477" y="446759"/>
                          <a:pt x="1249426" y="446446"/>
                        </a:cubicBezTo>
                        <a:cubicBezTo>
                          <a:pt x="1249374" y="445874"/>
                          <a:pt x="1249322" y="445250"/>
                          <a:pt x="1249269" y="444677"/>
                        </a:cubicBezTo>
                        <a:cubicBezTo>
                          <a:pt x="1249113" y="442960"/>
                          <a:pt x="1248905" y="441243"/>
                          <a:pt x="1248697" y="439474"/>
                        </a:cubicBezTo>
                        <a:cubicBezTo>
                          <a:pt x="1248489" y="437705"/>
                          <a:pt x="1248228" y="435936"/>
                          <a:pt x="1247917" y="434167"/>
                        </a:cubicBezTo>
                        <a:cubicBezTo>
                          <a:pt x="1247917" y="434114"/>
                          <a:pt x="1247917" y="434062"/>
                          <a:pt x="1247864" y="434010"/>
                        </a:cubicBezTo>
                        <a:cubicBezTo>
                          <a:pt x="1247864" y="433906"/>
                          <a:pt x="1247812" y="433854"/>
                          <a:pt x="1247812" y="433751"/>
                        </a:cubicBezTo>
                        <a:cubicBezTo>
                          <a:pt x="1247552" y="432085"/>
                          <a:pt x="1247292" y="430472"/>
                          <a:pt x="1246980" y="428807"/>
                        </a:cubicBezTo>
                        <a:cubicBezTo>
                          <a:pt x="1246616" y="426986"/>
                          <a:pt x="1246251" y="425113"/>
                          <a:pt x="1245835" y="423292"/>
                        </a:cubicBezTo>
                        <a:cubicBezTo>
                          <a:pt x="1245679" y="422615"/>
                          <a:pt x="1245523" y="421991"/>
                          <a:pt x="1245367" y="421314"/>
                        </a:cubicBezTo>
                        <a:cubicBezTo>
                          <a:pt x="1245263" y="420950"/>
                          <a:pt x="1245211" y="420534"/>
                          <a:pt x="1245107" y="420169"/>
                        </a:cubicBezTo>
                        <a:cubicBezTo>
                          <a:pt x="1244899" y="419389"/>
                          <a:pt x="1244743" y="418557"/>
                          <a:pt x="1244534" y="417776"/>
                        </a:cubicBezTo>
                        <a:cubicBezTo>
                          <a:pt x="1244066" y="415903"/>
                          <a:pt x="1243598" y="414030"/>
                          <a:pt x="1243077" y="412157"/>
                        </a:cubicBezTo>
                        <a:cubicBezTo>
                          <a:pt x="1242713" y="410804"/>
                          <a:pt x="1242297" y="409399"/>
                          <a:pt x="1241880" y="408046"/>
                        </a:cubicBezTo>
                        <a:cubicBezTo>
                          <a:pt x="1241828" y="407786"/>
                          <a:pt x="1241724" y="407526"/>
                          <a:pt x="1241672" y="407265"/>
                        </a:cubicBezTo>
                        <a:cubicBezTo>
                          <a:pt x="1241621" y="407057"/>
                          <a:pt x="1241517" y="406797"/>
                          <a:pt x="1241464" y="406589"/>
                        </a:cubicBezTo>
                        <a:cubicBezTo>
                          <a:pt x="1240892" y="404768"/>
                          <a:pt x="1240320" y="402947"/>
                          <a:pt x="1239695" y="401126"/>
                        </a:cubicBezTo>
                        <a:cubicBezTo>
                          <a:pt x="1239070" y="399304"/>
                          <a:pt x="1238446" y="397535"/>
                          <a:pt x="1237822" y="395714"/>
                        </a:cubicBezTo>
                        <a:cubicBezTo>
                          <a:pt x="1237718" y="395350"/>
                          <a:pt x="1237562" y="395037"/>
                          <a:pt x="1237406" y="394673"/>
                        </a:cubicBezTo>
                        <a:cubicBezTo>
                          <a:pt x="1237302" y="394413"/>
                          <a:pt x="1237197" y="394153"/>
                          <a:pt x="1237094" y="393893"/>
                        </a:cubicBezTo>
                        <a:cubicBezTo>
                          <a:pt x="1236677" y="392800"/>
                          <a:pt x="1236261" y="391655"/>
                          <a:pt x="1235844" y="390563"/>
                        </a:cubicBezTo>
                        <a:cubicBezTo>
                          <a:pt x="1235168" y="388846"/>
                          <a:pt x="1234492" y="387128"/>
                          <a:pt x="1233764" y="385411"/>
                        </a:cubicBezTo>
                        <a:cubicBezTo>
                          <a:pt x="1233243" y="384163"/>
                          <a:pt x="1232723" y="382914"/>
                          <a:pt x="1232150" y="381665"/>
                        </a:cubicBezTo>
                        <a:cubicBezTo>
                          <a:pt x="1232046" y="381457"/>
                          <a:pt x="1231942" y="381248"/>
                          <a:pt x="1231890" y="380989"/>
                        </a:cubicBezTo>
                        <a:cubicBezTo>
                          <a:pt x="1231786" y="380780"/>
                          <a:pt x="1231682" y="380520"/>
                          <a:pt x="1231578" y="380312"/>
                        </a:cubicBezTo>
                        <a:cubicBezTo>
                          <a:pt x="1230797" y="378595"/>
                          <a:pt x="1230017" y="376878"/>
                          <a:pt x="1229237" y="375161"/>
                        </a:cubicBezTo>
                        <a:cubicBezTo>
                          <a:pt x="1228352" y="373288"/>
                          <a:pt x="1227467" y="371414"/>
                          <a:pt x="1226531" y="369541"/>
                        </a:cubicBezTo>
                        <a:cubicBezTo>
                          <a:pt x="1226375" y="369229"/>
                          <a:pt x="1226218" y="368969"/>
                          <a:pt x="1226062" y="368657"/>
                        </a:cubicBezTo>
                        <a:cubicBezTo>
                          <a:pt x="1225854" y="368292"/>
                          <a:pt x="1225698" y="367928"/>
                          <a:pt x="1225490" y="367564"/>
                        </a:cubicBezTo>
                        <a:cubicBezTo>
                          <a:pt x="1224761" y="366107"/>
                          <a:pt x="1223981" y="364598"/>
                          <a:pt x="1223201" y="363141"/>
                        </a:cubicBezTo>
                        <a:cubicBezTo>
                          <a:pt x="1222212" y="361268"/>
                          <a:pt x="1221171" y="359499"/>
                          <a:pt x="1220131" y="357626"/>
                        </a:cubicBezTo>
                        <a:cubicBezTo>
                          <a:pt x="1219610" y="356741"/>
                          <a:pt x="1219142" y="355804"/>
                          <a:pt x="1218622" y="354920"/>
                        </a:cubicBezTo>
                        <a:cubicBezTo>
                          <a:pt x="1218413" y="354555"/>
                          <a:pt x="1218206" y="354191"/>
                          <a:pt x="1217997" y="353827"/>
                        </a:cubicBezTo>
                        <a:cubicBezTo>
                          <a:pt x="1217060" y="352266"/>
                          <a:pt x="1216072" y="350757"/>
                          <a:pt x="1215083" y="349196"/>
                        </a:cubicBezTo>
                        <a:cubicBezTo>
                          <a:pt x="1213679" y="346906"/>
                          <a:pt x="1212274" y="344565"/>
                          <a:pt x="1210765" y="342328"/>
                        </a:cubicBezTo>
                        <a:cubicBezTo>
                          <a:pt x="1210504" y="341964"/>
                          <a:pt x="1210296" y="341599"/>
                          <a:pt x="1210088" y="341235"/>
                        </a:cubicBezTo>
                        <a:cubicBezTo>
                          <a:pt x="1207903" y="338009"/>
                          <a:pt x="1205665" y="334783"/>
                          <a:pt x="1203376" y="331661"/>
                        </a:cubicBezTo>
                        <a:cubicBezTo>
                          <a:pt x="1201815" y="329580"/>
                          <a:pt x="1200254" y="327498"/>
                          <a:pt x="1198693" y="325469"/>
                        </a:cubicBezTo>
                        <a:cubicBezTo>
                          <a:pt x="1197392" y="323804"/>
                          <a:pt x="1196091" y="322191"/>
                          <a:pt x="1194739" y="320578"/>
                        </a:cubicBezTo>
                        <a:cubicBezTo>
                          <a:pt x="1194686" y="320526"/>
                          <a:pt x="1194686" y="320526"/>
                          <a:pt x="1194634" y="320474"/>
                        </a:cubicBezTo>
                        <a:cubicBezTo>
                          <a:pt x="1194634" y="320474"/>
                          <a:pt x="1194634" y="320474"/>
                          <a:pt x="1194634" y="320422"/>
                        </a:cubicBezTo>
                        <a:cubicBezTo>
                          <a:pt x="1193281" y="318808"/>
                          <a:pt x="1191929" y="317196"/>
                          <a:pt x="1190524" y="315634"/>
                        </a:cubicBezTo>
                        <a:cubicBezTo>
                          <a:pt x="1189171" y="314074"/>
                          <a:pt x="1187766" y="312565"/>
                          <a:pt x="1186413" y="311055"/>
                        </a:cubicBezTo>
                        <a:cubicBezTo>
                          <a:pt x="1186153" y="310796"/>
                          <a:pt x="1185945" y="310587"/>
                          <a:pt x="1185685" y="310327"/>
                        </a:cubicBezTo>
                        <a:cubicBezTo>
                          <a:pt x="1185424" y="310067"/>
                          <a:pt x="1185164" y="309807"/>
                          <a:pt x="1184956" y="309547"/>
                        </a:cubicBezTo>
                        <a:cubicBezTo>
                          <a:pt x="1184019" y="308558"/>
                          <a:pt x="1183031" y="307518"/>
                          <a:pt x="1182042" y="306529"/>
                        </a:cubicBezTo>
                        <a:cubicBezTo>
                          <a:pt x="1180585" y="305020"/>
                          <a:pt x="1179076" y="303563"/>
                          <a:pt x="1177567" y="302106"/>
                        </a:cubicBezTo>
                        <a:cubicBezTo>
                          <a:pt x="1177099" y="301638"/>
                          <a:pt x="1176630" y="301221"/>
                          <a:pt x="1176162" y="300805"/>
                        </a:cubicBezTo>
                        <a:cubicBezTo>
                          <a:pt x="1175798" y="300492"/>
                          <a:pt x="1175486" y="300181"/>
                          <a:pt x="1175122" y="299817"/>
                        </a:cubicBezTo>
                        <a:cubicBezTo>
                          <a:pt x="1174393" y="299140"/>
                          <a:pt x="1173665" y="298464"/>
                          <a:pt x="1172936" y="297787"/>
                        </a:cubicBezTo>
                        <a:cubicBezTo>
                          <a:pt x="1171376" y="296382"/>
                          <a:pt x="1169814" y="295029"/>
                          <a:pt x="1168201" y="293676"/>
                        </a:cubicBezTo>
                        <a:cubicBezTo>
                          <a:pt x="1167525" y="293104"/>
                          <a:pt x="1166797" y="292532"/>
                          <a:pt x="1166068" y="291960"/>
                        </a:cubicBezTo>
                        <a:cubicBezTo>
                          <a:pt x="1165704" y="291647"/>
                          <a:pt x="1165392" y="291387"/>
                          <a:pt x="1165027" y="291127"/>
                        </a:cubicBezTo>
                        <a:cubicBezTo>
                          <a:pt x="1164507" y="290711"/>
                          <a:pt x="1163987" y="290294"/>
                          <a:pt x="1163466" y="289878"/>
                        </a:cubicBezTo>
                        <a:cubicBezTo>
                          <a:pt x="1161905" y="288681"/>
                          <a:pt x="1160396" y="287484"/>
                          <a:pt x="1158783" y="286340"/>
                        </a:cubicBezTo>
                        <a:cubicBezTo>
                          <a:pt x="1157639" y="285507"/>
                          <a:pt x="1156494" y="284727"/>
                          <a:pt x="1155349" y="283894"/>
                        </a:cubicBezTo>
                        <a:cubicBezTo>
                          <a:pt x="1155141" y="283738"/>
                          <a:pt x="1154933" y="283582"/>
                          <a:pt x="1154725" y="283478"/>
                        </a:cubicBezTo>
                        <a:cubicBezTo>
                          <a:pt x="1154516" y="283322"/>
                          <a:pt x="1154361" y="283218"/>
                          <a:pt x="1154152" y="283061"/>
                        </a:cubicBezTo>
                        <a:cubicBezTo>
                          <a:pt x="1152643" y="282021"/>
                          <a:pt x="1151135" y="281032"/>
                          <a:pt x="1149625" y="280096"/>
                        </a:cubicBezTo>
                        <a:cubicBezTo>
                          <a:pt x="1148116" y="279159"/>
                          <a:pt x="1146660" y="278223"/>
                          <a:pt x="1145151" y="277338"/>
                        </a:cubicBezTo>
                        <a:cubicBezTo>
                          <a:pt x="1144786" y="277130"/>
                          <a:pt x="1144474" y="276922"/>
                          <a:pt x="1144110" y="276714"/>
                        </a:cubicBezTo>
                        <a:lnTo>
                          <a:pt x="690067" y="14569"/>
                        </a:lnTo>
                        <a:cubicBezTo>
                          <a:pt x="688922" y="13893"/>
                          <a:pt x="687829" y="13268"/>
                          <a:pt x="686684" y="12696"/>
                        </a:cubicBezTo>
                        <a:cubicBezTo>
                          <a:pt x="685227" y="11916"/>
                          <a:pt x="683770" y="11135"/>
                          <a:pt x="682313" y="10459"/>
                        </a:cubicBezTo>
                        <a:cubicBezTo>
                          <a:pt x="681377" y="9990"/>
                          <a:pt x="680440" y="9574"/>
                          <a:pt x="679504" y="9158"/>
                        </a:cubicBezTo>
                        <a:cubicBezTo>
                          <a:pt x="679296" y="9054"/>
                          <a:pt x="679036" y="8950"/>
                          <a:pt x="678827" y="8846"/>
                        </a:cubicBezTo>
                        <a:cubicBezTo>
                          <a:pt x="678567" y="8742"/>
                          <a:pt x="678255" y="8586"/>
                          <a:pt x="677995" y="8429"/>
                        </a:cubicBezTo>
                        <a:cubicBezTo>
                          <a:pt x="676590" y="7805"/>
                          <a:pt x="675133" y="7181"/>
                          <a:pt x="673728" y="6608"/>
                        </a:cubicBezTo>
                        <a:cubicBezTo>
                          <a:pt x="672271" y="6036"/>
                          <a:pt x="670866" y="5516"/>
                          <a:pt x="669461" y="4995"/>
                        </a:cubicBezTo>
                        <a:cubicBezTo>
                          <a:pt x="669201" y="4891"/>
                          <a:pt x="668993" y="4839"/>
                          <a:pt x="668733" y="4735"/>
                        </a:cubicBezTo>
                        <a:cubicBezTo>
                          <a:pt x="668525" y="4683"/>
                          <a:pt x="668317" y="4579"/>
                          <a:pt x="668108" y="4527"/>
                        </a:cubicBezTo>
                        <a:cubicBezTo>
                          <a:pt x="667120" y="4215"/>
                          <a:pt x="666183" y="3850"/>
                          <a:pt x="665195" y="3590"/>
                        </a:cubicBezTo>
                        <a:cubicBezTo>
                          <a:pt x="663738" y="3122"/>
                          <a:pt x="662280" y="2758"/>
                          <a:pt x="660824" y="2394"/>
                        </a:cubicBezTo>
                        <a:cubicBezTo>
                          <a:pt x="660148" y="2237"/>
                          <a:pt x="659419" y="2081"/>
                          <a:pt x="658743" y="1925"/>
                        </a:cubicBezTo>
                        <a:cubicBezTo>
                          <a:pt x="658430" y="1873"/>
                          <a:pt x="658118" y="1769"/>
                          <a:pt x="657806" y="1717"/>
                        </a:cubicBezTo>
                        <a:cubicBezTo>
                          <a:pt x="657338" y="1613"/>
                          <a:pt x="656922" y="1509"/>
                          <a:pt x="656453" y="1405"/>
                        </a:cubicBezTo>
                        <a:cubicBezTo>
                          <a:pt x="654892" y="1093"/>
                          <a:pt x="653331" y="832"/>
                          <a:pt x="651822" y="624"/>
                        </a:cubicBezTo>
                        <a:cubicBezTo>
                          <a:pt x="650885" y="520"/>
                          <a:pt x="649949" y="416"/>
                          <a:pt x="649012" y="364"/>
                        </a:cubicBezTo>
                        <a:cubicBezTo>
                          <a:pt x="648700" y="312"/>
                          <a:pt x="648336" y="312"/>
                          <a:pt x="648023" y="260"/>
                        </a:cubicBezTo>
                        <a:cubicBezTo>
                          <a:pt x="647712" y="260"/>
                          <a:pt x="647399" y="208"/>
                          <a:pt x="647087" y="156"/>
                        </a:cubicBezTo>
                        <a:cubicBezTo>
                          <a:pt x="645422" y="52"/>
                          <a:pt x="643757" y="0"/>
                          <a:pt x="642092" y="0"/>
                        </a:cubicBezTo>
                        <a:cubicBezTo>
                          <a:pt x="641363" y="0"/>
                          <a:pt x="640687" y="52"/>
                          <a:pt x="639959" y="104"/>
                        </a:cubicBezTo>
                        <a:cubicBezTo>
                          <a:pt x="639386" y="104"/>
                          <a:pt x="638865" y="156"/>
                          <a:pt x="638293" y="156"/>
                        </a:cubicBezTo>
                        <a:cubicBezTo>
                          <a:pt x="637721" y="208"/>
                          <a:pt x="637149" y="208"/>
                          <a:pt x="636576" y="260"/>
                        </a:cubicBezTo>
                        <a:cubicBezTo>
                          <a:pt x="634495" y="468"/>
                          <a:pt x="632465" y="729"/>
                          <a:pt x="630488" y="1145"/>
                        </a:cubicBezTo>
                        <a:cubicBezTo>
                          <a:pt x="630436" y="1145"/>
                          <a:pt x="630436" y="1145"/>
                          <a:pt x="630384" y="1197"/>
                        </a:cubicBezTo>
                        <a:cubicBezTo>
                          <a:pt x="629968" y="1301"/>
                          <a:pt x="629552" y="1457"/>
                          <a:pt x="629135" y="1561"/>
                        </a:cubicBezTo>
                        <a:cubicBezTo>
                          <a:pt x="627054" y="2029"/>
                          <a:pt x="625025" y="2550"/>
                          <a:pt x="623100" y="3226"/>
                        </a:cubicBezTo>
                        <a:cubicBezTo>
                          <a:pt x="622944" y="3278"/>
                          <a:pt x="622787" y="3382"/>
                          <a:pt x="622631" y="3434"/>
                        </a:cubicBezTo>
                        <a:cubicBezTo>
                          <a:pt x="619822" y="4475"/>
                          <a:pt x="617064" y="5672"/>
                          <a:pt x="614514" y="7181"/>
                        </a:cubicBezTo>
                        <a:lnTo>
                          <a:pt x="0" y="364546"/>
                        </a:lnTo>
                        <a:cubicBezTo>
                          <a:pt x="2550" y="363037"/>
                          <a:pt x="5307" y="361840"/>
                          <a:pt x="8117" y="360800"/>
                        </a:cubicBezTo>
                        <a:cubicBezTo>
                          <a:pt x="10198" y="360019"/>
                          <a:pt x="12383" y="359447"/>
                          <a:pt x="14621" y="358927"/>
                        </a:cubicBezTo>
                        <a:cubicBezTo>
                          <a:pt x="15037" y="358822"/>
                          <a:pt x="15454" y="358666"/>
                          <a:pt x="15870" y="358562"/>
                        </a:cubicBezTo>
                        <a:cubicBezTo>
                          <a:pt x="18419" y="358042"/>
                          <a:pt x="21073" y="357729"/>
                          <a:pt x="23831" y="357574"/>
                        </a:cubicBezTo>
                        <a:cubicBezTo>
                          <a:pt x="24351" y="357522"/>
                          <a:pt x="24924" y="357522"/>
                          <a:pt x="25496" y="357522"/>
                        </a:cubicBezTo>
                        <a:cubicBezTo>
                          <a:pt x="28150" y="357417"/>
                          <a:pt x="30803" y="357469"/>
                          <a:pt x="33561" y="357678"/>
                        </a:cubicBezTo>
                        <a:cubicBezTo>
                          <a:pt x="33873" y="357729"/>
                          <a:pt x="34238" y="357729"/>
                          <a:pt x="34550" y="357781"/>
                        </a:cubicBezTo>
                        <a:cubicBezTo>
                          <a:pt x="37412" y="358042"/>
                          <a:pt x="40326" y="358510"/>
                          <a:pt x="43344" y="359134"/>
                        </a:cubicBezTo>
                        <a:cubicBezTo>
                          <a:pt x="43655" y="359186"/>
                          <a:pt x="43968" y="359290"/>
                          <a:pt x="44280" y="359343"/>
                        </a:cubicBezTo>
                        <a:cubicBezTo>
                          <a:pt x="47350" y="360019"/>
                          <a:pt x="50472" y="360904"/>
                          <a:pt x="53646" y="361944"/>
                        </a:cubicBezTo>
                        <a:cubicBezTo>
                          <a:pt x="53854" y="361996"/>
                          <a:pt x="54062" y="362100"/>
                          <a:pt x="54270" y="362153"/>
                        </a:cubicBezTo>
                        <a:cubicBezTo>
                          <a:pt x="57601" y="363297"/>
                          <a:pt x="60931" y="364650"/>
                          <a:pt x="64365" y="366211"/>
                        </a:cubicBezTo>
                        <a:cubicBezTo>
                          <a:pt x="64573" y="366315"/>
                          <a:pt x="64833" y="366419"/>
                          <a:pt x="65042" y="366523"/>
                        </a:cubicBezTo>
                        <a:cubicBezTo>
                          <a:pt x="68528" y="368136"/>
                          <a:pt x="72014" y="369958"/>
                          <a:pt x="75552" y="371987"/>
                        </a:cubicBezTo>
                        <a:lnTo>
                          <a:pt x="529595" y="634131"/>
                        </a:lnTo>
                        <a:cubicBezTo>
                          <a:pt x="533186" y="636212"/>
                          <a:pt x="536724" y="638450"/>
                          <a:pt x="540210" y="640895"/>
                        </a:cubicBezTo>
                        <a:cubicBezTo>
                          <a:pt x="540419" y="641051"/>
                          <a:pt x="540626" y="641208"/>
                          <a:pt x="540835" y="641311"/>
                        </a:cubicBezTo>
                        <a:cubicBezTo>
                          <a:pt x="544009" y="643549"/>
                          <a:pt x="547235" y="645994"/>
                          <a:pt x="550409" y="648544"/>
                        </a:cubicBezTo>
                        <a:close/>
                      </a:path>
                    </a:pathLst>
                  </a:custGeom>
                  <a:solidFill>
                    <a:schemeClr val="accent4">
                      <a:lumMod val="60000"/>
                      <a:lumOff val="40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217" name="Freeform: Shape 216">
                    <a:extLst>
                      <a:ext uri="{FF2B5EF4-FFF2-40B4-BE49-F238E27FC236}">
                        <a16:creationId xmlns:a16="http://schemas.microsoft.com/office/drawing/2014/main" id="{4BB48EC7-FC6C-42B5-97CC-48FA44E4EDAC}"/>
                      </a:ext>
                    </a:extLst>
                  </p:cNvPr>
                  <p:cNvSpPr/>
                  <p:nvPr/>
                </p:nvSpPr>
                <p:spPr>
                  <a:xfrm>
                    <a:off x="9339189" y="5498013"/>
                    <a:ext cx="666027" cy="1061481"/>
                  </a:xfrm>
                  <a:custGeom>
                    <a:avLst/>
                    <a:gdLst>
                      <a:gd name="connsiteX0" fmla="*/ 562168 w 666027"/>
                      <a:gd name="connsiteY0" fmla="*/ 276705 h 1061481"/>
                      <a:gd name="connsiteX1" fmla="*/ 667848 w 666027"/>
                      <a:gd name="connsiteY1" fmla="*/ 459654 h 1061481"/>
                      <a:gd name="connsiteX2" fmla="*/ 666132 w 666027"/>
                      <a:gd name="connsiteY2" fmla="*/ 1065479 h 1061481"/>
                      <a:gd name="connsiteX3" fmla="*/ 0 w 666027"/>
                      <a:gd name="connsiteY3" fmla="*/ 680900 h 1061481"/>
                      <a:gd name="connsiteX4" fmla="*/ 1717 w 666027"/>
                      <a:gd name="connsiteY4" fmla="*/ 75075 h 1061481"/>
                      <a:gd name="connsiteX5" fmla="*/ 108125 w 666027"/>
                      <a:gd name="connsiteY5" fmla="*/ 14560 h 1061481"/>
                      <a:gd name="connsiteX6" fmla="*/ 562168 w 666027"/>
                      <a:gd name="connsiteY6" fmla="*/ 276705 h 1061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6027" h="1061481">
                        <a:moveTo>
                          <a:pt x="562168" y="276705"/>
                        </a:moveTo>
                        <a:cubicBezTo>
                          <a:pt x="620758" y="310526"/>
                          <a:pt x="668057" y="392479"/>
                          <a:pt x="667848" y="459654"/>
                        </a:cubicBezTo>
                        <a:lnTo>
                          <a:pt x="666132" y="1065479"/>
                        </a:lnTo>
                        <a:lnTo>
                          <a:pt x="0" y="680900"/>
                        </a:lnTo>
                        <a:lnTo>
                          <a:pt x="1717" y="75075"/>
                        </a:lnTo>
                        <a:cubicBezTo>
                          <a:pt x="1925" y="7848"/>
                          <a:pt x="49536" y="-19261"/>
                          <a:pt x="108125" y="14560"/>
                        </a:cubicBezTo>
                        <a:lnTo>
                          <a:pt x="562168" y="276705"/>
                        </a:lnTo>
                        <a:close/>
                      </a:path>
                    </a:pathLst>
                  </a:custGeom>
                  <a:solidFill>
                    <a:schemeClr val="accent4"/>
                  </a:solidFill>
                  <a:ln w="5199" cap="flat">
                    <a:noFill/>
                    <a:prstDash val="solid"/>
                    <a:miter/>
                  </a:ln>
                </p:spPr>
                <p:txBody>
                  <a:bodyPr rtlCol="0" anchor="ctr"/>
                  <a:lstStyle/>
                  <a:p>
                    <a:pPr algn="r" rtl="1"/>
                    <a:endParaRPr lang="en-ID">
                      <a:cs typeface="B Nazanin" panose="00000400000000000000" pitchFamily="2" charset="-78"/>
                    </a:endParaRPr>
                  </a:p>
                </p:txBody>
              </p:sp>
            </p:grpSp>
            <p:sp>
              <p:nvSpPr>
                <p:cNvPr id="214" name="Freeform: Shape 213">
                  <a:extLst>
                    <a:ext uri="{FF2B5EF4-FFF2-40B4-BE49-F238E27FC236}">
                      <a16:creationId xmlns:a16="http://schemas.microsoft.com/office/drawing/2014/main" id="{D6D60F78-A69D-4E64-9A35-1C96B23810A3}"/>
                    </a:ext>
                  </a:extLst>
                </p:cNvPr>
                <p:cNvSpPr/>
                <p:nvPr/>
              </p:nvSpPr>
              <p:spPr>
                <a:xfrm>
                  <a:off x="9592643" y="5790953"/>
                  <a:ext cx="130083" cy="244557"/>
                </a:xfrm>
                <a:custGeom>
                  <a:avLst/>
                  <a:gdLst>
                    <a:gd name="connsiteX0" fmla="*/ 65719 w 130083"/>
                    <a:gd name="connsiteY0" fmla="*/ 10874 h 244556"/>
                    <a:gd name="connsiteX1" fmla="*/ 33614 w 130083"/>
                    <a:gd name="connsiteY1" fmla="*/ 50 h 244556"/>
                    <a:gd name="connsiteX2" fmla="*/ 10927 w 130083"/>
                    <a:gd name="connsiteY2" fmla="*/ 8324 h 244556"/>
                    <a:gd name="connsiteX3" fmla="*/ 2758 w 130083"/>
                    <a:gd name="connsiteY3" fmla="*/ 34600 h 244556"/>
                    <a:gd name="connsiteX4" fmla="*/ 40742 w 130083"/>
                    <a:gd name="connsiteY4" fmla="*/ 56507 h 244556"/>
                    <a:gd name="connsiteX5" fmla="*/ 48235 w 130083"/>
                    <a:gd name="connsiteY5" fmla="*/ 42874 h 244556"/>
                    <a:gd name="connsiteX6" fmla="*/ 66499 w 130083"/>
                    <a:gd name="connsiteY6" fmla="*/ 46568 h 244556"/>
                    <a:gd name="connsiteX7" fmla="*/ 85491 w 130083"/>
                    <a:gd name="connsiteY7" fmla="*/ 64936 h 244556"/>
                    <a:gd name="connsiteX8" fmla="*/ 92360 w 130083"/>
                    <a:gd name="connsiteY8" fmla="*/ 89652 h 244556"/>
                    <a:gd name="connsiteX9" fmla="*/ 85283 w 130083"/>
                    <a:gd name="connsiteY9" fmla="*/ 107708 h 244556"/>
                    <a:gd name="connsiteX10" fmla="*/ 63845 w 130083"/>
                    <a:gd name="connsiteY10" fmla="*/ 103597 h 244556"/>
                    <a:gd name="connsiteX11" fmla="*/ 43552 w 130083"/>
                    <a:gd name="connsiteY11" fmla="*/ 91889 h 244556"/>
                    <a:gd name="connsiteX12" fmla="*/ 43448 w 130083"/>
                    <a:gd name="connsiteY12" fmla="*/ 126076 h 244556"/>
                    <a:gd name="connsiteX13" fmla="*/ 63585 w 130083"/>
                    <a:gd name="connsiteY13" fmla="*/ 137679 h 244556"/>
                    <a:gd name="connsiteX14" fmla="*/ 95065 w 130083"/>
                    <a:gd name="connsiteY14" fmla="*/ 188880 h 244556"/>
                    <a:gd name="connsiteX15" fmla="*/ 87313 w 130083"/>
                    <a:gd name="connsiteY15" fmla="*/ 206259 h 244556"/>
                    <a:gd name="connsiteX16" fmla="*/ 66030 w 130083"/>
                    <a:gd name="connsiteY16" fmla="*/ 202252 h 244556"/>
                    <a:gd name="connsiteX17" fmla="*/ 46102 w 130083"/>
                    <a:gd name="connsiteY17" fmla="*/ 182948 h 244556"/>
                    <a:gd name="connsiteX18" fmla="*/ 38088 w 130083"/>
                    <a:gd name="connsiteY18" fmla="*/ 157920 h 244556"/>
                    <a:gd name="connsiteX19" fmla="*/ 0 w 130083"/>
                    <a:gd name="connsiteY19" fmla="*/ 135962 h 244556"/>
                    <a:gd name="connsiteX20" fmla="*/ 18108 w 130083"/>
                    <a:gd name="connsiteY20" fmla="*/ 192470 h 244556"/>
                    <a:gd name="connsiteX21" fmla="*/ 64990 w 130083"/>
                    <a:gd name="connsiteY21" fmla="*/ 237010 h 244556"/>
                    <a:gd name="connsiteX22" fmla="*/ 114265 w 130083"/>
                    <a:gd name="connsiteY22" fmla="*/ 247678 h 244556"/>
                    <a:gd name="connsiteX23" fmla="*/ 133049 w 130083"/>
                    <a:gd name="connsiteY23" fmla="*/ 211462 h 244556"/>
                    <a:gd name="connsiteX24" fmla="*/ 125141 w 130083"/>
                    <a:gd name="connsiteY24" fmla="*/ 175351 h 244556"/>
                    <a:gd name="connsiteX25" fmla="*/ 101101 w 130083"/>
                    <a:gd name="connsiteY25" fmla="*/ 141477 h 244556"/>
                    <a:gd name="connsiteX26" fmla="*/ 122175 w 130083"/>
                    <a:gd name="connsiteY26" fmla="*/ 134088 h 244556"/>
                    <a:gd name="connsiteX27" fmla="*/ 130240 w 130083"/>
                    <a:gd name="connsiteY27" fmla="*/ 110829 h 244556"/>
                    <a:gd name="connsiteX28" fmla="*/ 113173 w 130083"/>
                    <a:gd name="connsiteY28" fmla="*/ 54946 h 244556"/>
                    <a:gd name="connsiteX29" fmla="*/ 65719 w 130083"/>
                    <a:gd name="connsiteY29" fmla="*/ 10874 h 244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30083" h="244556">
                      <a:moveTo>
                        <a:pt x="65719" y="10874"/>
                      </a:moveTo>
                      <a:cubicBezTo>
                        <a:pt x="54011" y="4109"/>
                        <a:pt x="43344" y="467"/>
                        <a:pt x="33614" y="50"/>
                      </a:cubicBezTo>
                      <a:cubicBezTo>
                        <a:pt x="23883" y="-418"/>
                        <a:pt x="16391" y="2392"/>
                        <a:pt x="10927" y="8324"/>
                      </a:cubicBezTo>
                      <a:cubicBezTo>
                        <a:pt x="5464" y="14308"/>
                        <a:pt x="2810" y="23049"/>
                        <a:pt x="2758" y="34600"/>
                      </a:cubicBezTo>
                      <a:lnTo>
                        <a:pt x="40742" y="56507"/>
                      </a:lnTo>
                      <a:cubicBezTo>
                        <a:pt x="40742" y="49170"/>
                        <a:pt x="43292" y="44591"/>
                        <a:pt x="48235" y="42874"/>
                      </a:cubicBezTo>
                      <a:cubicBezTo>
                        <a:pt x="53074" y="41105"/>
                        <a:pt x="59266" y="42353"/>
                        <a:pt x="66499" y="46568"/>
                      </a:cubicBezTo>
                      <a:cubicBezTo>
                        <a:pt x="74564" y="51252"/>
                        <a:pt x="80860" y="57391"/>
                        <a:pt x="85491" y="64936"/>
                      </a:cubicBezTo>
                      <a:cubicBezTo>
                        <a:pt x="90070" y="72533"/>
                        <a:pt x="92412" y="80754"/>
                        <a:pt x="92360" y="89652"/>
                      </a:cubicBezTo>
                      <a:cubicBezTo>
                        <a:pt x="92308" y="98862"/>
                        <a:pt x="89966" y="104846"/>
                        <a:pt x="85283" y="107708"/>
                      </a:cubicBezTo>
                      <a:cubicBezTo>
                        <a:pt x="80652" y="110518"/>
                        <a:pt x="73471" y="109165"/>
                        <a:pt x="63845" y="103597"/>
                      </a:cubicBezTo>
                      <a:lnTo>
                        <a:pt x="43552" y="91889"/>
                      </a:lnTo>
                      <a:lnTo>
                        <a:pt x="43448" y="126076"/>
                      </a:lnTo>
                      <a:lnTo>
                        <a:pt x="63585" y="137679"/>
                      </a:lnTo>
                      <a:cubicBezTo>
                        <a:pt x="84659" y="149855"/>
                        <a:pt x="95170" y="166870"/>
                        <a:pt x="95065" y="188880"/>
                      </a:cubicBezTo>
                      <a:cubicBezTo>
                        <a:pt x="95013" y="197985"/>
                        <a:pt x="92412" y="203709"/>
                        <a:pt x="87313" y="206259"/>
                      </a:cubicBezTo>
                      <a:cubicBezTo>
                        <a:pt x="82109" y="208860"/>
                        <a:pt x="75085" y="207456"/>
                        <a:pt x="66030" y="202252"/>
                      </a:cubicBezTo>
                      <a:cubicBezTo>
                        <a:pt x="58122" y="197674"/>
                        <a:pt x="51514" y="191273"/>
                        <a:pt x="46102" y="182948"/>
                      </a:cubicBezTo>
                      <a:cubicBezTo>
                        <a:pt x="40794" y="174570"/>
                        <a:pt x="38037" y="166193"/>
                        <a:pt x="38088" y="157920"/>
                      </a:cubicBezTo>
                      <a:lnTo>
                        <a:pt x="0" y="135962"/>
                      </a:lnTo>
                      <a:cubicBezTo>
                        <a:pt x="-52" y="155006"/>
                        <a:pt x="6036" y="173946"/>
                        <a:pt x="18108" y="192470"/>
                      </a:cubicBezTo>
                      <a:cubicBezTo>
                        <a:pt x="30180" y="211098"/>
                        <a:pt x="45842" y="225979"/>
                        <a:pt x="64990" y="237010"/>
                      </a:cubicBezTo>
                      <a:cubicBezTo>
                        <a:pt x="85439" y="248822"/>
                        <a:pt x="101881" y="252361"/>
                        <a:pt x="114265" y="247678"/>
                      </a:cubicBezTo>
                      <a:cubicBezTo>
                        <a:pt x="126754" y="243046"/>
                        <a:pt x="132998" y="230974"/>
                        <a:pt x="133049" y="211462"/>
                      </a:cubicBezTo>
                      <a:cubicBezTo>
                        <a:pt x="133102" y="199286"/>
                        <a:pt x="130448" y="187267"/>
                        <a:pt x="125141" y="175351"/>
                      </a:cubicBezTo>
                      <a:cubicBezTo>
                        <a:pt x="119938" y="163383"/>
                        <a:pt x="111872" y="152144"/>
                        <a:pt x="101101" y="141477"/>
                      </a:cubicBezTo>
                      <a:cubicBezTo>
                        <a:pt x="109739" y="141893"/>
                        <a:pt x="116815" y="139500"/>
                        <a:pt x="122175" y="134088"/>
                      </a:cubicBezTo>
                      <a:cubicBezTo>
                        <a:pt x="127534" y="128729"/>
                        <a:pt x="130240" y="120976"/>
                        <a:pt x="130240" y="110829"/>
                      </a:cubicBezTo>
                      <a:cubicBezTo>
                        <a:pt x="130292" y="91317"/>
                        <a:pt x="124620" y="72585"/>
                        <a:pt x="113173" y="54946"/>
                      </a:cubicBezTo>
                      <a:cubicBezTo>
                        <a:pt x="101829" y="37306"/>
                        <a:pt x="85908" y="22581"/>
                        <a:pt x="65719" y="10874"/>
                      </a:cubicBezTo>
                    </a:path>
                  </a:pathLst>
                </a:custGeom>
                <a:solidFill>
                  <a:srgbClr val="F5F5FD"/>
                </a:solidFill>
                <a:ln w="5199" cap="flat">
                  <a:noFill/>
                  <a:prstDash val="solid"/>
                  <a:miter/>
                </a:ln>
              </p:spPr>
              <p:txBody>
                <a:bodyPr rtlCol="0" anchor="ctr"/>
                <a:lstStyle/>
                <a:p>
                  <a:pPr algn="r" rtl="1"/>
                  <a:endParaRPr lang="en-ID">
                    <a:cs typeface="B Nazanin" panose="00000400000000000000" pitchFamily="2" charset="-78"/>
                  </a:endParaRPr>
                </a:p>
              </p:txBody>
            </p:sp>
          </p:grpSp>
          <p:sp>
            <p:nvSpPr>
              <p:cNvPr id="210" name="Freeform: Shape 209">
                <a:extLst>
                  <a:ext uri="{FF2B5EF4-FFF2-40B4-BE49-F238E27FC236}">
                    <a16:creationId xmlns:a16="http://schemas.microsoft.com/office/drawing/2014/main" id="{3EA4266C-B639-4A64-93FD-07E8273B7527}"/>
                  </a:ext>
                </a:extLst>
              </p:cNvPr>
              <p:cNvSpPr/>
              <p:nvPr/>
            </p:nvSpPr>
            <p:spPr>
              <a:xfrm>
                <a:off x="8639653" y="4558339"/>
                <a:ext cx="541147" cy="692045"/>
              </a:xfrm>
              <a:custGeom>
                <a:avLst/>
                <a:gdLst>
                  <a:gd name="connsiteX0" fmla="*/ 273592 w 541147"/>
                  <a:gd name="connsiteY0" fmla="*/ 0 h 692044"/>
                  <a:gd name="connsiteX1" fmla="*/ 195490 w 541147"/>
                  <a:gd name="connsiteY1" fmla="*/ 136067 h 692044"/>
                  <a:gd name="connsiteX2" fmla="*/ 173687 w 541147"/>
                  <a:gd name="connsiteY2" fmla="*/ 141531 h 692044"/>
                  <a:gd name="connsiteX3" fmla="*/ 0 w 541147"/>
                  <a:gd name="connsiteY3" fmla="*/ 70401 h 692044"/>
                  <a:gd name="connsiteX4" fmla="*/ 125141 w 541147"/>
                  <a:gd name="connsiteY4" fmla="*/ 283322 h 692044"/>
                  <a:gd name="connsiteX5" fmla="*/ 133362 w 541147"/>
                  <a:gd name="connsiteY5" fmla="*/ 317404 h 692044"/>
                  <a:gd name="connsiteX6" fmla="*/ 103338 w 541147"/>
                  <a:gd name="connsiteY6" fmla="*/ 499104 h 692044"/>
                  <a:gd name="connsiteX7" fmla="*/ 258762 w 541147"/>
                  <a:gd name="connsiteY7" fmla="*/ 494786 h 692044"/>
                  <a:gd name="connsiteX8" fmla="*/ 272239 w 541147"/>
                  <a:gd name="connsiteY8" fmla="*/ 498792 h 692044"/>
                  <a:gd name="connsiteX9" fmla="*/ 285507 w 541147"/>
                  <a:gd name="connsiteY9" fmla="*/ 510239 h 692044"/>
                  <a:gd name="connsiteX10" fmla="*/ 440411 w 541147"/>
                  <a:gd name="connsiteY10" fmla="*/ 693761 h 692044"/>
                  <a:gd name="connsiteX11" fmla="*/ 411324 w 541147"/>
                  <a:gd name="connsiteY11" fmla="*/ 477927 h 692044"/>
                  <a:gd name="connsiteX12" fmla="*/ 419858 w 541147"/>
                  <a:gd name="connsiteY12" fmla="*/ 453471 h 692044"/>
                  <a:gd name="connsiteX13" fmla="*/ 545778 w 541147"/>
                  <a:gd name="connsiteY13" fmla="*/ 385463 h 692044"/>
                  <a:gd name="connsiteX14" fmla="*/ 372247 w 541147"/>
                  <a:gd name="connsiteY14" fmla="*/ 256108 h 692044"/>
                  <a:gd name="connsiteX15" fmla="*/ 350757 w 541147"/>
                  <a:gd name="connsiteY15" fmla="*/ 225617 h 692044"/>
                  <a:gd name="connsiteX16" fmla="*/ 273592 w 541147"/>
                  <a:gd name="connsiteY16" fmla="*/ 0 h 6920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41147" h="692044">
                    <a:moveTo>
                      <a:pt x="273592" y="0"/>
                    </a:moveTo>
                    <a:lnTo>
                      <a:pt x="195490" y="136067"/>
                    </a:lnTo>
                    <a:cubicBezTo>
                      <a:pt x="191171" y="143300"/>
                      <a:pt x="183210" y="145433"/>
                      <a:pt x="173687" y="141531"/>
                    </a:cubicBezTo>
                    <a:lnTo>
                      <a:pt x="0" y="70401"/>
                    </a:lnTo>
                    <a:lnTo>
                      <a:pt x="125141" y="283322"/>
                    </a:lnTo>
                    <a:cubicBezTo>
                      <a:pt x="132009" y="294821"/>
                      <a:pt x="135079" y="307726"/>
                      <a:pt x="133362" y="317404"/>
                    </a:cubicBezTo>
                    <a:lnTo>
                      <a:pt x="103338" y="499104"/>
                    </a:lnTo>
                    <a:lnTo>
                      <a:pt x="258762" y="494786"/>
                    </a:lnTo>
                    <a:cubicBezTo>
                      <a:pt x="262925" y="494786"/>
                      <a:pt x="267556" y="496086"/>
                      <a:pt x="272239" y="498792"/>
                    </a:cubicBezTo>
                    <a:cubicBezTo>
                      <a:pt x="276714" y="501394"/>
                      <a:pt x="281397" y="505452"/>
                      <a:pt x="285507" y="510239"/>
                    </a:cubicBezTo>
                    <a:lnTo>
                      <a:pt x="440411" y="693761"/>
                    </a:lnTo>
                    <a:lnTo>
                      <a:pt x="411324" y="477927"/>
                    </a:lnTo>
                    <a:cubicBezTo>
                      <a:pt x="409815" y="466323"/>
                      <a:pt x="412937" y="457009"/>
                      <a:pt x="419858" y="453471"/>
                    </a:cubicBezTo>
                    <a:lnTo>
                      <a:pt x="545778" y="385463"/>
                    </a:lnTo>
                    <a:lnTo>
                      <a:pt x="372247" y="256108"/>
                    </a:lnTo>
                    <a:cubicBezTo>
                      <a:pt x="362933" y="249136"/>
                      <a:pt x="354868" y="237741"/>
                      <a:pt x="350757" y="225617"/>
                    </a:cubicBezTo>
                    <a:lnTo>
                      <a:pt x="273592" y="0"/>
                    </a:lnTo>
                  </a:path>
                </a:pathLst>
              </a:custGeom>
              <a:solidFill>
                <a:schemeClr val="accent1">
                  <a:lumMod val="75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211" name="Freeform: Shape 210">
                <a:extLst>
                  <a:ext uri="{FF2B5EF4-FFF2-40B4-BE49-F238E27FC236}">
                    <a16:creationId xmlns:a16="http://schemas.microsoft.com/office/drawing/2014/main" id="{F19073B9-0AB9-4930-93DD-CE5062EFEDBA}"/>
                  </a:ext>
                </a:extLst>
              </p:cNvPr>
              <p:cNvSpPr/>
              <p:nvPr/>
            </p:nvSpPr>
            <p:spPr>
              <a:xfrm>
                <a:off x="8854285" y="4766837"/>
                <a:ext cx="83253" cy="234150"/>
              </a:xfrm>
              <a:custGeom>
                <a:avLst/>
                <a:gdLst>
                  <a:gd name="connsiteX0" fmla="*/ 83670 w 83253"/>
                  <a:gd name="connsiteY0" fmla="*/ 15506 h 234150"/>
                  <a:gd name="connsiteX1" fmla="*/ 79559 w 83253"/>
                  <a:gd name="connsiteY1" fmla="*/ 13113 h 234150"/>
                  <a:gd name="connsiteX2" fmla="*/ 104 w 83253"/>
                  <a:gd name="connsiteY2" fmla="*/ 0 h 234150"/>
                  <a:gd name="connsiteX3" fmla="*/ 0 w 83253"/>
                  <a:gd name="connsiteY3" fmla="*/ 35435 h 234150"/>
                  <a:gd name="connsiteX4" fmla="*/ 45477 w 83253"/>
                  <a:gd name="connsiteY4" fmla="*/ 45529 h 234150"/>
                  <a:gd name="connsiteX5" fmla="*/ 44957 w 83253"/>
                  <a:gd name="connsiteY5" fmla="*/ 213961 h 234150"/>
                  <a:gd name="connsiteX6" fmla="*/ 83046 w 83253"/>
                  <a:gd name="connsiteY6" fmla="*/ 235920 h 234150"/>
                  <a:gd name="connsiteX7" fmla="*/ 83670 w 83253"/>
                  <a:gd name="connsiteY7" fmla="*/ 15506 h 234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3253" h="234150">
                    <a:moveTo>
                      <a:pt x="83670" y="15506"/>
                    </a:moveTo>
                    <a:lnTo>
                      <a:pt x="79559" y="13113"/>
                    </a:lnTo>
                    <a:lnTo>
                      <a:pt x="104" y="0"/>
                    </a:lnTo>
                    <a:lnTo>
                      <a:pt x="0" y="35435"/>
                    </a:lnTo>
                    <a:lnTo>
                      <a:pt x="45477" y="45529"/>
                    </a:lnTo>
                    <a:lnTo>
                      <a:pt x="44957" y="213961"/>
                    </a:lnTo>
                    <a:lnTo>
                      <a:pt x="83046" y="235920"/>
                    </a:lnTo>
                    <a:lnTo>
                      <a:pt x="83670" y="15506"/>
                    </a:lnTo>
                  </a:path>
                </a:pathLst>
              </a:custGeom>
              <a:solidFill>
                <a:srgbClr val="F5F5FD"/>
              </a:solidFill>
              <a:ln w="5199" cap="flat">
                <a:noFill/>
                <a:prstDash val="solid"/>
                <a:miter/>
              </a:ln>
            </p:spPr>
            <p:txBody>
              <a:bodyPr rtlCol="0" anchor="ctr"/>
              <a:lstStyle/>
              <a:p>
                <a:pPr algn="r" rtl="1"/>
                <a:endParaRPr lang="en-ID">
                  <a:cs typeface="B Nazanin" panose="00000400000000000000" pitchFamily="2" charset="-78"/>
                </a:endParaRPr>
              </a:p>
            </p:txBody>
          </p:sp>
          <p:sp>
            <p:nvSpPr>
              <p:cNvPr id="212" name="Freeform: Shape 211">
                <a:extLst>
                  <a:ext uri="{FF2B5EF4-FFF2-40B4-BE49-F238E27FC236}">
                    <a16:creationId xmlns:a16="http://schemas.microsoft.com/office/drawing/2014/main" id="{108B2C53-239E-42A0-941F-5D8B2EF4ADAD}"/>
                  </a:ext>
                </a:extLst>
              </p:cNvPr>
              <p:cNvSpPr/>
              <p:nvPr/>
            </p:nvSpPr>
            <p:spPr>
              <a:xfrm>
                <a:off x="8128408" y="4114658"/>
                <a:ext cx="613994" cy="306998"/>
              </a:xfrm>
              <a:custGeom>
                <a:avLst/>
                <a:gdLst>
                  <a:gd name="connsiteX0" fmla="*/ 614999 w 613993"/>
                  <a:gd name="connsiteY0" fmla="*/ 99474 h 306996"/>
                  <a:gd name="connsiteX1" fmla="*/ 485331 w 613993"/>
                  <a:gd name="connsiteY1" fmla="*/ 174818 h 306996"/>
                  <a:gd name="connsiteX2" fmla="*/ 453019 w 613993"/>
                  <a:gd name="connsiteY2" fmla="*/ 243607 h 306996"/>
                  <a:gd name="connsiteX3" fmla="*/ 452862 w 613993"/>
                  <a:gd name="connsiteY3" fmla="*/ 304225 h 306996"/>
                  <a:gd name="connsiteX4" fmla="*/ 178386 w 613993"/>
                  <a:gd name="connsiteY4" fmla="*/ 300895 h 306996"/>
                  <a:gd name="connsiteX5" fmla="*/ 77182 w 613993"/>
                  <a:gd name="connsiteY5" fmla="*/ 274046 h 306996"/>
                  <a:gd name="connsiteX6" fmla="*/ 6052 w 613993"/>
                  <a:gd name="connsiteY6" fmla="*/ 200159 h 306996"/>
                  <a:gd name="connsiteX7" fmla="*/ 62404 w 613993"/>
                  <a:gd name="connsiteY7" fmla="*/ 49366 h 306996"/>
                  <a:gd name="connsiteX8" fmla="*/ 225632 w 613993"/>
                  <a:gd name="connsiteY8" fmla="*/ 1287 h 306996"/>
                  <a:gd name="connsiteX9" fmla="*/ 473936 w 613993"/>
                  <a:gd name="connsiteY9" fmla="*/ 27148 h 306996"/>
                  <a:gd name="connsiteX10" fmla="*/ 614999 w 613993"/>
                  <a:gd name="connsiteY10" fmla="*/ 99474 h 306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3993" h="306996">
                    <a:moveTo>
                      <a:pt x="614999" y="99474"/>
                    </a:moveTo>
                    <a:lnTo>
                      <a:pt x="485331" y="174818"/>
                    </a:lnTo>
                    <a:cubicBezTo>
                      <a:pt x="465455" y="185485"/>
                      <a:pt x="453123" y="209317"/>
                      <a:pt x="453019" y="243607"/>
                    </a:cubicBezTo>
                    <a:lnTo>
                      <a:pt x="452862" y="304225"/>
                    </a:lnTo>
                    <a:cubicBezTo>
                      <a:pt x="361700" y="314528"/>
                      <a:pt x="269288" y="313383"/>
                      <a:pt x="178386" y="300895"/>
                    </a:cubicBezTo>
                    <a:cubicBezTo>
                      <a:pt x="143680" y="296108"/>
                      <a:pt x="108661" y="289500"/>
                      <a:pt x="77182" y="274046"/>
                    </a:cubicBezTo>
                    <a:cubicBezTo>
                      <a:pt x="45753" y="258592"/>
                      <a:pt x="17863" y="233148"/>
                      <a:pt x="6052" y="200159"/>
                    </a:cubicBezTo>
                    <a:cubicBezTo>
                      <a:pt x="-13305" y="145992"/>
                      <a:pt x="15990" y="83396"/>
                      <a:pt x="62404" y="49366"/>
                    </a:cubicBezTo>
                    <a:cubicBezTo>
                      <a:pt x="108766" y="15336"/>
                      <a:pt x="168188" y="4617"/>
                      <a:pt x="225632" y="1287"/>
                    </a:cubicBezTo>
                    <a:cubicBezTo>
                      <a:pt x="309094" y="-3552"/>
                      <a:pt x="393284" y="5293"/>
                      <a:pt x="473936" y="27148"/>
                    </a:cubicBezTo>
                    <a:cubicBezTo>
                      <a:pt x="524200" y="40780"/>
                      <a:pt x="583206" y="57691"/>
                      <a:pt x="614999" y="99474"/>
                    </a:cubicBezTo>
                    <a:close/>
                  </a:path>
                </a:pathLst>
              </a:custGeom>
              <a:solidFill>
                <a:schemeClr val="accent2">
                  <a:lumMod val="40000"/>
                  <a:lumOff val="60000"/>
                </a:schemeClr>
              </a:solidFill>
              <a:ln w="5199" cap="flat">
                <a:noFill/>
                <a:prstDash val="solid"/>
                <a:miter/>
              </a:ln>
            </p:spPr>
            <p:txBody>
              <a:bodyPr rtlCol="0" anchor="ctr"/>
              <a:lstStyle/>
              <a:p>
                <a:pPr algn="r" rtl="1"/>
                <a:endParaRPr lang="en-ID">
                  <a:cs typeface="B Nazanin" panose="00000400000000000000" pitchFamily="2" charset="-78"/>
                </a:endParaRPr>
              </a:p>
            </p:txBody>
          </p:sp>
        </p:grpSp>
        <p:sp>
          <p:nvSpPr>
            <p:cNvPr id="121" name="Freeform: Shape 120">
              <a:extLst>
                <a:ext uri="{FF2B5EF4-FFF2-40B4-BE49-F238E27FC236}">
                  <a16:creationId xmlns:a16="http://schemas.microsoft.com/office/drawing/2014/main" id="{4E4AEADD-6295-46F2-87FB-65D13E403308}"/>
                </a:ext>
              </a:extLst>
            </p:cNvPr>
            <p:cNvSpPr/>
            <p:nvPr/>
          </p:nvSpPr>
          <p:spPr>
            <a:xfrm>
              <a:off x="2884043" y="3074167"/>
              <a:ext cx="524634" cy="253716"/>
            </a:xfrm>
            <a:custGeom>
              <a:avLst/>
              <a:gdLst>
                <a:gd name="connsiteX0" fmla="*/ 225627 w 634807"/>
                <a:gd name="connsiteY0" fmla="*/ 1287 h 306996"/>
                <a:gd name="connsiteX1" fmla="*/ 62399 w 634807"/>
                <a:gd name="connsiteY1" fmla="*/ 49366 h 306996"/>
                <a:gd name="connsiteX2" fmla="*/ 6046 w 634807"/>
                <a:gd name="connsiteY2" fmla="*/ 200159 h 306996"/>
                <a:gd name="connsiteX3" fmla="*/ 77176 w 634807"/>
                <a:gd name="connsiteY3" fmla="*/ 274046 h 306996"/>
                <a:gd name="connsiteX4" fmla="*/ 178381 w 634807"/>
                <a:gd name="connsiteY4" fmla="*/ 300895 h 306996"/>
                <a:gd name="connsiteX5" fmla="*/ 476168 w 634807"/>
                <a:gd name="connsiteY5" fmla="*/ 301416 h 306996"/>
                <a:gd name="connsiteX6" fmla="*/ 602713 w 634807"/>
                <a:gd name="connsiteY6" fmla="*/ 252452 h 306996"/>
                <a:gd name="connsiteX7" fmla="*/ 634974 w 634807"/>
                <a:gd name="connsiteY7" fmla="*/ 142922 h 306996"/>
                <a:gd name="connsiteX8" fmla="*/ 473931 w 634807"/>
                <a:gd name="connsiteY8" fmla="*/ 27148 h 306996"/>
                <a:gd name="connsiteX9" fmla="*/ 225627 w 634807"/>
                <a:gd name="connsiteY9" fmla="*/ 1287 h 306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4807" h="306996">
                  <a:moveTo>
                    <a:pt x="225627" y="1287"/>
                  </a:moveTo>
                  <a:cubicBezTo>
                    <a:pt x="168182" y="4617"/>
                    <a:pt x="108760" y="15336"/>
                    <a:pt x="62399" y="49366"/>
                  </a:cubicBezTo>
                  <a:cubicBezTo>
                    <a:pt x="16037" y="83396"/>
                    <a:pt x="-13310" y="145992"/>
                    <a:pt x="6046" y="200159"/>
                  </a:cubicBezTo>
                  <a:cubicBezTo>
                    <a:pt x="17858" y="233148"/>
                    <a:pt x="45748" y="258592"/>
                    <a:pt x="77176" y="274046"/>
                  </a:cubicBezTo>
                  <a:cubicBezTo>
                    <a:pt x="108656" y="289500"/>
                    <a:pt x="143675" y="296108"/>
                    <a:pt x="178381" y="300895"/>
                  </a:cubicBezTo>
                  <a:cubicBezTo>
                    <a:pt x="276984" y="314476"/>
                    <a:pt x="377460" y="314632"/>
                    <a:pt x="476168" y="301416"/>
                  </a:cubicBezTo>
                  <a:cubicBezTo>
                    <a:pt x="521853" y="295276"/>
                    <a:pt x="569984" y="284869"/>
                    <a:pt x="602713" y="252452"/>
                  </a:cubicBezTo>
                  <a:cubicBezTo>
                    <a:pt x="630967" y="224510"/>
                    <a:pt x="643559" y="181687"/>
                    <a:pt x="634974" y="142922"/>
                  </a:cubicBezTo>
                  <a:cubicBezTo>
                    <a:pt x="618375" y="67838"/>
                    <a:pt x="538868" y="44735"/>
                    <a:pt x="473931" y="27148"/>
                  </a:cubicBezTo>
                  <a:cubicBezTo>
                    <a:pt x="393279" y="5294"/>
                    <a:pt x="309088" y="-3552"/>
                    <a:pt x="225627" y="1287"/>
                  </a:cubicBezTo>
                  <a:close/>
                </a:path>
              </a:pathLst>
            </a:custGeom>
            <a:solidFill>
              <a:schemeClr val="accent1">
                <a:lumMod val="40000"/>
                <a:lumOff val="60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122" name="Freeform: Shape 121">
              <a:extLst>
                <a:ext uri="{FF2B5EF4-FFF2-40B4-BE49-F238E27FC236}">
                  <a16:creationId xmlns:a16="http://schemas.microsoft.com/office/drawing/2014/main" id="{A9EF69E0-332A-4906-9256-E581102E52FF}"/>
                </a:ext>
              </a:extLst>
            </p:cNvPr>
            <p:cNvSpPr/>
            <p:nvPr/>
          </p:nvSpPr>
          <p:spPr>
            <a:xfrm>
              <a:off x="3550070" y="4114323"/>
              <a:ext cx="524634" cy="253716"/>
            </a:xfrm>
            <a:custGeom>
              <a:avLst/>
              <a:gdLst>
                <a:gd name="connsiteX0" fmla="*/ 225627 w 634807"/>
                <a:gd name="connsiteY0" fmla="*/ 1283 h 306996"/>
                <a:gd name="connsiteX1" fmla="*/ 62399 w 634807"/>
                <a:gd name="connsiteY1" fmla="*/ 49362 h 306996"/>
                <a:gd name="connsiteX2" fmla="*/ 6046 w 634807"/>
                <a:gd name="connsiteY2" fmla="*/ 200154 h 306996"/>
                <a:gd name="connsiteX3" fmla="*/ 77176 w 634807"/>
                <a:gd name="connsiteY3" fmla="*/ 274042 h 306996"/>
                <a:gd name="connsiteX4" fmla="*/ 178381 w 634807"/>
                <a:gd name="connsiteY4" fmla="*/ 300891 h 306996"/>
                <a:gd name="connsiteX5" fmla="*/ 476168 w 634807"/>
                <a:gd name="connsiteY5" fmla="*/ 301412 h 306996"/>
                <a:gd name="connsiteX6" fmla="*/ 602713 w 634807"/>
                <a:gd name="connsiteY6" fmla="*/ 252448 h 306996"/>
                <a:gd name="connsiteX7" fmla="*/ 634974 w 634807"/>
                <a:gd name="connsiteY7" fmla="*/ 142918 h 306996"/>
                <a:gd name="connsiteX8" fmla="*/ 473931 w 634807"/>
                <a:gd name="connsiteY8" fmla="*/ 27143 h 306996"/>
                <a:gd name="connsiteX9" fmla="*/ 225627 w 634807"/>
                <a:gd name="connsiteY9" fmla="*/ 1283 h 306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4807" h="306996">
                  <a:moveTo>
                    <a:pt x="225627" y="1283"/>
                  </a:moveTo>
                  <a:cubicBezTo>
                    <a:pt x="168182" y="4613"/>
                    <a:pt x="108760" y="15332"/>
                    <a:pt x="62399" y="49362"/>
                  </a:cubicBezTo>
                  <a:cubicBezTo>
                    <a:pt x="16037" y="83392"/>
                    <a:pt x="-13310" y="145988"/>
                    <a:pt x="6046" y="200154"/>
                  </a:cubicBezTo>
                  <a:cubicBezTo>
                    <a:pt x="17858" y="233144"/>
                    <a:pt x="45748" y="258588"/>
                    <a:pt x="77176" y="274042"/>
                  </a:cubicBezTo>
                  <a:cubicBezTo>
                    <a:pt x="108604" y="289496"/>
                    <a:pt x="143675" y="296104"/>
                    <a:pt x="178381" y="300891"/>
                  </a:cubicBezTo>
                  <a:cubicBezTo>
                    <a:pt x="276984" y="314472"/>
                    <a:pt x="377460" y="314628"/>
                    <a:pt x="476168" y="301412"/>
                  </a:cubicBezTo>
                  <a:cubicBezTo>
                    <a:pt x="521853" y="295272"/>
                    <a:pt x="569984" y="284865"/>
                    <a:pt x="602713" y="252448"/>
                  </a:cubicBezTo>
                  <a:cubicBezTo>
                    <a:pt x="630967" y="224506"/>
                    <a:pt x="643559" y="181683"/>
                    <a:pt x="634974" y="142918"/>
                  </a:cubicBezTo>
                  <a:cubicBezTo>
                    <a:pt x="618375" y="67834"/>
                    <a:pt x="538868" y="44731"/>
                    <a:pt x="473931" y="27143"/>
                  </a:cubicBezTo>
                  <a:cubicBezTo>
                    <a:pt x="393279" y="5342"/>
                    <a:pt x="309036" y="-3556"/>
                    <a:pt x="225627" y="1283"/>
                  </a:cubicBezTo>
                  <a:close/>
                </a:path>
              </a:pathLst>
            </a:custGeom>
            <a:solidFill>
              <a:schemeClr val="accent4">
                <a:lumMod val="40000"/>
                <a:lumOff val="60000"/>
              </a:schemeClr>
            </a:solidFill>
            <a:ln w="5199" cap="flat">
              <a:noFill/>
              <a:prstDash val="solid"/>
              <a:miter/>
            </a:ln>
          </p:spPr>
          <p:txBody>
            <a:bodyPr rtlCol="0" anchor="ctr"/>
            <a:lstStyle/>
            <a:p>
              <a:pPr algn="r" rtl="1"/>
              <a:endParaRPr lang="en-ID">
                <a:cs typeface="B Nazanin" panose="00000400000000000000" pitchFamily="2" charset="-78"/>
              </a:endParaRPr>
            </a:p>
          </p:txBody>
        </p:sp>
        <p:grpSp>
          <p:nvGrpSpPr>
            <p:cNvPr id="123" name="Graphic 3">
              <a:extLst>
                <a:ext uri="{FF2B5EF4-FFF2-40B4-BE49-F238E27FC236}">
                  <a16:creationId xmlns:a16="http://schemas.microsoft.com/office/drawing/2014/main" id="{8FBE0D38-A2E6-486A-B39C-E569FC5305B2}"/>
                </a:ext>
              </a:extLst>
            </p:cNvPr>
            <p:cNvGrpSpPr/>
            <p:nvPr/>
          </p:nvGrpSpPr>
          <p:grpSpPr>
            <a:xfrm>
              <a:off x="2833609" y="1376960"/>
              <a:ext cx="752549" cy="1866321"/>
              <a:chOff x="8858763" y="2029609"/>
              <a:chExt cx="910584" cy="2258249"/>
            </a:xfrm>
            <a:solidFill>
              <a:schemeClr val="accent1"/>
            </a:solidFill>
          </p:grpSpPr>
          <p:sp>
            <p:nvSpPr>
              <p:cNvPr id="185" name="Freeform: Shape 184">
                <a:extLst>
                  <a:ext uri="{FF2B5EF4-FFF2-40B4-BE49-F238E27FC236}">
                    <a16:creationId xmlns:a16="http://schemas.microsoft.com/office/drawing/2014/main" id="{D8C316E5-F183-4786-8E84-C8CC91247ED1}"/>
                  </a:ext>
                </a:extLst>
              </p:cNvPr>
              <p:cNvSpPr/>
              <p:nvPr/>
            </p:nvSpPr>
            <p:spPr>
              <a:xfrm>
                <a:off x="9016737" y="2548751"/>
                <a:ext cx="405860" cy="681637"/>
              </a:xfrm>
              <a:custGeom>
                <a:avLst/>
                <a:gdLst>
                  <a:gd name="connsiteX0" fmla="*/ 411012 w 405860"/>
                  <a:gd name="connsiteY0" fmla="*/ 315062 h 681637"/>
                  <a:gd name="connsiteX1" fmla="*/ 324325 w 405860"/>
                  <a:gd name="connsiteY1" fmla="*/ 656089 h 681637"/>
                  <a:gd name="connsiteX2" fmla="*/ 206105 w 405860"/>
                  <a:gd name="connsiteY2" fmla="*/ 681690 h 681637"/>
                  <a:gd name="connsiteX3" fmla="*/ 37985 w 405860"/>
                  <a:gd name="connsiteY3" fmla="*/ 626950 h 681637"/>
                  <a:gd name="connsiteX4" fmla="*/ 10563 w 405860"/>
                  <a:gd name="connsiteY4" fmla="*/ 430992 h 681637"/>
                  <a:gd name="connsiteX5" fmla="*/ 53699 w 405860"/>
                  <a:gd name="connsiteY5" fmla="*/ 232745 h 681637"/>
                  <a:gd name="connsiteX6" fmla="*/ 53699 w 405860"/>
                  <a:gd name="connsiteY6" fmla="*/ 232693 h 681637"/>
                  <a:gd name="connsiteX7" fmla="*/ 0 w 405860"/>
                  <a:gd name="connsiteY7" fmla="*/ 28566 h 681637"/>
                  <a:gd name="connsiteX8" fmla="*/ 0 w 405860"/>
                  <a:gd name="connsiteY8" fmla="*/ 28514 h 681637"/>
                  <a:gd name="connsiteX9" fmla="*/ 81849 w 405860"/>
                  <a:gd name="connsiteY9" fmla="*/ 0 h 681637"/>
                  <a:gd name="connsiteX10" fmla="*/ 84658 w 405860"/>
                  <a:gd name="connsiteY10" fmla="*/ 7285 h 681637"/>
                  <a:gd name="connsiteX11" fmla="*/ 109478 w 405860"/>
                  <a:gd name="connsiteY11" fmla="*/ 72066 h 681637"/>
                  <a:gd name="connsiteX12" fmla="*/ 109478 w 405860"/>
                  <a:gd name="connsiteY12" fmla="*/ 72118 h 681637"/>
                  <a:gd name="connsiteX13" fmla="*/ 114318 w 405860"/>
                  <a:gd name="connsiteY13" fmla="*/ 84762 h 681637"/>
                  <a:gd name="connsiteX14" fmla="*/ 114422 w 405860"/>
                  <a:gd name="connsiteY14" fmla="*/ 85023 h 681637"/>
                  <a:gd name="connsiteX15" fmla="*/ 133414 w 405860"/>
                  <a:gd name="connsiteY15" fmla="*/ 134611 h 681637"/>
                  <a:gd name="connsiteX16" fmla="*/ 158962 w 405860"/>
                  <a:gd name="connsiteY16" fmla="*/ 142519 h 681637"/>
                  <a:gd name="connsiteX17" fmla="*/ 158962 w 405860"/>
                  <a:gd name="connsiteY17" fmla="*/ 220153 h 681637"/>
                  <a:gd name="connsiteX18" fmla="*/ 255016 w 405860"/>
                  <a:gd name="connsiteY18" fmla="*/ 224836 h 681637"/>
                  <a:gd name="connsiteX19" fmla="*/ 272603 w 405860"/>
                  <a:gd name="connsiteY19" fmla="*/ 212764 h 681637"/>
                  <a:gd name="connsiteX20" fmla="*/ 272603 w 405860"/>
                  <a:gd name="connsiteY20" fmla="*/ 195698 h 681637"/>
                  <a:gd name="connsiteX21" fmla="*/ 325937 w 405860"/>
                  <a:gd name="connsiteY21" fmla="*/ 232589 h 681637"/>
                  <a:gd name="connsiteX22" fmla="*/ 411012 w 405860"/>
                  <a:gd name="connsiteY22" fmla="*/ 315062 h 681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05860" h="681637">
                    <a:moveTo>
                      <a:pt x="411012" y="315062"/>
                    </a:moveTo>
                    <a:cubicBezTo>
                      <a:pt x="377555" y="426622"/>
                      <a:pt x="357782" y="544477"/>
                      <a:pt x="324325" y="656089"/>
                    </a:cubicBezTo>
                    <a:cubicBezTo>
                      <a:pt x="324325" y="656089"/>
                      <a:pt x="270782" y="677371"/>
                      <a:pt x="206105" y="681690"/>
                    </a:cubicBezTo>
                    <a:cubicBezTo>
                      <a:pt x="148920" y="685540"/>
                      <a:pt x="83098" y="676070"/>
                      <a:pt x="37985" y="626950"/>
                    </a:cubicBezTo>
                    <a:cubicBezTo>
                      <a:pt x="28411" y="561752"/>
                      <a:pt x="20189" y="496190"/>
                      <a:pt x="10563" y="430992"/>
                    </a:cubicBezTo>
                    <a:cubicBezTo>
                      <a:pt x="521" y="362933"/>
                      <a:pt x="21698" y="295810"/>
                      <a:pt x="53699" y="232745"/>
                    </a:cubicBezTo>
                    <a:lnTo>
                      <a:pt x="53699" y="232693"/>
                    </a:lnTo>
                    <a:cubicBezTo>
                      <a:pt x="36372" y="164530"/>
                      <a:pt x="18472" y="96470"/>
                      <a:pt x="0" y="28566"/>
                    </a:cubicBezTo>
                    <a:lnTo>
                      <a:pt x="0" y="28514"/>
                    </a:lnTo>
                    <a:cubicBezTo>
                      <a:pt x="24352" y="12540"/>
                      <a:pt x="52762" y="2602"/>
                      <a:pt x="81849" y="0"/>
                    </a:cubicBezTo>
                    <a:cubicBezTo>
                      <a:pt x="82785" y="2394"/>
                      <a:pt x="83722" y="4839"/>
                      <a:pt x="84658" y="7285"/>
                    </a:cubicBezTo>
                    <a:cubicBezTo>
                      <a:pt x="92932" y="28879"/>
                      <a:pt x="101205" y="50472"/>
                      <a:pt x="109478" y="72066"/>
                    </a:cubicBezTo>
                    <a:cubicBezTo>
                      <a:pt x="109478" y="72066"/>
                      <a:pt x="109531" y="72118"/>
                      <a:pt x="109478" y="72118"/>
                    </a:cubicBezTo>
                    <a:cubicBezTo>
                      <a:pt x="110623" y="76541"/>
                      <a:pt x="112132" y="80808"/>
                      <a:pt x="114318" y="84762"/>
                    </a:cubicBezTo>
                    <a:cubicBezTo>
                      <a:pt x="114370" y="84815"/>
                      <a:pt x="114370" y="84919"/>
                      <a:pt x="114422" y="85023"/>
                    </a:cubicBezTo>
                    <a:cubicBezTo>
                      <a:pt x="120770" y="101517"/>
                      <a:pt x="127118" y="118064"/>
                      <a:pt x="133414" y="134611"/>
                    </a:cubicBezTo>
                    <a:cubicBezTo>
                      <a:pt x="141947" y="137004"/>
                      <a:pt x="150533" y="139606"/>
                      <a:pt x="158962" y="142519"/>
                    </a:cubicBezTo>
                    <a:lnTo>
                      <a:pt x="158962" y="220153"/>
                    </a:lnTo>
                    <a:cubicBezTo>
                      <a:pt x="158962" y="220153"/>
                      <a:pt x="192368" y="262144"/>
                      <a:pt x="255016" y="224836"/>
                    </a:cubicBezTo>
                    <a:cubicBezTo>
                      <a:pt x="260636" y="221506"/>
                      <a:pt x="266463" y="217500"/>
                      <a:pt x="272603" y="212764"/>
                    </a:cubicBezTo>
                    <a:lnTo>
                      <a:pt x="272603" y="195698"/>
                    </a:lnTo>
                    <a:cubicBezTo>
                      <a:pt x="291075" y="206937"/>
                      <a:pt x="308922" y="219269"/>
                      <a:pt x="325937" y="232589"/>
                    </a:cubicBezTo>
                    <a:cubicBezTo>
                      <a:pt x="357366" y="257097"/>
                      <a:pt x="386088" y="284779"/>
                      <a:pt x="411012" y="315062"/>
                    </a:cubicBezTo>
                    <a:close/>
                  </a:path>
                </a:pathLst>
              </a:custGeom>
              <a:solidFill>
                <a:schemeClr val="accent1"/>
              </a:solidFill>
              <a:ln w="5199" cap="flat">
                <a:noFill/>
                <a:prstDash val="solid"/>
                <a:miter/>
              </a:ln>
            </p:spPr>
            <p:txBody>
              <a:bodyPr rtlCol="0" anchor="ctr"/>
              <a:lstStyle/>
              <a:p>
                <a:pPr algn="r" rtl="1"/>
                <a:endParaRPr lang="en-ID">
                  <a:cs typeface="B Nazanin" panose="00000400000000000000" pitchFamily="2" charset="-78"/>
                </a:endParaRPr>
              </a:p>
            </p:txBody>
          </p:sp>
          <p:sp>
            <p:nvSpPr>
              <p:cNvPr id="186" name="Freeform: Shape 185">
                <a:extLst>
                  <a:ext uri="{FF2B5EF4-FFF2-40B4-BE49-F238E27FC236}">
                    <a16:creationId xmlns:a16="http://schemas.microsoft.com/office/drawing/2014/main" id="{179297AF-35C5-43F4-A935-F0D8FAEF5AE0}"/>
                  </a:ext>
                </a:extLst>
              </p:cNvPr>
              <p:cNvSpPr/>
              <p:nvPr/>
            </p:nvSpPr>
            <p:spPr>
              <a:xfrm>
                <a:off x="9019651" y="3175702"/>
                <a:ext cx="364234" cy="556757"/>
              </a:xfrm>
              <a:custGeom>
                <a:avLst/>
                <a:gdLst>
                  <a:gd name="connsiteX0" fmla="*/ 288109 w 364233"/>
                  <a:gd name="connsiteY0" fmla="*/ 551866 h 556757"/>
                  <a:gd name="connsiteX1" fmla="*/ 273748 w 364233"/>
                  <a:gd name="connsiteY1" fmla="*/ 553791 h 556757"/>
                  <a:gd name="connsiteX2" fmla="*/ 185135 w 364233"/>
                  <a:gd name="connsiteY2" fmla="*/ 560295 h 556757"/>
                  <a:gd name="connsiteX3" fmla="*/ 148867 w 364233"/>
                  <a:gd name="connsiteY3" fmla="*/ 560452 h 556757"/>
                  <a:gd name="connsiteX4" fmla="*/ 47246 w 364233"/>
                  <a:gd name="connsiteY4" fmla="*/ 548952 h 556757"/>
                  <a:gd name="connsiteX5" fmla="*/ 0 w 364233"/>
                  <a:gd name="connsiteY5" fmla="*/ 531573 h 556757"/>
                  <a:gd name="connsiteX6" fmla="*/ 35070 w 364233"/>
                  <a:gd name="connsiteY6" fmla="*/ 0 h 556757"/>
                  <a:gd name="connsiteX7" fmla="*/ 227438 w 364233"/>
                  <a:gd name="connsiteY7" fmla="*/ 52346 h 556757"/>
                  <a:gd name="connsiteX8" fmla="*/ 321410 w 364233"/>
                  <a:gd name="connsiteY8" fmla="*/ 29139 h 556757"/>
                  <a:gd name="connsiteX9" fmla="*/ 288109 w 364233"/>
                  <a:gd name="connsiteY9" fmla="*/ 551866 h 556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4233" h="556757">
                    <a:moveTo>
                      <a:pt x="288109" y="551866"/>
                    </a:moveTo>
                    <a:cubicBezTo>
                      <a:pt x="288109" y="551866"/>
                      <a:pt x="282906" y="552647"/>
                      <a:pt x="273748" y="553791"/>
                    </a:cubicBezTo>
                    <a:cubicBezTo>
                      <a:pt x="255900" y="555925"/>
                      <a:pt x="223119" y="559255"/>
                      <a:pt x="185135" y="560295"/>
                    </a:cubicBezTo>
                    <a:cubicBezTo>
                      <a:pt x="173427" y="560556"/>
                      <a:pt x="161251" y="560660"/>
                      <a:pt x="148867" y="560452"/>
                    </a:cubicBezTo>
                    <a:cubicBezTo>
                      <a:pt x="114630" y="559775"/>
                      <a:pt x="78779" y="556705"/>
                      <a:pt x="47246" y="548952"/>
                    </a:cubicBezTo>
                    <a:cubicBezTo>
                      <a:pt x="29815" y="544685"/>
                      <a:pt x="13789" y="539014"/>
                      <a:pt x="0" y="531573"/>
                    </a:cubicBezTo>
                    <a:lnTo>
                      <a:pt x="35070" y="0"/>
                    </a:lnTo>
                    <a:cubicBezTo>
                      <a:pt x="86688" y="56300"/>
                      <a:pt x="165518" y="60515"/>
                      <a:pt x="227438" y="52346"/>
                    </a:cubicBezTo>
                    <a:cubicBezTo>
                      <a:pt x="280668" y="45321"/>
                      <a:pt x="321410" y="29139"/>
                      <a:pt x="321410" y="29139"/>
                    </a:cubicBezTo>
                    <a:cubicBezTo>
                      <a:pt x="321410" y="29139"/>
                      <a:pt x="446967" y="223067"/>
                      <a:pt x="288109" y="551866"/>
                    </a:cubicBezTo>
                    <a:close/>
                  </a:path>
                </a:pathLst>
              </a:custGeom>
              <a:solidFill>
                <a:schemeClr val="accent1">
                  <a:lumMod val="75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187" name="Freeform: Shape 186">
                <a:extLst>
                  <a:ext uri="{FF2B5EF4-FFF2-40B4-BE49-F238E27FC236}">
                    <a16:creationId xmlns:a16="http://schemas.microsoft.com/office/drawing/2014/main" id="{02ACA06C-D1C4-4D6F-A67E-DBCBF831ED26}"/>
                  </a:ext>
                </a:extLst>
              </p:cNvPr>
              <p:cNvSpPr/>
              <p:nvPr/>
            </p:nvSpPr>
            <p:spPr>
              <a:xfrm>
                <a:off x="9123704" y="2459878"/>
                <a:ext cx="171710" cy="202930"/>
              </a:xfrm>
              <a:custGeom>
                <a:avLst/>
                <a:gdLst>
                  <a:gd name="connsiteX0" fmla="*/ 171777 w 171710"/>
                  <a:gd name="connsiteY0" fmla="*/ 122018 h 202930"/>
                  <a:gd name="connsiteX1" fmla="*/ 159757 w 171710"/>
                  <a:gd name="connsiteY1" fmla="*/ 196114 h 202930"/>
                  <a:gd name="connsiteX2" fmla="*/ 92634 w 171710"/>
                  <a:gd name="connsiteY2" fmla="*/ 207093 h 202930"/>
                  <a:gd name="connsiteX3" fmla="*/ 56314 w 171710"/>
                  <a:gd name="connsiteY3" fmla="*/ 203763 h 202930"/>
                  <a:gd name="connsiteX4" fmla="*/ 51944 w 171710"/>
                  <a:gd name="connsiteY4" fmla="*/ 202774 h 202930"/>
                  <a:gd name="connsiteX5" fmla="*/ 8704 w 171710"/>
                  <a:gd name="connsiteY5" fmla="*/ 176081 h 202930"/>
                  <a:gd name="connsiteX6" fmla="*/ 7404 w 171710"/>
                  <a:gd name="connsiteY6" fmla="*/ 173896 h 202930"/>
                  <a:gd name="connsiteX7" fmla="*/ 7299 w 171710"/>
                  <a:gd name="connsiteY7" fmla="*/ 173635 h 202930"/>
                  <a:gd name="connsiteX8" fmla="*/ 2460 w 171710"/>
                  <a:gd name="connsiteY8" fmla="*/ 160991 h 202930"/>
                  <a:gd name="connsiteX9" fmla="*/ 2460 w 171710"/>
                  <a:gd name="connsiteY9" fmla="*/ 160939 h 202930"/>
                  <a:gd name="connsiteX10" fmla="*/ 15 w 171710"/>
                  <a:gd name="connsiteY10" fmla="*/ 134610 h 202930"/>
                  <a:gd name="connsiteX11" fmla="*/ 43514 w 171710"/>
                  <a:gd name="connsiteY11" fmla="*/ 0 h 202930"/>
                  <a:gd name="connsiteX12" fmla="*/ 63495 w 171710"/>
                  <a:gd name="connsiteY12" fmla="*/ 10667 h 202930"/>
                  <a:gd name="connsiteX13" fmla="*/ 158196 w 171710"/>
                  <a:gd name="connsiteY13" fmla="*/ 27370 h 202930"/>
                  <a:gd name="connsiteX14" fmla="*/ 171777 w 171710"/>
                  <a:gd name="connsiteY14" fmla="*/ 122018 h 202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71710" h="202930">
                    <a:moveTo>
                      <a:pt x="171777" y="122018"/>
                    </a:moveTo>
                    <a:cubicBezTo>
                      <a:pt x="169227" y="146682"/>
                      <a:pt x="163087" y="171554"/>
                      <a:pt x="159757" y="196114"/>
                    </a:cubicBezTo>
                    <a:cubicBezTo>
                      <a:pt x="139412" y="203294"/>
                      <a:pt x="115425" y="207041"/>
                      <a:pt x="92634" y="207093"/>
                    </a:cubicBezTo>
                    <a:cubicBezTo>
                      <a:pt x="79834" y="207145"/>
                      <a:pt x="67450" y="206052"/>
                      <a:pt x="56314" y="203763"/>
                    </a:cubicBezTo>
                    <a:cubicBezTo>
                      <a:pt x="54858" y="203451"/>
                      <a:pt x="53401" y="203138"/>
                      <a:pt x="51944" y="202774"/>
                    </a:cubicBezTo>
                    <a:cubicBezTo>
                      <a:pt x="34877" y="198716"/>
                      <a:pt x="17966" y="190806"/>
                      <a:pt x="8704" y="176081"/>
                    </a:cubicBezTo>
                    <a:cubicBezTo>
                      <a:pt x="8236" y="175405"/>
                      <a:pt x="7872" y="174624"/>
                      <a:pt x="7404" y="173896"/>
                    </a:cubicBezTo>
                    <a:cubicBezTo>
                      <a:pt x="7351" y="173791"/>
                      <a:pt x="7299" y="173687"/>
                      <a:pt x="7299" y="173635"/>
                    </a:cubicBezTo>
                    <a:cubicBezTo>
                      <a:pt x="5062" y="169681"/>
                      <a:pt x="3553" y="165414"/>
                      <a:pt x="2460" y="160991"/>
                    </a:cubicBezTo>
                    <a:cubicBezTo>
                      <a:pt x="2512" y="160939"/>
                      <a:pt x="2460" y="160939"/>
                      <a:pt x="2460" y="160939"/>
                    </a:cubicBezTo>
                    <a:cubicBezTo>
                      <a:pt x="326" y="152406"/>
                      <a:pt x="-90" y="143404"/>
                      <a:pt x="15" y="134610"/>
                    </a:cubicBezTo>
                    <a:cubicBezTo>
                      <a:pt x="639" y="92359"/>
                      <a:pt x="20099" y="38349"/>
                      <a:pt x="43514" y="0"/>
                    </a:cubicBezTo>
                    <a:cubicBezTo>
                      <a:pt x="49967" y="3955"/>
                      <a:pt x="56627" y="7545"/>
                      <a:pt x="63495" y="10667"/>
                    </a:cubicBezTo>
                    <a:cubicBezTo>
                      <a:pt x="92946" y="24248"/>
                      <a:pt x="125935" y="30231"/>
                      <a:pt x="158196" y="27370"/>
                    </a:cubicBezTo>
                    <a:cubicBezTo>
                      <a:pt x="167198" y="58746"/>
                      <a:pt x="175107" y="89497"/>
                      <a:pt x="171777" y="122018"/>
                    </a:cubicBezTo>
                    <a:close/>
                  </a:path>
                </a:pathLst>
              </a:custGeom>
              <a:solidFill>
                <a:schemeClr val="accent1">
                  <a:lumMod val="20000"/>
                  <a:lumOff val="80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188" name="Freeform: Shape 187">
                <a:extLst>
                  <a:ext uri="{FF2B5EF4-FFF2-40B4-BE49-F238E27FC236}">
                    <a16:creationId xmlns:a16="http://schemas.microsoft.com/office/drawing/2014/main" id="{293073C9-5C05-4E68-9298-AB36DCA94ED5}"/>
                  </a:ext>
                </a:extLst>
              </p:cNvPr>
              <p:cNvSpPr/>
              <p:nvPr/>
            </p:nvSpPr>
            <p:spPr>
              <a:xfrm>
                <a:off x="9143179" y="2353538"/>
                <a:ext cx="280980" cy="364234"/>
              </a:xfrm>
              <a:custGeom>
                <a:avLst/>
                <a:gdLst>
                  <a:gd name="connsiteX0" fmla="*/ 277494 w 280980"/>
                  <a:gd name="connsiteY0" fmla="*/ 184754 h 364233"/>
                  <a:gd name="connsiteX1" fmla="*/ 266723 w 280980"/>
                  <a:gd name="connsiteY1" fmla="*/ 325869 h 364233"/>
                  <a:gd name="connsiteX2" fmla="*/ 266723 w 280980"/>
                  <a:gd name="connsiteY2" fmla="*/ 325921 h 364233"/>
                  <a:gd name="connsiteX3" fmla="*/ 266515 w 280980"/>
                  <a:gd name="connsiteY3" fmla="*/ 327690 h 364233"/>
                  <a:gd name="connsiteX4" fmla="*/ 266203 w 280980"/>
                  <a:gd name="connsiteY4" fmla="*/ 330448 h 364233"/>
                  <a:gd name="connsiteX5" fmla="*/ 262353 w 280980"/>
                  <a:gd name="connsiteY5" fmla="*/ 333882 h 364233"/>
                  <a:gd name="connsiteX6" fmla="*/ 197571 w 280980"/>
                  <a:gd name="connsiteY6" fmla="*/ 365935 h 364233"/>
                  <a:gd name="connsiteX7" fmla="*/ 146110 w 280980"/>
                  <a:gd name="connsiteY7" fmla="*/ 367704 h 364233"/>
                  <a:gd name="connsiteX8" fmla="*/ 142363 w 280980"/>
                  <a:gd name="connsiteY8" fmla="*/ 367079 h 364233"/>
                  <a:gd name="connsiteX9" fmla="*/ 140282 w 280980"/>
                  <a:gd name="connsiteY9" fmla="*/ 302402 h 364233"/>
                  <a:gd name="connsiteX10" fmla="*/ 152302 w 280980"/>
                  <a:gd name="connsiteY10" fmla="*/ 228306 h 364233"/>
                  <a:gd name="connsiteX11" fmla="*/ 138721 w 280980"/>
                  <a:gd name="connsiteY11" fmla="*/ 133605 h 364233"/>
                  <a:gd name="connsiteX12" fmla="*/ 24039 w 280980"/>
                  <a:gd name="connsiteY12" fmla="*/ 106236 h 364233"/>
                  <a:gd name="connsiteX13" fmla="*/ 0 w 280980"/>
                  <a:gd name="connsiteY13" fmla="*/ 88649 h 364233"/>
                  <a:gd name="connsiteX14" fmla="*/ 57237 w 280980"/>
                  <a:gd name="connsiteY14" fmla="*/ 35731 h 364233"/>
                  <a:gd name="connsiteX15" fmla="*/ 132321 w 280980"/>
                  <a:gd name="connsiteY15" fmla="*/ 1441 h 364233"/>
                  <a:gd name="connsiteX16" fmla="*/ 223796 w 280980"/>
                  <a:gd name="connsiteY16" fmla="*/ 21786 h 364233"/>
                  <a:gd name="connsiteX17" fmla="*/ 227178 w 280980"/>
                  <a:gd name="connsiteY17" fmla="*/ 24075 h 364233"/>
                  <a:gd name="connsiteX18" fmla="*/ 279368 w 280980"/>
                  <a:gd name="connsiteY18" fmla="*/ 106548 h 364233"/>
                  <a:gd name="connsiteX19" fmla="*/ 277494 w 280980"/>
                  <a:gd name="connsiteY19" fmla="*/ 184754 h 364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80980" h="364233">
                    <a:moveTo>
                      <a:pt x="277494" y="184754"/>
                    </a:moveTo>
                    <a:cubicBezTo>
                      <a:pt x="271718" y="230648"/>
                      <a:pt x="272083" y="279767"/>
                      <a:pt x="266723" y="325869"/>
                    </a:cubicBezTo>
                    <a:lnTo>
                      <a:pt x="266723" y="325921"/>
                    </a:lnTo>
                    <a:cubicBezTo>
                      <a:pt x="266619" y="326545"/>
                      <a:pt x="266567" y="327118"/>
                      <a:pt x="266515" y="327690"/>
                    </a:cubicBezTo>
                    <a:cubicBezTo>
                      <a:pt x="266411" y="328626"/>
                      <a:pt x="266307" y="329511"/>
                      <a:pt x="266203" y="330448"/>
                    </a:cubicBezTo>
                    <a:cubicBezTo>
                      <a:pt x="264954" y="331592"/>
                      <a:pt x="263653" y="332789"/>
                      <a:pt x="262353" y="333882"/>
                    </a:cubicBezTo>
                    <a:cubicBezTo>
                      <a:pt x="244141" y="349752"/>
                      <a:pt x="221402" y="360835"/>
                      <a:pt x="197571" y="365935"/>
                    </a:cubicBezTo>
                    <a:cubicBezTo>
                      <a:pt x="180608" y="369629"/>
                      <a:pt x="163072" y="370357"/>
                      <a:pt x="146110" y="367704"/>
                    </a:cubicBezTo>
                    <a:cubicBezTo>
                      <a:pt x="144809" y="367548"/>
                      <a:pt x="143560" y="367339"/>
                      <a:pt x="142363" y="367079"/>
                    </a:cubicBezTo>
                    <a:cubicBezTo>
                      <a:pt x="136588" y="345902"/>
                      <a:pt x="137316" y="324256"/>
                      <a:pt x="140282" y="302402"/>
                    </a:cubicBezTo>
                    <a:cubicBezTo>
                      <a:pt x="143560" y="277790"/>
                      <a:pt x="149752" y="252918"/>
                      <a:pt x="152302" y="228306"/>
                    </a:cubicBezTo>
                    <a:cubicBezTo>
                      <a:pt x="155632" y="195785"/>
                      <a:pt x="147775" y="165034"/>
                      <a:pt x="138721" y="133605"/>
                    </a:cubicBezTo>
                    <a:cubicBezTo>
                      <a:pt x="98863" y="137092"/>
                      <a:pt x="58069" y="127205"/>
                      <a:pt x="24039" y="106236"/>
                    </a:cubicBezTo>
                    <a:cubicBezTo>
                      <a:pt x="15558" y="101033"/>
                      <a:pt x="7545" y="95153"/>
                      <a:pt x="0" y="88649"/>
                    </a:cubicBezTo>
                    <a:cubicBezTo>
                      <a:pt x="17431" y="66951"/>
                      <a:pt x="35227" y="52798"/>
                      <a:pt x="57237" y="35731"/>
                    </a:cubicBezTo>
                    <a:cubicBezTo>
                      <a:pt x="79247" y="18716"/>
                      <a:pt x="104795" y="5655"/>
                      <a:pt x="132321" y="1441"/>
                    </a:cubicBezTo>
                    <a:cubicBezTo>
                      <a:pt x="163905" y="-3398"/>
                      <a:pt x="197207" y="4094"/>
                      <a:pt x="223796" y="21786"/>
                    </a:cubicBezTo>
                    <a:cubicBezTo>
                      <a:pt x="224940" y="22514"/>
                      <a:pt x="226033" y="23295"/>
                      <a:pt x="227178" y="24075"/>
                    </a:cubicBezTo>
                    <a:cubicBezTo>
                      <a:pt x="254287" y="43484"/>
                      <a:pt x="273488" y="73715"/>
                      <a:pt x="279368" y="106548"/>
                    </a:cubicBezTo>
                    <a:cubicBezTo>
                      <a:pt x="283998" y="132357"/>
                      <a:pt x="280720" y="158842"/>
                      <a:pt x="277494" y="184754"/>
                    </a:cubicBezTo>
                    <a:close/>
                  </a:path>
                </a:pathLst>
              </a:custGeom>
              <a:solidFill>
                <a:schemeClr val="accent1">
                  <a:lumMod val="75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189" name="Freeform: Shape 188">
                <a:extLst>
                  <a:ext uri="{FF2B5EF4-FFF2-40B4-BE49-F238E27FC236}">
                    <a16:creationId xmlns:a16="http://schemas.microsoft.com/office/drawing/2014/main" id="{2B590847-DDE8-413C-A9A9-FBD279212ABF}"/>
                  </a:ext>
                </a:extLst>
              </p:cNvPr>
              <p:cNvSpPr/>
              <p:nvPr/>
            </p:nvSpPr>
            <p:spPr>
              <a:xfrm>
                <a:off x="9175699" y="2655992"/>
                <a:ext cx="109270" cy="130083"/>
              </a:xfrm>
              <a:custGeom>
                <a:avLst/>
                <a:gdLst>
                  <a:gd name="connsiteX0" fmla="*/ 0 w 109270"/>
                  <a:gd name="connsiteY0" fmla="*/ 6660 h 130083"/>
                  <a:gd name="connsiteX1" fmla="*/ 0 w 109270"/>
                  <a:gd name="connsiteY1" fmla="*/ 112913 h 130083"/>
                  <a:gd name="connsiteX2" fmla="*/ 113589 w 109270"/>
                  <a:gd name="connsiteY2" fmla="*/ 105524 h 130083"/>
                  <a:gd name="connsiteX3" fmla="*/ 113589 w 109270"/>
                  <a:gd name="connsiteY3" fmla="*/ 65302 h 130083"/>
                  <a:gd name="connsiteX4" fmla="*/ 109842 w 109270"/>
                  <a:gd name="connsiteY4" fmla="*/ 64677 h 130083"/>
                  <a:gd name="connsiteX5" fmla="*/ 107761 w 109270"/>
                  <a:gd name="connsiteY5" fmla="*/ 0 h 130083"/>
                  <a:gd name="connsiteX6" fmla="*/ 4319 w 109270"/>
                  <a:gd name="connsiteY6" fmla="*/ 7649 h 130083"/>
                  <a:gd name="connsiteX7" fmla="*/ 0 w 109270"/>
                  <a:gd name="connsiteY7" fmla="*/ 6660 h 1300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9270" h="130083">
                    <a:moveTo>
                      <a:pt x="0" y="6660"/>
                    </a:moveTo>
                    <a:lnTo>
                      <a:pt x="0" y="112913"/>
                    </a:lnTo>
                    <a:cubicBezTo>
                      <a:pt x="0" y="112913"/>
                      <a:pt x="39702" y="162760"/>
                      <a:pt x="113589" y="105524"/>
                    </a:cubicBezTo>
                    <a:lnTo>
                      <a:pt x="113589" y="65302"/>
                    </a:lnTo>
                    <a:cubicBezTo>
                      <a:pt x="112288" y="65146"/>
                      <a:pt x="111039" y="64938"/>
                      <a:pt x="109842" y="64677"/>
                    </a:cubicBezTo>
                    <a:cubicBezTo>
                      <a:pt x="104067" y="43500"/>
                      <a:pt x="104795" y="21854"/>
                      <a:pt x="107761" y="0"/>
                    </a:cubicBezTo>
                    <a:cubicBezTo>
                      <a:pt x="76073" y="11187"/>
                      <a:pt x="35227" y="14049"/>
                      <a:pt x="4319" y="7649"/>
                    </a:cubicBezTo>
                    <a:cubicBezTo>
                      <a:pt x="2914" y="7389"/>
                      <a:pt x="1405" y="7076"/>
                      <a:pt x="0" y="6660"/>
                    </a:cubicBezTo>
                    <a:close/>
                  </a:path>
                </a:pathLst>
              </a:custGeom>
              <a:solidFill>
                <a:schemeClr val="accent1">
                  <a:lumMod val="40000"/>
                  <a:lumOff val="60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190" name="Freeform: Shape 189">
                <a:extLst>
                  <a:ext uri="{FF2B5EF4-FFF2-40B4-BE49-F238E27FC236}">
                    <a16:creationId xmlns:a16="http://schemas.microsoft.com/office/drawing/2014/main" id="{2093E00A-963E-4A5A-B0B5-7064206FB56B}"/>
                  </a:ext>
                </a:extLst>
              </p:cNvPr>
              <p:cNvSpPr/>
              <p:nvPr/>
            </p:nvSpPr>
            <p:spPr>
              <a:xfrm>
                <a:off x="8858763" y="2029609"/>
                <a:ext cx="239354" cy="546351"/>
              </a:xfrm>
              <a:custGeom>
                <a:avLst/>
                <a:gdLst>
                  <a:gd name="connsiteX0" fmla="*/ 1 w 239353"/>
                  <a:gd name="connsiteY0" fmla="*/ 29352 h 546350"/>
                  <a:gd name="connsiteX1" fmla="*/ 3331 w 239353"/>
                  <a:gd name="connsiteY1" fmla="*/ 42412 h 546350"/>
                  <a:gd name="connsiteX2" fmla="*/ 50005 w 239353"/>
                  <a:gd name="connsiteY2" fmla="*/ 172756 h 546350"/>
                  <a:gd name="connsiteX3" fmla="*/ 157974 w 239353"/>
                  <a:gd name="connsiteY3" fmla="*/ 547709 h 546350"/>
                  <a:gd name="connsiteX4" fmla="*/ 239824 w 239353"/>
                  <a:gd name="connsiteY4" fmla="*/ 519194 h 546350"/>
                  <a:gd name="connsiteX5" fmla="*/ 116660 w 239353"/>
                  <a:gd name="connsiteY5" fmla="*/ 162974 h 546350"/>
                  <a:gd name="connsiteX6" fmla="*/ 127587 w 239353"/>
                  <a:gd name="connsiteY6" fmla="*/ 75870 h 546350"/>
                  <a:gd name="connsiteX7" fmla="*/ 127483 w 239353"/>
                  <a:gd name="connsiteY7" fmla="*/ 66712 h 546350"/>
                  <a:gd name="connsiteX8" fmla="*/ 121031 w 239353"/>
                  <a:gd name="connsiteY8" fmla="*/ 60936 h 546350"/>
                  <a:gd name="connsiteX9" fmla="*/ 112497 w 239353"/>
                  <a:gd name="connsiteY9" fmla="*/ 66712 h 546350"/>
                  <a:gd name="connsiteX10" fmla="*/ 94858 w 239353"/>
                  <a:gd name="connsiteY10" fmla="*/ 89555 h 546350"/>
                  <a:gd name="connsiteX11" fmla="*/ 90800 w 239353"/>
                  <a:gd name="connsiteY11" fmla="*/ 39238 h 546350"/>
                  <a:gd name="connsiteX12" fmla="*/ 82423 w 239353"/>
                  <a:gd name="connsiteY12" fmla="*/ 10152 h 546350"/>
                  <a:gd name="connsiteX13" fmla="*/ 59163 w 239353"/>
                  <a:gd name="connsiteY13" fmla="*/ 57 h 546350"/>
                  <a:gd name="connsiteX14" fmla="*/ 33407 w 239353"/>
                  <a:gd name="connsiteY14" fmla="*/ 3492 h 546350"/>
                  <a:gd name="connsiteX15" fmla="*/ 11865 w 239353"/>
                  <a:gd name="connsiteY15" fmla="*/ 10932 h 546350"/>
                  <a:gd name="connsiteX16" fmla="*/ 1 w 239353"/>
                  <a:gd name="connsiteY16" fmla="*/ 29352 h 546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39353" h="546350">
                    <a:moveTo>
                      <a:pt x="1" y="29352"/>
                    </a:moveTo>
                    <a:cubicBezTo>
                      <a:pt x="-51" y="33879"/>
                      <a:pt x="1615" y="38198"/>
                      <a:pt x="3331" y="42412"/>
                    </a:cubicBezTo>
                    <a:cubicBezTo>
                      <a:pt x="21023" y="86745"/>
                      <a:pt x="32314" y="128424"/>
                      <a:pt x="50005" y="172756"/>
                    </a:cubicBezTo>
                    <a:cubicBezTo>
                      <a:pt x="87886" y="297220"/>
                      <a:pt x="123841" y="422152"/>
                      <a:pt x="157974" y="547709"/>
                    </a:cubicBezTo>
                    <a:cubicBezTo>
                      <a:pt x="182326" y="531734"/>
                      <a:pt x="210736" y="521796"/>
                      <a:pt x="239824" y="519194"/>
                    </a:cubicBezTo>
                    <a:cubicBezTo>
                      <a:pt x="194919" y="401755"/>
                      <a:pt x="150169" y="284108"/>
                      <a:pt x="116660" y="162974"/>
                    </a:cubicBezTo>
                    <a:cubicBezTo>
                      <a:pt x="120250" y="133939"/>
                      <a:pt x="123997" y="104905"/>
                      <a:pt x="127587" y="75870"/>
                    </a:cubicBezTo>
                    <a:cubicBezTo>
                      <a:pt x="127952" y="72852"/>
                      <a:pt x="128316" y="69626"/>
                      <a:pt x="127483" y="66712"/>
                    </a:cubicBezTo>
                    <a:cubicBezTo>
                      <a:pt x="126599" y="63746"/>
                      <a:pt x="124101" y="61092"/>
                      <a:pt x="121031" y="60936"/>
                    </a:cubicBezTo>
                    <a:cubicBezTo>
                      <a:pt x="117441" y="60780"/>
                      <a:pt x="114683" y="63902"/>
                      <a:pt x="112497" y="66712"/>
                    </a:cubicBezTo>
                    <a:cubicBezTo>
                      <a:pt x="106618" y="74309"/>
                      <a:pt x="100738" y="81958"/>
                      <a:pt x="94858" y="89555"/>
                    </a:cubicBezTo>
                    <a:cubicBezTo>
                      <a:pt x="93818" y="73476"/>
                      <a:pt x="91892" y="55369"/>
                      <a:pt x="90800" y="39238"/>
                    </a:cubicBezTo>
                    <a:cubicBezTo>
                      <a:pt x="90123" y="29040"/>
                      <a:pt x="89134" y="17957"/>
                      <a:pt x="82423" y="10152"/>
                    </a:cubicBezTo>
                    <a:cubicBezTo>
                      <a:pt x="76803" y="3543"/>
                      <a:pt x="67853" y="473"/>
                      <a:pt x="59163" y="57"/>
                    </a:cubicBezTo>
                    <a:cubicBezTo>
                      <a:pt x="50474" y="-359"/>
                      <a:pt x="41888" y="1566"/>
                      <a:pt x="33407" y="3492"/>
                    </a:cubicBezTo>
                    <a:cubicBezTo>
                      <a:pt x="25966" y="5156"/>
                      <a:pt x="18369" y="6926"/>
                      <a:pt x="11865" y="10932"/>
                    </a:cubicBezTo>
                    <a:cubicBezTo>
                      <a:pt x="5413" y="14887"/>
                      <a:pt x="105" y="21703"/>
                      <a:pt x="1" y="29352"/>
                    </a:cubicBezTo>
                    <a:close/>
                  </a:path>
                </a:pathLst>
              </a:custGeom>
              <a:solidFill>
                <a:schemeClr val="accent1">
                  <a:lumMod val="20000"/>
                  <a:lumOff val="80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191" name="Freeform: Shape 190">
                <a:extLst>
                  <a:ext uri="{FF2B5EF4-FFF2-40B4-BE49-F238E27FC236}">
                    <a16:creationId xmlns:a16="http://schemas.microsoft.com/office/drawing/2014/main" id="{5F6EAB95-0186-4E41-A96A-44E66F6F49A1}"/>
                  </a:ext>
                </a:extLst>
              </p:cNvPr>
              <p:cNvSpPr/>
              <p:nvPr/>
            </p:nvSpPr>
            <p:spPr>
              <a:xfrm>
                <a:off x="9342622" y="2679719"/>
                <a:ext cx="150897" cy="182117"/>
              </a:xfrm>
              <a:custGeom>
                <a:avLst/>
                <a:gdLst>
                  <a:gd name="connsiteX0" fmla="*/ 0 w 150896"/>
                  <a:gd name="connsiteY0" fmla="*/ 101621 h 182116"/>
                  <a:gd name="connsiteX1" fmla="*/ 85127 w 150896"/>
                  <a:gd name="connsiteY1" fmla="*/ 184094 h 182116"/>
                  <a:gd name="connsiteX2" fmla="*/ 156048 w 150896"/>
                  <a:gd name="connsiteY2" fmla="*/ 46518 h 182116"/>
                  <a:gd name="connsiteX3" fmla="*/ 68112 w 150896"/>
                  <a:gd name="connsiteY3" fmla="*/ 0 h 182116"/>
                  <a:gd name="connsiteX4" fmla="*/ 67071 w 150896"/>
                  <a:gd name="connsiteY4" fmla="*/ 1561 h 182116"/>
                  <a:gd name="connsiteX5" fmla="*/ 66759 w 150896"/>
                  <a:gd name="connsiteY5" fmla="*/ 4319 h 182116"/>
                  <a:gd name="connsiteX6" fmla="*/ 62909 w 150896"/>
                  <a:gd name="connsiteY6" fmla="*/ 7753 h 182116"/>
                  <a:gd name="connsiteX7" fmla="*/ 0 w 150896"/>
                  <a:gd name="connsiteY7" fmla="*/ 101621 h 182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0896" h="182116">
                    <a:moveTo>
                      <a:pt x="0" y="101621"/>
                    </a:moveTo>
                    <a:cubicBezTo>
                      <a:pt x="31480" y="126129"/>
                      <a:pt x="60203" y="153811"/>
                      <a:pt x="85127" y="184094"/>
                    </a:cubicBezTo>
                    <a:lnTo>
                      <a:pt x="156048" y="46518"/>
                    </a:lnTo>
                    <a:cubicBezTo>
                      <a:pt x="130604" y="24872"/>
                      <a:pt x="100373" y="8794"/>
                      <a:pt x="68112" y="0"/>
                    </a:cubicBezTo>
                    <a:lnTo>
                      <a:pt x="67071" y="1561"/>
                    </a:lnTo>
                    <a:cubicBezTo>
                      <a:pt x="67019" y="2498"/>
                      <a:pt x="66863" y="3382"/>
                      <a:pt x="66759" y="4319"/>
                    </a:cubicBezTo>
                    <a:cubicBezTo>
                      <a:pt x="65510" y="5463"/>
                      <a:pt x="64210" y="6660"/>
                      <a:pt x="62909" y="7753"/>
                    </a:cubicBezTo>
                    <a:lnTo>
                      <a:pt x="0" y="101621"/>
                    </a:lnTo>
                    <a:close/>
                  </a:path>
                </a:pathLst>
              </a:custGeom>
              <a:solidFill>
                <a:schemeClr val="accent1">
                  <a:lumMod val="75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192" name="Freeform: Shape 191">
                <a:extLst>
                  <a:ext uri="{FF2B5EF4-FFF2-40B4-BE49-F238E27FC236}">
                    <a16:creationId xmlns:a16="http://schemas.microsoft.com/office/drawing/2014/main" id="{FF54F1A9-0DFA-4AFD-90A8-ECC8121B4A73}"/>
                  </a:ext>
                </a:extLst>
              </p:cNvPr>
              <p:cNvSpPr/>
              <p:nvPr/>
            </p:nvSpPr>
            <p:spPr>
              <a:xfrm>
                <a:off x="9410735" y="2237751"/>
                <a:ext cx="359030" cy="483910"/>
              </a:xfrm>
              <a:custGeom>
                <a:avLst/>
                <a:gdLst>
                  <a:gd name="connsiteX0" fmla="*/ 0 w 359030"/>
                  <a:gd name="connsiteY0" fmla="*/ 441969 h 483910"/>
                  <a:gd name="connsiteX1" fmla="*/ 87936 w 359030"/>
                  <a:gd name="connsiteY1" fmla="*/ 488486 h 483910"/>
                  <a:gd name="connsiteX2" fmla="*/ 269221 w 359030"/>
                  <a:gd name="connsiteY2" fmla="*/ 136793 h 483910"/>
                  <a:gd name="connsiteX3" fmla="*/ 346594 w 359030"/>
                  <a:gd name="connsiteY3" fmla="*/ 72531 h 483910"/>
                  <a:gd name="connsiteX4" fmla="*/ 358250 w 359030"/>
                  <a:gd name="connsiteY4" fmla="*/ 56974 h 483910"/>
                  <a:gd name="connsiteX5" fmla="*/ 353255 w 359030"/>
                  <a:gd name="connsiteY5" fmla="*/ 31997 h 483910"/>
                  <a:gd name="connsiteX6" fmla="*/ 333846 w 359030"/>
                  <a:gd name="connsiteY6" fmla="*/ 14202 h 483910"/>
                  <a:gd name="connsiteX7" fmla="*/ 296746 w 359030"/>
                  <a:gd name="connsiteY7" fmla="*/ 621 h 483910"/>
                  <a:gd name="connsiteX8" fmla="*/ 271302 w 359030"/>
                  <a:gd name="connsiteY8" fmla="*/ 21539 h 483910"/>
                  <a:gd name="connsiteX9" fmla="*/ 235399 w 359030"/>
                  <a:gd name="connsiteY9" fmla="*/ 69462 h 483910"/>
                  <a:gd name="connsiteX10" fmla="*/ 231444 w 359030"/>
                  <a:gd name="connsiteY10" fmla="*/ 54060 h 483910"/>
                  <a:gd name="connsiteX11" fmla="*/ 221402 w 359030"/>
                  <a:gd name="connsiteY11" fmla="*/ 43601 h 483910"/>
                  <a:gd name="connsiteX12" fmla="*/ 215626 w 359030"/>
                  <a:gd name="connsiteY12" fmla="*/ 48908 h 483910"/>
                  <a:gd name="connsiteX13" fmla="*/ 214325 w 359030"/>
                  <a:gd name="connsiteY13" fmla="*/ 56974 h 483910"/>
                  <a:gd name="connsiteX14" fmla="*/ 210579 w 359030"/>
                  <a:gd name="connsiteY14" fmla="*/ 127791 h 483910"/>
                  <a:gd name="connsiteX15" fmla="*/ 0 w 359030"/>
                  <a:gd name="connsiteY15" fmla="*/ 441969 h 483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59030" h="483910">
                    <a:moveTo>
                      <a:pt x="0" y="441969"/>
                    </a:moveTo>
                    <a:cubicBezTo>
                      <a:pt x="32208" y="450814"/>
                      <a:pt x="62492" y="466841"/>
                      <a:pt x="87936" y="488486"/>
                    </a:cubicBezTo>
                    <a:lnTo>
                      <a:pt x="269221" y="136793"/>
                    </a:lnTo>
                    <a:cubicBezTo>
                      <a:pt x="291491" y="115147"/>
                      <a:pt x="324324" y="94177"/>
                      <a:pt x="346594" y="72531"/>
                    </a:cubicBezTo>
                    <a:cubicBezTo>
                      <a:pt x="351277" y="68005"/>
                      <a:pt x="356168" y="63166"/>
                      <a:pt x="358250" y="56974"/>
                    </a:cubicBezTo>
                    <a:cubicBezTo>
                      <a:pt x="361111" y="48596"/>
                      <a:pt x="358354" y="39178"/>
                      <a:pt x="353255" y="31997"/>
                    </a:cubicBezTo>
                    <a:cubicBezTo>
                      <a:pt x="348155" y="24817"/>
                      <a:pt x="340923" y="19457"/>
                      <a:pt x="333846" y="14202"/>
                    </a:cubicBezTo>
                    <a:cubicBezTo>
                      <a:pt x="322867" y="6137"/>
                      <a:pt x="310067" y="-2397"/>
                      <a:pt x="296746" y="621"/>
                    </a:cubicBezTo>
                    <a:cubicBezTo>
                      <a:pt x="285767" y="3015"/>
                      <a:pt x="278066" y="12589"/>
                      <a:pt x="271302" y="21539"/>
                    </a:cubicBezTo>
                    <a:cubicBezTo>
                      <a:pt x="259282" y="37461"/>
                      <a:pt x="247418" y="53539"/>
                      <a:pt x="235399" y="69462"/>
                    </a:cubicBezTo>
                    <a:cubicBezTo>
                      <a:pt x="231913" y="65403"/>
                      <a:pt x="232277" y="59419"/>
                      <a:pt x="231444" y="54060"/>
                    </a:cubicBezTo>
                    <a:cubicBezTo>
                      <a:pt x="230612" y="48752"/>
                      <a:pt x="226761" y="42664"/>
                      <a:pt x="221402" y="43601"/>
                    </a:cubicBezTo>
                    <a:cubicBezTo>
                      <a:pt x="218696" y="44069"/>
                      <a:pt x="216667" y="46359"/>
                      <a:pt x="215626" y="48908"/>
                    </a:cubicBezTo>
                    <a:cubicBezTo>
                      <a:pt x="214638" y="51458"/>
                      <a:pt x="214481" y="54216"/>
                      <a:pt x="214325" y="56974"/>
                    </a:cubicBezTo>
                    <a:cubicBezTo>
                      <a:pt x="213337" y="80336"/>
                      <a:pt x="211619" y="104428"/>
                      <a:pt x="210579" y="127791"/>
                    </a:cubicBezTo>
                    <a:lnTo>
                      <a:pt x="0" y="441969"/>
                    </a:lnTo>
                    <a:close/>
                  </a:path>
                </a:pathLst>
              </a:custGeom>
              <a:solidFill>
                <a:schemeClr val="accent1">
                  <a:lumMod val="20000"/>
                  <a:lumOff val="80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193" name="Freeform: Shape 192">
                <a:extLst>
                  <a:ext uri="{FF2B5EF4-FFF2-40B4-BE49-F238E27FC236}">
                    <a16:creationId xmlns:a16="http://schemas.microsoft.com/office/drawing/2014/main" id="{1E06640C-2D21-49B3-ACF6-7B4E07D0A46F}"/>
                  </a:ext>
                </a:extLst>
              </p:cNvPr>
              <p:cNvSpPr/>
              <p:nvPr/>
            </p:nvSpPr>
            <p:spPr>
              <a:xfrm>
                <a:off x="9301048" y="3984456"/>
                <a:ext cx="98863" cy="135287"/>
              </a:xfrm>
              <a:custGeom>
                <a:avLst/>
                <a:gdLst>
                  <a:gd name="connsiteX0" fmla="*/ 0 w 98863"/>
                  <a:gd name="connsiteY0" fmla="*/ 80704 h 135286"/>
                  <a:gd name="connsiteX1" fmla="*/ 64522 w 98863"/>
                  <a:gd name="connsiteY1" fmla="*/ 136223 h 135286"/>
                  <a:gd name="connsiteX2" fmla="*/ 93556 w 98863"/>
                  <a:gd name="connsiteY2" fmla="*/ 68528 h 135286"/>
                  <a:gd name="connsiteX3" fmla="*/ 103599 w 98863"/>
                  <a:gd name="connsiteY3" fmla="*/ 54947 h 135286"/>
                  <a:gd name="connsiteX4" fmla="*/ 41835 w 98863"/>
                  <a:gd name="connsiteY4" fmla="*/ 0 h 135286"/>
                  <a:gd name="connsiteX5" fmla="*/ 0 w 98863"/>
                  <a:gd name="connsiteY5" fmla="*/ 80704 h 135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8863" h="135286">
                    <a:moveTo>
                      <a:pt x="0" y="80704"/>
                    </a:moveTo>
                    <a:cubicBezTo>
                      <a:pt x="21490" y="99228"/>
                      <a:pt x="42980" y="117752"/>
                      <a:pt x="64522" y="136223"/>
                    </a:cubicBezTo>
                    <a:cubicBezTo>
                      <a:pt x="75865" y="114578"/>
                      <a:pt x="85023" y="91787"/>
                      <a:pt x="93556" y="68528"/>
                    </a:cubicBezTo>
                    <a:cubicBezTo>
                      <a:pt x="95533" y="63117"/>
                      <a:pt x="99124" y="58485"/>
                      <a:pt x="103599" y="54947"/>
                    </a:cubicBezTo>
                    <a:cubicBezTo>
                      <a:pt x="84034" y="35903"/>
                      <a:pt x="62336" y="18368"/>
                      <a:pt x="41835" y="0"/>
                    </a:cubicBezTo>
                    <a:cubicBezTo>
                      <a:pt x="31689" y="28566"/>
                      <a:pt x="17535" y="55832"/>
                      <a:pt x="0" y="80704"/>
                    </a:cubicBezTo>
                    <a:close/>
                  </a:path>
                </a:pathLst>
              </a:custGeom>
              <a:solidFill>
                <a:schemeClr val="accent1">
                  <a:lumMod val="40000"/>
                  <a:lumOff val="60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194" name="Freeform: Shape 193">
                <a:extLst>
                  <a:ext uri="{FF2B5EF4-FFF2-40B4-BE49-F238E27FC236}">
                    <a16:creationId xmlns:a16="http://schemas.microsoft.com/office/drawing/2014/main" id="{2AC7B4FB-FC6A-41D5-80B1-0048E9AF9067}"/>
                  </a:ext>
                </a:extLst>
              </p:cNvPr>
              <p:cNvSpPr/>
              <p:nvPr/>
            </p:nvSpPr>
            <p:spPr>
              <a:xfrm>
                <a:off x="9162650" y="3729493"/>
                <a:ext cx="176914" cy="333014"/>
              </a:xfrm>
              <a:custGeom>
                <a:avLst/>
                <a:gdLst>
                  <a:gd name="connsiteX0" fmla="*/ 457 w 176913"/>
                  <a:gd name="connsiteY0" fmla="*/ 106981 h 333013"/>
                  <a:gd name="connsiteX1" fmla="*/ 26578 w 176913"/>
                  <a:gd name="connsiteY1" fmla="*/ 216303 h 333013"/>
                  <a:gd name="connsiteX2" fmla="*/ 26578 w 176913"/>
                  <a:gd name="connsiteY2" fmla="*/ 216355 h 333013"/>
                  <a:gd name="connsiteX3" fmla="*/ 41668 w 176913"/>
                  <a:gd name="connsiteY3" fmla="*/ 241903 h 333013"/>
                  <a:gd name="connsiteX4" fmla="*/ 108999 w 176913"/>
                  <a:gd name="connsiteY4" fmla="*/ 310431 h 333013"/>
                  <a:gd name="connsiteX5" fmla="*/ 138398 w 176913"/>
                  <a:gd name="connsiteY5" fmla="*/ 335720 h 333013"/>
                  <a:gd name="connsiteX6" fmla="*/ 180233 w 176913"/>
                  <a:gd name="connsiteY6" fmla="*/ 254964 h 333013"/>
                  <a:gd name="connsiteX7" fmla="*/ 113005 w 176913"/>
                  <a:gd name="connsiteY7" fmla="*/ 173635 h 333013"/>
                  <a:gd name="connsiteX8" fmla="*/ 130697 w 176913"/>
                  <a:gd name="connsiteY8" fmla="*/ 0 h 333013"/>
                  <a:gd name="connsiteX9" fmla="*/ 5817 w 176913"/>
                  <a:gd name="connsiteY9" fmla="*/ 6660 h 333013"/>
                  <a:gd name="connsiteX10" fmla="*/ 457 w 176913"/>
                  <a:gd name="connsiteY10" fmla="*/ 106981 h 333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6913" h="333013">
                    <a:moveTo>
                      <a:pt x="457" y="106981"/>
                    </a:moveTo>
                    <a:cubicBezTo>
                      <a:pt x="2227" y="144653"/>
                      <a:pt x="9927" y="182689"/>
                      <a:pt x="26578" y="216303"/>
                    </a:cubicBezTo>
                    <a:cubicBezTo>
                      <a:pt x="26578" y="216303"/>
                      <a:pt x="26578" y="216303"/>
                      <a:pt x="26578" y="216355"/>
                    </a:cubicBezTo>
                    <a:cubicBezTo>
                      <a:pt x="30949" y="225201"/>
                      <a:pt x="35996" y="233734"/>
                      <a:pt x="41668" y="241903"/>
                    </a:cubicBezTo>
                    <a:cubicBezTo>
                      <a:pt x="60036" y="268232"/>
                      <a:pt x="84647" y="289514"/>
                      <a:pt x="108999" y="310431"/>
                    </a:cubicBezTo>
                    <a:cubicBezTo>
                      <a:pt x="118781" y="318861"/>
                      <a:pt x="128563" y="327290"/>
                      <a:pt x="138398" y="335720"/>
                    </a:cubicBezTo>
                    <a:cubicBezTo>
                      <a:pt x="155933" y="310847"/>
                      <a:pt x="170086" y="283582"/>
                      <a:pt x="180233" y="254964"/>
                    </a:cubicBezTo>
                    <a:cubicBezTo>
                      <a:pt x="153435" y="230976"/>
                      <a:pt x="128615" y="205584"/>
                      <a:pt x="113005" y="173635"/>
                    </a:cubicBezTo>
                    <a:cubicBezTo>
                      <a:pt x="123620" y="116399"/>
                      <a:pt x="129552" y="58225"/>
                      <a:pt x="130697" y="0"/>
                    </a:cubicBezTo>
                    <a:cubicBezTo>
                      <a:pt x="107386" y="2810"/>
                      <a:pt x="58526" y="7649"/>
                      <a:pt x="5817" y="6660"/>
                    </a:cubicBezTo>
                    <a:cubicBezTo>
                      <a:pt x="1706" y="40014"/>
                      <a:pt x="-1156" y="73471"/>
                      <a:pt x="457" y="106981"/>
                    </a:cubicBezTo>
                    <a:close/>
                  </a:path>
                </a:pathLst>
              </a:custGeom>
              <a:solidFill>
                <a:schemeClr val="accent1">
                  <a:lumMod val="20000"/>
                  <a:lumOff val="80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195" name="Freeform: Shape 194">
                <a:extLst>
                  <a:ext uri="{FF2B5EF4-FFF2-40B4-BE49-F238E27FC236}">
                    <a16:creationId xmlns:a16="http://schemas.microsoft.com/office/drawing/2014/main" id="{665A6B24-AAA9-4C35-A73F-74C99A244CE0}"/>
                  </a:ext>
                </a:extLst>
              </p:cNvPr>
              <p:cNvSpPr/>
              <p:nvPr/>
            </p:nvSpPr>
            <p:spPr>
              <a:xfrm>
                <a:off x="9365569" y="4031326"/>
                <a:ext cx="119677" cy="254964"/>
              </a:xfrm>
              <a:custGeom>
                <a:avLst/>
                <a:gdLst>
                  <a:gd name="connsiteX0" fmla="*/ 0 w 119676"/>
                  <a:gd name="connsiteY0" fmla="*/ 89302 h 254963"/>
                  <a:gd name="connsiteX1" fmla="*/ 4059 w 119676"/>
                  <a:gd name="connsiteY1" fmla="*/ 92789 h 254963"/>
                  <a:gd name="connsiteX2" fmla="*/ 33041 w 119676"/>
                  <a:gd name="connsiteY2" fmla="*/ 257578 h 254963"/>
                  <a:gd name="connsiteX3" fmla="*/ 99696 w 119676"/>
                  <a:gd name="connsiteY3" fmla="*/ 187385 h 254963"/>
                  <a:gd name="connsiteX4" fmla="*/ 97771 w 119676"/>
                  <a:gd name="connsiteY4" fmla="*/ 86232 h 254963"/>
                  <a:gd name="connsiteX5" fmla="*/ 121342 w 119676"/>
                  <a:gd name="connsiteY5" fmla="*/ 54648 h 254963"/>
                  <a:gd name="connsiteX6" fmla="*/ 89081 w 119676"/>
                  <a:gd name="connsiteY6" fmla="*/ 7870 h 254963"/>
                  <a:gd name="connsiteX7" fmla="*/ 55364 w 119676"/>
                  <a:gd name="connsiteY7" fmla="*/ 637 h 254963"/>
                  <a:gd name="connsiteX8" fmla="*/ 39077 w 119676"/>
                  <a:gd name="connsiteY8" fmla="*/ 8026 h 254963"/>
                  <a:gd name="connsiteX9" fmla="*/ 29034 w 119676"/>
                  <a:gd name="connsiteY9" fmla="*/ 21607 h 254963"/>
                  <a:gd name="connsiteX10" fmla="*/ 0 w 119676"/>
                  <a:gd name="connsiteY10" fmla="*/ 89302 h 254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9676" h="254963">
                    <a:moveTo>
                      <a:pt x="0" y="89302"/>
                    </a:moveTo>
                    <a:cubicBezTo>
                      <a:pt x="1353" y="90447"/>
                      <a:pt x="2706" y="91644"/>
                      <a:pt x="4059" y="92789"/>
                    </a:cubicBezTo>
                    <a:cubicBezTo>
                      <a:pt x="13373" y="149349"/>
                      <a:pt x="23728" y="201018"/>
                      <a:pt x="33041" y="257578"/>
                    </a:cubicBezTo>
                    <a:cubicBezTo>
                      <a:pt x="66447" y="251022"/>
                      <a:pt x="91006" y="220322"/>
                      <a:pt x="99696" y="187385"/>
                    </a:cubicBezTo>
                    <a:cubicBezTo>
                      <a:pt x="108385" y="154500"/>
                      <a:pt x="103911" y="119638"/>
                      <a:pt x="97771" y="86232"/>
                    </a:cubicBezTo>
                    <a:cubicBezTo>
                      <a:pt x="110883" y="82018"/>
                      <a:pt x="122539" y="68333"/>
                      <a:pt x="121342" y="54648"/>
                    </a:cubicBezTo>
                    <a:cubicBezTo>
                      <a:pt x="119781" y="36228"/>
                      <a:pt x="104847" y="17496"/>
                      <a:pt x="89081" y="7870"/>
                    </a:cubicBezTo>
                    <a:cubicBezTo>
                      <a:pt x="79039" y="1730"/>
                      <a:pt x="66915" y="-1444"/>
                      <a:pt x="55364" y="637"/>
                    </a:cubicBezTo>
                    <a:cubicBezTo>
                      <a:pt x="49432" y="1730"/>
                      <a:pt x="43760" y="4280"/>
                      <a:pt x="39077" y="8026"/>
                    </a:cubicBezTo>
                    <a:cubicBezTo>
                      <a:pt x="34550" y="11564"/>
                      <a:pt x="31012" y="16247"/>
                      <a:pt x="29034" y="21607"/>
                    </a:cubicBezTo>
                    <a:cubicBezTo>
                      <a:pt x="20554" y="44918"/>
                      <a:pt x="11344" y="67656"/>
                      <a:pt x="0" y="89302"/>
                    </a:cubicBezTo>
                    <a:close/>
                  </a:path>
                </a:pathLst>
              </a:custGeom>
              <a:solidFill>
                <a:schemeClr val="tx2"/>
              </a:solidFill>
              <a:ln w="5199" cap="flat">
                <a:noFill/>
                <a:prstDash val="solid"/>
                <a:miter/>
              </a:ln>
            </p:spPr>
            <p:txBody>
              <a:bodyPr rtlCol="0" anchor="ctr"/>
              <a:lstStyle/>
              <a:p>
                <a:pPr algn="r" rtl="1"/>
                <a:endParaRPr lang="en-ID">
                  <a:cs typeface="B Nazanin" panose="00000400000000000000" pitchFamily="2" charset="-78"/>
                </a:endParaRPr>
              </a:p>
            </p:txBody>
          </p:sp>
          <p:sp>
            <p:nvSpPr>
              <p:cNvPr id="196" name="Freeform: Shape 195">
                <a:extLst>
                  <a:ext uri="{FF2B5EF4-FFF2-40B4-BE49-F238E27FC236}">
                    <a16:creationId xmlns:a16="http://schemas.microsoft.com/office/drawing/2014/main" id="{38CEEC78-EB5C-48D6-974D-55D806A8E68C}"/>
                  </a:ext>
                </a:extLst>
              </p:cNvPr>
              <p:cNvSpPr/>
              <p:nvPr/>
            </p:nvSpPr>
            <p:spPr>
              <a:xfrm>
                <a:off x="9066898" y="3724654"/>
                <a:ext cx="119677" cy="306997"/>
              </a:xfrm>
              <a:custGeom>
                <a:avLst/>
                <a:gdLst>
                  <a:gd name="connsiteX0" fmla="*/ 0 w 119676"/>
                  <a:gd name="connsiteY0" fmla="*/ 0 h 306996"/>
                  <a:gd name="connsiteX1" fmla="*/ 27578 w 119676"/>
                  <a:gd name="connsiteY1" fmla="*/ 307517 h 306996"/>
                  <a:gd name="connsiteX2" fmla="*/ 123996 w 119676"/>
                  <a:gd name="connsiteY2" fmla="*/ 276714 h 306996"/>
                  <a:gd name="connsiteX3" fmla="*/ 122331 w 119676"/>
                  <a:gd name="connsiteY3" fmla="*/ 221194 h 306996"/>
                  <a:gd name="connsiteX4" fmla="*/ 122331 w 119676"/>
                  <a:gd name="connsiteY4" fmla="*/ 221142 h 306996"/>
                  <a:gd name="connsiteX5" fmla="*/ 96210 w 119676"/>
                  <a:gd name="connsiteY5" fmla="*/ 111820 h 306996"/>
                  <a:gd name="connsiteX6" fmla="*/ 101621 w 119676"/>
                  <a:gd name="connsiteY6" fmla="*/ 11499 h 306996"/>
                  <a:gd name="connsiteX7" fmla="*/ 0 w 119676"/>
                  <a:gd name="connsiteY7" fmla="*/ 0 h 306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9676" h="306996">
                    <a:moveTo>
                      <a:pt x="0" y="0"/>
                    </a:moveTo>
                    <a:cubicBezTo>
                      <a:pt x="521" y="97927"/>
                      <a:pt x="9730" y="205896"/>
                      <a:pt x="27578" y="307517"/>
                    </a:cubicBezTo>
                    <a:cubicBezTo>
                      <a:pt x="55364" y="287432"/>
                      <a:pt x="89706" y="276193"/>
                      <a:pt x="123996" y="276714"/>
                    </a:cubicBezTo>
                    <a:cubicBezTo>
                      <a:pt x="122695" y="258190"/>
                      <a:pt x="122071" y="239666"/>
                      <a:pt x="122331" y="221194"/>
                    </a:cubicBezTo>
                    <a:cubicBezTo>
                      <a:pt x="122331" y="221142"/>
                      <a:pt x="122331" y="221142"/>
                      <a:pt x="122331" y="221142"/>
                    </a:cubicBezTo>
                    <a:cubicBezTo>
                      <a:pt x="105680" y="187528"/>
                      <a:pt x="97979" y="149492"/>
                      <a:pt x="96210" y="111820"/>
                    </a:cubicBezTo>
                    <a:cubicBezTo>
                      <a:pt x="94597" y="78310"/>
                      <a:pt x="97458" y="44853"/>
                      <a:pt x="101621" y="11499"/>
                    </a:cubicBezTo>
                    <a:cubicBezTo>
                      <a:pt x="67332" y="10823"/>
                      <a:pt x="31533" y="7701"/>
                      <a:pt x="0" y="0"/>
                    </a:cubicBezTo>
                    <a:close/>
                  </a:path>
                </a:pathLst>
              </a:custGeom>
              <a:solidFill>
                <a:schemeClr val="accent1">
                  <a:lumMod val="20000"/>
                  <a:lumOff val="80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197" name="Freeform: Shape 196">
                <a:extLst>
                  <a:ext uri="{FF2B5EF4-FFF2-40B4-BE49-F238E27FC236}">
                    <a16:creationId xmlns:a16="http://schemas.microsoft.com/office/drawing/2014/main" id="{B62F47B0-A56F-4C19-AA6E-2F43C545B696}"/>
                  </a:ext>
                </a:extLst>
              </p:cNvPr>
              <p:cNvSpPr/>
              <p:nvPr/>
            </p:nvSpPr>
            <p:spPr>
              <a:xfrm>
                <a:off x="9094475" y="4001350"/>
                <a:ext cx="109270" cy="145693"/>
              </a:xfrm>
              <a:custGeom>
                <a:avLst/>
                <a:gdLst>
                  <a:gd name="connsiteX0" fmla="*/ 0 w 109270"/>
                  <a:gd name="connsiteY0" fmla="*/ 30821 h 145693"/>
                  <a:gd name="connsiteX1" fmla="*/ 25132 w 109270"/>
                  <a:gd name="connsiteY1" fmla="*/ 147064 h 145693"/>
                  <a:gd name="connsiteX2" fmla="*/ 113068 w 109270"/>
                  <a:gd name="connsiteY2" fmla="*/ 103824 h 145693"/>
                  <a:gd name="connsiteX3" fmla="*/ 111299 w 109270"/>
                  <a:gd name="connsiteY3" fmla="*/ 102940 h 145693"/>
                  <a:gd name="connsiteX4" fmla="*/ 96470 w 109270"/>
                  <a:gd name="connsiteY4" fmla="*/ 17 h 145693"/>
                  <a:gd name="connsiteX5" fmla="*/ 0 w 109270"/>
                  <a:gd name="connsiteY5" fmla="*/ 30821 h 1456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70" h="145693">
                    <a:moveTo>
                      <a:pt x="0" y="30821"/>
                    </a:moveTo>
                    <a:cubicBezTo>
                      <a:pt x="7076" y="70887"/>
                      <a:pt x="15454" y="110016"/>
                      <a:pt x="25132" y="147064"/>
                    </a:cubicBezTo>
                    <a:cubicBezTo>
                      <a:pt x="52554" y="129060"/>
                      <a:pt x="82109" y="114491"/>
                      <a:pt x="113068" y="103824"/>
                    </a:cubicBezTo>
                    <a:cubicBezTo>
                      <a:pt x="112496" y="103512"/>
                      <a:pt x="111872" y="103200"/>
                      <a:pt x="111299" y="102940"/>
                    </a:cubicBezTo>
                    <a:cubicBezTo>
                      <a:pt x="104119" y="69430"/>
                      <a:pt x="98968" y="34828"/>
                      <a:pt x="96470" y="17"/>
                    </a:cubicBezTo>
                    <a:cubicBezTo>
                      <a:pt x="62075" y="-503"/>
                      <a:pt x="27786" y="10684"/>
                      <a:pt x="0" y="30821"/>
                    </a:cubicBezTo>
                    <a:close/>
                  </a:path>
                </a:pathLst>
              </a:custGeom>
              <a:solidFill>
                <a:schemeClr val="accent1">
                  <a:lumMod val="40000"/>
                  <a:lumOff val="60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198" name="Freeform: Shape 197">
                <a:extLst>
                  <a:ext uri="{FF2B5EF4-FFF2-40B4-BE49-F238E27FC236}">
                    <a16:creationId xmlns:a16="http://schemas.microsoft.com/office/drawing/2014/main" id="{970DC3C2-D4F2-4DFB-A44C-A1D3C91D3ADF}"/>
                  </a:ext>
                </a:extLst>
              </p:cNvPr>
              <p:cNvSpPr/>
              <p:nvPr/>
            </p:nvSpPr>
            <p:spPr>
              <a:xfrm>
                <a:off x="9025740" y="4105174"/>
                <a:ext cx="228947" cy="182117"/>
              </a:xfrm>
              <a:custGeom>
                <a:avLst/>
                <a:gdLst>
                  <a:gd name="connsiteX0" fmla="*/ 0 w 228946"/>
                  <a:gd name="connsiteY0" fmla="*/ 176133 h 182116"/>
                  <a:gd name="connsiteX1" fmla="*/ 124152 w 228946"/>
                  <a:gd name="connsiteY1" fmla="*/ 173583 h 182116"/>
                  <a:gd name="connsiteX2" fmla="*/ 175196 w 228946"/>
                  <a:gd name="connsiteY2" fmla="*/ 113537 h 182116"/>
                  <a:gd name="connsiteX3" fmla="*/ 211828 w 228946"/>
                  <a:gd name="connsiteY3" fmla="*/ 108646 h 182116"/>
                  <a:gd name="connsiteX4" fmla="*/ 232589 w 228946"/>
                  <a:gd name="connsiteY4" fmla="*/ 80548 h 182116"/>
                  <a:gd name="connsiteX5" fmla="*/ 181752 w 228946"/>
                  <a:gd name="connsiteY5" fmla="*/ 0 h 182116"/>
                  <a:gd name="connsiteX6" fmla="*/ 93816 w 228946"/>
                  <a:gd name="connsiteY6" fmla="*/ 43240 h 182116"/>
                  <a:gd name="connsiteX7" fmla="*/ 93920 w 228946"/>
                  <a:gd name="connsiteY7" fmla="*/ 43552 h 182116"/>
                  <a:gd name="connsiteX8" fmla="*/ 0 w 228946"/>
                  <a:gd name="connsiteY8" fmla="*/ 176133 h 182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8946" h="182116">
                    <a:moveTo>
                      <a:pt x="0" y="176133"/>
                    </a:moveTo>
                    <a:cubicBezTo>
                      <a:pt x="41262" y="185343"/>
                      <a:pt x="86271" y="192315"/>
                      <a:pt x="124152" y="173583"/>
                    </a:cubicBezTo>
                    <a:cubicBezTo>
                      <a:pt x="148347" y="161616"/>
                      <a:pt x="167287" y="139345"/>
                      <a:pt x="175196" y="113537"/>
                    </a:cubicBezTo>
                    <a:cubicBezTo>
                      <a:pt x="186487" y="117752"/>
                      <a:pt x="201317" y="114421"/>
                      <a:pt x="211828" y="108646"/>
                    </a:cubicBezTo>
                    <a:cubicBezTo>
                      <a:pt x="222339" y="102870"/>
                      <a:pt x="230196" y="92307"/>
                      <a:pt x="232589" y="80548"/>
                    </a:cubicBezTo>
                    <a:cubicBezTo>
                      <a:pt x="239145" y="48807"/>
                      <a:pt x="210995" y="14673"/>
                      <a:pt x="181752" y="0"/>
                    </a:cubicBezTo>
                    <a:cubicBezTo>
                      <a:pt x="150793" y="10667"/>
                      <a:pt x="121185" y="25236"/>
                      <a:pt x="93816" y="43240"/>
                    </a:cubicBezTo>
                    <a:cubicBezTo>
                      <a:pt x="93868" y="43344"/>
                      <a:pt x="93868" y="43448"/>
                      <a:pt x="93920" y="43552"/>
                    </a:cubicBezTo>
                    <a:cubicBezTo>
                      <a:pt x="61035" y="86896"/>
                      <a:pt x="32885" y="132737"/>
                      <a:pt x="0" y="176133"/>
                    </a:cubicBezTo>
                    <a:close/>
                  </a:path>
                </a:pathLst>
              </a:custGeom>
              <a:solidFill>
                <a:schemeClr val="tx2"/>
              </a:solidFill>
              <a:ln w="5199" cap="flat">
                <a:noFill/>
                <a:prstDash val="solid"/>
                <a:miter/>
              </a:ln>
            </p:spPr>
            <p:txBody>
              <a:bodyPr rtlCol="0" anchor="ctr"/>
              <a:lstStyle/>
              <a:p>
                <a:pPr algn="r" rtl="1"/>
                <a:endParaRPr lang="en-ID">
                  <a:cs typeface="B Nazanin" panose="00000400000000000000" pitchFamily="2" charset="-78"/>
                </a:endParaRPr>
              </a:p>
            </p:txBody>
          </p:sp>
          <p:sp>
            <p:nvSpPr>
              <p:cNvPr id="199" name="Freeform: Shape 198">
                <a:extLst>
                  <a:ext uri="{FF2B5EF4-FFF2-40B4-BE49-F238E27FC236}">
                    <a16:creationId xmlns:a16="http://schemas.microsoft.com/office/drawing/2014/main" id="{8E65A3CF-66AD-4ABA-B6A2-5E1D327653E3}"/>
                  </a:ext>
                </a:extLst>
              </p:cNvPr>
              <p:cNvSpPr/>
              <p:nvPr/>
            </p:nvSpPr>
            <p:spPr>
              <a:xfrm>
                <a:off x="9409902" y="2679511"/>
                <a:ext cx="5203" cy="5203"/>
              </a:xfrm>
              <a:custGeom>
                <a:avLst/>
                <a:gdLst>
                  <a:gd name="connsiteX0" fmla="*/ 833 w 0"/>
                  <a:gd name="connsiteY0" fmla="*/ 208 h 0"/>
                  <a:gd name="connsiteX1" fmla="*/ 0 w 0"/>
                  <a:gd name="connsiteY1" fmla="*/ 0 h 0"/>
                </a:gdLst>
                <a:ahLst/>
                <a:cxnLst>
                  <a:cxn ang="0">
                    <a:pos x="connsiteX0" y="connsiteY0"/>
                  </a:cxn>
                  <a:cxn ang="0">
                    <a:pos x="connsiteX1" y="connsiteY1"/>
                  </a:cxn>
                </a:cxnLst>
                <a:rect l="l" t="t" r="r" b="b"/>
                <a:pathLst>
                  <a:path>
                    <a:moveTo>
                      <a:pt x="833" y="208"/>
                    </a:moveTo>
                    <a:cubicBezTo>
                      <a:pt x="572" y="104"/>
                      <a:pt x="312" y="52"/>
                      <a:pt x="0" y="0"/>
                    </a:cubicBezTo>
                  </a:path>
                </a:pathLst>
              </a:custGeom>
              <a:solidFill>
                <a:srgbClr val="FED540"/>
              </a:solidFill>
              <a:ln w="5199" cap="flat">
                <a:solidFill>
                  <a:srgbClr val="2B298E"/>
                </a:solidFill>
                <a:prstDash val="solid"/>
                <a:miter/>
              </a:ln>
            </p:spPr>
            <p:txBody>
              <a:bodyPr rtlCol="0" anchor="ctr"/>
              <a:lstStyle/>
              <a:p>
                <a:pPr algn="r" rtl="1"/>
                <a:endParaRPr lang="en-ID">
                  <a:cs typeface="B Nazanin" panose="00000400000000000000" pitchFamily="2" charset="-78"/>
                </a:endParaRPr>
              </a:p>
            </p:txBody>
          </p:sp>
          <p:sp>
            <p:nvSpPr>
              <p:cNvPr id="200" name="Freeform: Shape 199">
                <a:extLst>
                  <a:ext uri="{FF2B5EF4-FFF2-40B4-BE49-F238E27FC236}">
                    <a16:creationId xmlns:a16="http://schemas.microsoft.com/office/drawing/2014/main" id="{AC39AD11-6397-4819-8514-68B91DA414E6}"/>
                  </a:ext>
                </a:extLst>
              </p:cNvPr>
              <p:cNvSpPr/>
              <p:nvPr/>
            </p:nvSpPr>
            <p:spPr>
              <a:xfrm>
                <a:off x="9193211" y="2785815"/>
                <a:ext cx="57237" cy="104067"/>
              </a:xfrm>
              <a:custGeom>
                <a:avLst/>
                <a:gdLst>
                  <a:gd name="connsiteX0" fmla="*/ 57936 w 57236"/>
                  <a:gd name="connsiteY0" fmla="*/ 0 h 104066"/>
                  <a:gd name="connsiteX1" fmla="*/ 17350 w 57236"/>
                  <a:gd name="connsiteY1" fmla="*/ 104483 h 104066"/>
                  <a:gd name="connsiteX2" fmla="*/ 4811 w 57236"/>
                  <a:gd name="connsiteY2" fmla="*/ 65562 h 104066"/>
                  <a:gd name="connsiteX3" fmla="*/ 1689 w 57236"/>
                  <a:gd name="connsiteY3" fmla="*/ 39233 h 104066"/>
                  <a:gd name="connsiteX4" fmla="*/ 21981 w 57236"/>
                  <a:gd name="connsiteY4" fmla="*/ 22947 h 104066"/>
                  <a:gd name="connsiteX5" fmla="*/ 57936 w 57236"/>
                  <a:gd name="connsiteY5" fmla="*/ 0 h 104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236" h="104066">
                    <a:moveTo>
                      <a:pt x="57936" y="0"/>
                    </a:moveTo>
                    <a:cubicBezTo>
                      <a:pt x="50184" y="36683"/>
                      <a:pt x="36447" y="72118"/>
                      <a:pt x="17350" y="104483"/>
                    </a:cubicBezTo>
                    <a:cubicBezTo>
                      <a:pt x="13188" y="91527"/>
                      <a:pt x="8973" y="78570"/>
                      <a:pt x="4811" y="65562"/>
                    </a:cubicBezTo>
                    <a:cubicBezTo>
                      <a:pt x="2157" y="57341"/>
                      <a:pt x="-2526" y="47715"/>
                      <a:pt x="1689" y="39233"/>
                    </a:cubicBezTo>
                    <a:cubicBezTo>
                      <a:pt x="5383" y="31792"/>
                      <a:pt x="15373" y="27213"/>
                      <a:pt x="21981" y="22947"/>
                    </a:cubicBezTo>
                    <a:cubicBezTo>
                      <a:pt x="33949" y="15298"/>
                      <a:pt x="45917" y="7649"/>
                      <a:pt x="57936" y="0"/>
                    </a:cubicBezTo>
                    <a:close/>
                  </a:path>
                </a:pathLst>
              </a:custGeom>
              <a:solidFill>
                <a:schemeClr val="accent1">
                  <a:lumMod val="50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201" name="Freeform: Shape 200">
                <a:extLst>
                  <a:ext uri="{FF2B5EF4-FFF2-40B4-BE49-F238E27FC236}">
                    <a16:creationId xmlns:a16="http://schemas.microsoft.com/office/drawing/2014/main" id="{D3CA65E0-FFA5-431B-BEE9-CEC53E2FB5FA}"/>
                  </a:ext>
                </a:extLst>
              </p:cNvPr>
              <p:cNvSpPr/>
              <p:nvPr/>
            </p:nvSpPr>
            <p:spPr>
              <a:xfrm>
                <a:off x="9120492" y="2775442"/>
                <a:ext cx="46830" cy="93660"/>
              </a:xfrm>
              <a:custGeom>
                <a:avLst/>
                <a:gdLst>
                  <a:gd name="connsiteX0" fmla="*/ 42251 w 46830"/>
                  <a:gd name="connsiteY0" fmla="*/ 5482 h 93660"/>
                  <a:gd name="connsiteX1" fmla="*/ 38557 w 46830"/>
                  <a:gd name="connsiteY1" fmla="*/ 71 h 93660"/>
                  <a:gd name="connsiteX2" fmla="*/ 32937 w 46830"/>
                  <a:gd name="connsiteY2" fmla="*/ 4182 h 93660"/>
                  <a:gd name="connsiteX3" fmla="*/ 0 w 46830"/>
                  <a:gd name="connsiteY3" fmla="*/ 97425 h 93660"/>
                  <a:gd name="connsiteX4" fmla="*/ 25704 w 46830"/>
                  <a:gd name="connsiteY4" fmla="*/ 75728 h 93660"/>
                  <a:gd name="connsiteX5" fmla="*/ 49223 w 46830"/>
                  <a:gd name="connsiteY5" fmla="*/ 58088 h 93660"/>
                  <a:gd name="connsiteX6" fmla="*/ 42251 w 46830"/>
                  <a:gd name="connsiteY6" fmla="*/ 5482 h 9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830" h="93660">
                    <a:moveTo>
                      <a:pt x="42251" y="5482"/>
                    </a:moveTo>
                    <a:cubicBezTo>
                      <a:pt x="41731" y="3193"/>
                      <a:pt x="40846" y="539"/>
                      <a:pt x="38557" y="71"/>
                    </a:cubicBezTo>
                    <a:cubicBezTo>
                      <a:pt x="36111" y="-449"/>
                      <a:pt x="34186" y="1996"/>
                      <a:pt x="32937" y="4182"/>
                    </a:cubicBezTo>
                    <a:cubicBezTo>
                      <a:pt x="16182" y="32800"/>
                      <a:pt x="4943" y="64644"/>
                      <a:pt x="0" y="97425"/>
                    </a:cubicBezTo>
                    <a:cubicBezTo>
                      <a:pt x="7701" y="89204"/>
                      <a:pt x="16598" y="82232"/>
                      <a:pt x="25704" y="75728"/>
                    </a:cubicBezTo>
                    <a:cubicBezTo>
                      <a:pt x="32833" y="70628"/>
                      <a:pt x="44540" y="65789"/>
                      <a:pt x="49223" y="58088"/>
                    </a:cubicBezTo>
                    <a:cubicBezTo>
                      <a:pt x="57028" y="45184"/>
                      <a:pt x="45217" y="18751"/>
                      <a:pt x="42251" y="5482"/>
                    </a:cubicBezTo>
                    <a:close/>
                  </a:path>
                </a:pathLst>
              </a:custGeom>
              <a:solidFill>
                <a:schemeClr val="accent1">
                  <a:lumMod val="50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202" name="Freeform: Shape 201">
                <a:extLst>
                  <a:ext uri="{FF2B5EF4-FFF2-40B4-BE49-F238E27FC236}">
                    <a16:creationId xmlns:a16="http://schemas.microsoft.com/office/drawing/2014/main" id="{729004DF-69F7-4881-AFB6-4C4E9CAF55B5}"/>
                  </a:ext>
                </a:extLst>
              </p:cNvPr>
              <p:cNvSpPr/>
              <p:nvPr/>
            </p:nvSpPr>
            <p:spPr>
              <a:xfrm>
                <a:off x="9158693" y="2811068"/>
                <a:ext cx="46830" cy="36423"/>
              </a:xfrm>
              <a:custGeom>
                <a:avLst/>
                <a:gdLst>
                  <a:gd name="connsiteX0" fmla="*/ 47706 w 46830"/>
                  <a:gd name="connsiteY0" fmla="*/ 25324 h 36423"/>
                  <a:gd name="connsiteX1" fmla="*/ 35270 w 46830"/>
                  <a:gd name="connsiteY1" fmla="*/ 36355 h 36423"/>
                  <a:gd name="connsiteX2" fmla="*/ 5560 w 46830"/>
                  <a:gd name="connsiteY2" fmla="*/ 4407 h 36423"/>
                  <a:gd name="connsiteX3" fmla="*/ 47706 w 46830"/>
                  <a:gd name="connsiteY3" fmla="*/ 25324 h 36423"/>
                </a:gdLst>
                <a:ahLst/>
                <a:cxnLst>
                  <a:cxn ang="0">
                    <a:pos x="connsiteX0" y="connsiteY0"/>
                  </a:cxn>
                  <a:cxn ang="0">
                    <a:pos x="connsiteX1" y="connsiteY1"/>
                  </a:cxn>
                  <a:cxn ang="0">
                    <a:pos x="connsiteX2" y="connsiteY2"/>
                  </a:cxn>
                  <a:cxn ang="0">
                    <a:pos x="connsiteX3" y="connsiteY3"/>
                  </a:cxn>
                </a:cxnLst>
                <a:rect l="l" t="t" r="r" b="b"/>
                <a:pathLst>
                  <a:path w="46830" h="36423">
                    <a:moveTo>
                      <a:pt x="47706" y="25324"/>
                    </a:moveTo>
                    <a:cubicBezTo>
                      <a:pt x="45885" y="30787"/>
                      <a:pt x="40786" y="34638"/>
                      <a:pt x="35270" y="36355"/>
                    </a:cubicBezTo>
                    <a:cubicBezTo>
                      <a:pt x="19036" y="41506"/>
                      <a:pt x="-12860" y="19912"/>
                      <a:pt x="5560" y="4407"/>
                    </a:cubicBezTo>
                    <a:cubicBezTo>
                      <a:pt x="18984" y="-6833"/>
                      <a:pt x="54679" y="4615"/>
                      <a:pt x="47706" y="25324"/>
                    </a:cubicBezTo>
                    <a:close/>
                  </a:path>
                </a:pathLst>
              </a:custGeom>
              <a:solidFill>
                <a:schemeClr val="accent1">
                  <a:lumMod val="50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203" name="Freeform: Shape 202">
                <a:extLst>
                  <a:ext uri="{FF2B5EF4-FFF2-40B4-BE49-F238E27FC236}">
                    <a16:creationId xmlns:a16="http://schemas.microsoft.com/office/drawing/2014/main" id="{DF39592A-FB3B-4CBF-B3FE-BC75C602CF33}"/>
                  </a:ext>
                </a:extLst>
              </p:cNvPr>
              <p:cNvSpPr/>
              <p:nvPr/>
            </p:nvSpPr>
            <p:spPr>
              <a:xfrm>
                <a:off x="9317570" y="2375324"/>
                <a:ext cx="104067" cy="343420"/>
              </a:xfrm>
              <a:custGeom>
                <a:avLst/>
                <a:gdLst>
                  <a:gd name="connsiteX0" fmla="*/ 103103 w 104066"/>
                  <a:gd name="connsiteY0" fmla="*/ 162969 h 343420"/>
                  <a:gd name="connsiteX1" fmla="*/ 92332 w 104066"/>
                  <a:gd name="connsiteY1" fmla="*/ 304083 h 343420"/>
                  <a:gd name="connsiteX2" fmla="*/ 92332 w 104066"/>
                  <a:gd name="connsiteY2" fmla="*/ 304135 h 343420"/>
                  <a:gd name="connsiteX3" fmla="*/ 92124 w 104066"/>
                  <a:gd name="connsiteY3" fmla="*/ 305904 h 343420"/>
                  <a:gd name="connsiteX4" fmla="*/ 91812 w 104066"/>
                  <a:gd name="connsiteY4" fmla="*/ 308662 h 343420"/>
                  <a:gd name="connsiteX5" fmla="*/ 87961 w 104066"/>
                  <a:gd name="connsiteY5" fmla="*/ 312096 h 343420"/>
                  <a:gd name="connsiteX6" fmla="*/ 23179 w 104066"/>
                  <a:gd name="connsiteY6" fmla="*/ 344149 h 343420"/>
                  <a:gd name="connsiteX7" fmla="*/ 26458 w 104066"/>
                  <a:gd name="connsiteY7" fmla="*/ 329631 h 343420"/>
                  <a:gd name="connsiteX8" fmla="*/ 14438 w 104066"/>
                  <a:gd name="connsiteY8" fmla="*/ 142520 h 343420"/>
                  <a:gd name="connsiteX9" fmla="*/ 5853 w 104066"/>
                  <a:gd name="connsiteY9" fmla="*/ 67019 h 343420"/>
                  <a:gd name="connsiteX10" fmla="*/ 29424 w 104066"/>
                  <a:gd name="connsiteY10" fmla="*/ 43968 h 343420"/>
                  <a:gd name="connsiteX11" fmla="*/ 50081 w 104066"/>
                  <a:gd name="connsiteY11" fmla="*/ 5099 h 343420"/>
                  <a:gd name="connsiteX12" fmla="*/ 49404 w 104066"/>
                  <a:gd name="connsiteY12" fmla="*/ 0 h 343420"/>
                  <a:gd name="connsiteX13" fmla="*/ 52787 w 104066"/>
                  <a:gd name="connsiteY13" fmla="*/ 2289 h 343420"/>
                  <a:gd name="connsiteX14" fmla="*/ 104976 w 104066"/>
                  <a:gd name="connsiteY14" fmla="*/ 84762 h 343420"/>
                  <a:gd name="connsiteX15" fmla="*/ 103103 w 104066"/>
                  <a:gd name="connsiteY15" fmla="*/ 162969 h 343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04066" h="343420">
                    <a:moveTo>
                      <a:pt x="103103" y="162969"/>
                    </a:moveTo>
                    <a:cubicBezTo>
                      <a:pt x="97327" y="208862"/>
                      <a:pt x="97692" y="257981"/>
                      <a:pt x="92332" y="304083"/>
                    </a:cubicBezTo>
                    <a:lnTo>
                      <a:pt x="92332" y="304135"/>
                    </a:lnTo>
                    <a:cubicBezTo>
                      <a:pt x="92228" y="304760"/>
                      <a:pt x="92176" y="305332"/>
                      <a:pt x="92124" y="305904"/>
                    </a:cubicBezTo>
                    <a:cubicBezTo>
                      <a:pt x="92020" y="306841"/>
                      <a:pt x="91916" y="307726"/>
                      <a:pt x="91812" y="308662"/>
                    </a:cubicBezTo>
                    <a:cubicBezTo>
                      <a:pt x="90563" y="309807"/>
                      <a:pt x="89262" y="311004"/>
                      <a:pt x="87961" y="312096"/>
                    </a:cubicBezTo>
                    <a:cubicBezTo>
                      <a:pt x="69750" y="327967"/>
                      <a:pt x="47011" y="339049"/>
                      <a:pt x="23179" y="344149"/>
                    </a:cubicBezTo>
                    <a:cubicBezTo>
                      <a:pt x="24116" y="339206"/>
                      <a:pt x="25261" y="334262"/>
                      <a:pt x="26458" y="329631"/>
                    </a:cubicBezTo>
                    <a:cubicBezTo>
                      <a:pt x="41599" y="267972"/>
                      <a:pt x="37281" y="201733"/>
                      <a:pt x="14438" y="142520"/>
                    </a:cubicBezTo>
                    <a:cubicBezTo>
                      <a:pt x="4916" y="118012"/>
                      <a:pt x="-7520" y="89654"/>
                      <a:pt x="5853" y="67019"/>
                    </a:cubicBezTo>
                    <a:cubicBezTo>
                      <a:pt x="11472" y="57497"/>
                      <a:pt x="20838" y="50941"/>
                      <a:pt x="29424" y="43968"/>
                    </a:cubicBezTo>
                    <a:cubicBezTo>
                      <a:pt x="42484" y="33457"/>
                      <a:pt x="50497" y="22166"/>
                      <a:pt x="50081" y="5099"/>
                    </a:cubicBezTo>
                    <a:cubicBezTo>
                      <a:pt x="50029" y="3486"/>
                      <a:pt x="49768" y="1769"/>
                      <a:pt x="49404" y="0"/>
                    </a:cubicBezTo>
                    <a:cubicBezTo>
                      <a:pt x="50549" y="729"/>
                      <a:pt x="51642" y="1509"/>
                      <a:pt x="52787" y="2289"/>
                    </a:cubicBezTo>
                    <a:cubicBezTo>
                      <a:pt x="79896" y="21698"/>
                      <a:pt x="99097" y="51929"/>
                      <a:pt x="104976" y="84762"/>
                    </a:cubicBezTo>
                    <a:cubicBezTo>
                      <a:pt x="109607" y="110571"/>
                      <a:pt x="106329" y="137056"/>
                      <a:pt x="103103" y="162969"/>
                    </a:cubicBezTo>
                    <a:close/>
                  </a:path>
                </a:pathLst>
              </a:custGeom>
              <a:solidFill>
                <a:schemeClr val="accent1">
                  <a:lumMod val="50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204" name="Freeform: Shape 203">
                <a:extLst>
                  <a:ext uri="{FF2B5EF4-FFF2-40B4-BE49-F238E27FC236}">
                    <a16:creationId xmlns:a16="http://schemas.microsoft.com/office/drawing/2014/main" id="{D3828427-EC7A-4968-B49E-809F47B0A519}"/>
                  </a:ext>
                </a:extLst>
              </p:cNvPr>
              <p:cNvSpPr/>
              <p:nvPr/>
            </p:nvSpPr>
            <p:spPr>
              <a:xfrm>
                <a:off x="9187199" y="2470441"/>
                <a:ext cx="104067" cy="192524"/>
              </a:xfrm>
              <a:custGeom>
                <a:avLst/>
                <a:gdLst>
                  <a:gd name="connsiteX0" fmla="*/ 108282 w 104066"/>
                  <a:gd name="connsiteY0" fmla="*/ 111456 h 192523"/>
                  <a:gd name="connsiteX1" fmla="*/ 96262 w 104066"/>
                  <a:gd name="connsiteY1" fmla="*/ 185551 h 192523"/>
                  <a:gd name="connsiteX2" fmla="*/ 29139 w 104066"/>
                  <a:gd name="connsiteY2" fmla="*/ 196530 h 192523"/>
                  <a:gd name="connsiteX3" fmla="*/ 51565 w 104066"/>
                  <a:gd name="connsiteY3" fmla="*/ 177642 h 192523"/>
                  <a:gd name="connsiteX4" fmla="*/ 78467 w 104066"/>
                  <a:gd name="connsiteY4" fmla="*/ 123007 h 192523"/>
                  <a:gd name="connsiteX5" fmla="*/ 38973 w 104066"/>
                  <a:gd name="connsiteY5" fmla="*/ 18004 h 192523"/>
                  <a:gd name="connsiteX6" fmla="*/ 8222 w 104066"/>
                  <a:gd name="connsiteY6" fmla="*/ 5412 h 192523"/>
                  <a:gd name="connsiteX7" fmla="*/ 0 w 104066"/>
                  <a:gd name="connsiteY7" fmla="*/ 0 h 192523"/>
                  <a:gd name="connsiteX8" fmla="*/ 94701 w 104066"/>
                  <a:gd name="connsiteY8" fmla="*/ 16703 h 192523"/>
                  <a:gd name="connsiteX9" fmla="*/ 108282 w 104066"/>
                  <a:gd name="connsiteY9" fmla="*/ 111456 h 1925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4066" h="192523">
                    <a:moveTo>
                      <a:pt x="108282" y="111456"/>
                    </a:moveTo>
                    <a:cubicBezTo>
                      <a:pt x="105732" y="136119"/>
                      <a:pt x="99592" y="160991"/>
                      <a:pt x="96262" y="185551"/>
                    </a:cubicBezTo>
                    <a:cubicBezTo>
                      <a:pt x="75917" y="192732"/>
                      <a:pt x="51930" y="196478"/>
                      <a:pt x="29139" y="196530"/>
                    </a:cubicBezTo>
                    <a:cubicBezTo>
                      <a:pt x="37360" y="190442"/>
                      <a:pt x="46050" y="184510"/>
                      <a:pt x="51565" y="177642"/>
                    </a:cubicBezTo>
                    <a:cubicBezTo>
                      <a:pt x="64365" y="161720"/>
                      <a:pt x="73784" y="142936"/>
                      <a:pt x="78467" y="123007"/>
                    </a:cubicBezTo>
                    <a:cubicBezTo>
                      <a:pt x="87625" y="83722"/>
                      <a:pt x="75032" y="36111"/>
                      <a:pt x="38973" y="18004"/>
                    </a:cubicBezTo>
                    <a:cubicBezTo>
                      <a:pt x="29087" y="13008"/>
                      <a:pt x="18056" y="10563"/>
                      <a:pt x="8222" y="5412"/>
                    </a:cubicBezTo>
                    <a:cubicBezTo>
                      <a:pt x="5360" y="3903"/>
                      <a:pt x="2550" y="2133"/>
                      <a:pt x="0" y="0"/>
                    </a:cubicBezTo>
                    <a:cubicBezTo>
                      <a:pt x="29451" y="13581"/>
                      <a:pt x="62440" y="19565"/>
                      <a:pt x="94701" y="16703"/>
                    </a:cubicBezTo>
                    <a:cubicBezTo>
                      <a:pt x="103703" y="48183"/>
                      <a:pt x="111612" y="78935"/>
                      <a:pt x="108282" y="111456"/>
                    </a:cubicBezTo>
                    <a:close/>
                  </a:path>
                </a:pathLst>
              </a:custGeom>
              <a:solidFill>
                <a:schemeClr val="accent1">
                  <a:lumMod val="40000"/>
                  <a:lumOff val="60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205" name="Freeform: Shape 204">
                <a:extLst>
                  <a:ext uri="{FF2B5EF4-FFF2-40B4-BE49-F238E27FC236}">
                    <a16:creationId xmlns:a16="http://schemas.microsoft.com/office/drawing/2014/main" id="{58C08642-A77C-451F-BA7F-A33A9D367A94}"/>
                  </a:ext>
                </a:extLst>
              </p:cNvPr>
              <p:cNvSpPr/>
              <p:nvPr/>
            </p:nvSpPr>
            <p:spPr>
              <a:xfrm>
                <a:off x="9222842" y="2744449"/>
                <a:ext cx="202930" cy="483910"/>
              </a:xfrm>
              <a:custGeom>
                <a:avLst/>
                <a:gdLst>
                  <a:gd name="connsiteX0" fmla="*/ 204908 w 202930"/>
                  <a:gd name="connsiteY0" fmla="*/ 119365 h 483910"/>
                  <a:gd name="connsiteX1" fmla="*/ 118220 w 202930"/>
                  <a:gd name="connsiteY1" fmla="*/ 460391 h 483910"/>
                  <a:gd name="connsiteX2" fmla="*/ 0 w 202930"/>
                  <a:gd name="connsiteY2" fmla="*/ 485992 h 483910"/>
                  <a:gd name="connsiteX3" fmla="*/ 32260 w 202930"/>
                  <a:gd name="connsiteY3" fmla="*/ 433074 h 483910"/>
                  <a:gd name="connsiteX4" fmla="*/ 43135 w 202930"/>
                  <a:gd name="connsiteY4" fmla="*/ 305592 h 483910"/>
                  <a:gd name="connsiteX5" fmla="*/ 28358 w 202930"/>
                  <a:gd name="connsiteY5" fmla="*/ 238105 h 483910"/>
                  <a:gd name="connsiteX6" fmla="*/ 83617 w 202930"/>
                  <a:gd name="connsiteY6" fmla="*/ 188569 h 483910"/>
                  <a:gd name="connsiteX7" fmla="*/ 98447 w 202930"/>
                  <a:gd name="connsiteY7" fmla="*/ 91735 h 483910"/>
                  <a:gd name="connsiteX8" fmla="*/ 48911 w 202930"/>
                  <a:gd name="connsiteY8" fmla="*/ 29139 h 483910"/>
                  <a:gd name="connsiteX9" fmla="*/ 66498 w 202930"/>
                  <a:gd name="connsiteY9" fmla="*/ 17067 h 483910"/>
                  <a:gd name="connsiteX10" fmla="*/ 66498 w 202930"/>
                  <a:gd name="connsiteY10" fmla="*/ 0 h 483910"/>
                  <a:gd name="connsiteX11" fmla="*/ 119832 w 202930"/>
                  <a:gd name="connsiteY11" fmla="*/ 36892 h 483910"/>
                  <a:gd name="connsiteX12" fmla="*/ 204908 w 202930"/>
                  <a:gd name="connsiteY12" fmla="*/ 119365 h 483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2930" h="483910">
                    <a:moveTo>
                      <a:pt x="204908" y="119365"/>
                    </a:moveTo>
                    <a:cubicBezTo>
                      <a:pt x="171450" y="230924"/>
                      <a:pt x="151677" y="348780"/>
                      <a:pt x="118220" y="460391"/>
                    </a:cubicBezTo>
                    <a:cubicBezTo>
                      <a:pt x="118220" y="460391"/>
                      <a:pt x="64677" y="481673"/>
                      <a:pt x="0" y="485992"/>
                    </a:cubicBezTo>
                    <a:cubicBezTo>
                      <a:pt x="12384" y="469341"/>
                      <a:pt x="23415" y="451858"/>
                      <a:pt x="32260" y="433074"/>
                    </a:cubicBezTo>
                    <a:cubicBezTo>
                      <a:pt x="50836" y="393424"/>
                      <a:pt x="58173" y="346698"/>
                      <a:pt x="43135" y="305592"/>
                    </a:cubicBezTo>
                    <a:cubicBezTo>
                      <a:pt x="35070" y="283426"/>
                      <a:pt x="20501" y="260323"/>
                      <a:pt x="28358" y="238105"/>
                    </a:cubicBezTo>
                    <a:cubicBezTo>
                      <a:pt x="36735" y="214378"/>
                      <a:pt x="65510" y="205948"/>
                      <a:pt x="83617" y="188569"/>
                    </a:cubicBezTo>
                    <a:cubicBezTo>
                      <a:pt x="108594" y="164530"/>
                      <a:pt x="110883" y="123996"/>
                      <a:pt x="98447" y="91735"/>
                    </a:cubicBezTo>
                    <a:cubicBezTo>
                      <a:pt x="88405" y="65666"/>
                      <a:pt x="66082" y="48599"/>
                      <a:pt x="48911" y="29139"/>
                    </a:cubicBezTo>
                    <a:cubicBezTo>
                      <a:pt x="54531" y="25809"/>
                      <a:pt x="60359" y="21802"/>
                      <a:pt x="66498" y="17067"/>
                    </a:cubicBezTo>
                    <a:lnTo>
                      <a:pt x="66498" y="0"/>
                    </a:lnTo>
                    <a:cubicBezTo>
                      <a:pt x="84970" y="11239"/>
                      <a:pt x="102817" y="23571"/>
                      <a:pt x="119832" y="36892"/>
                    </a:cubicBezTo>
                    <a:cubicBezTo>
                      <a:pt x="151261" y="61399"/>
                      <a:pt x="179983" y="89081"/>
                      <a:pt x="204908" y="119365"/>
                    </a:cubicBezTo>
                    <a:close/>
                  </a:path>
                </a:pathLst>
              </a:custGeom>
              <a:solidFill>
                <a:schemeClr val="accent1">
                  <a:lumMod val="75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206" name="Freeform: Shape 205">
                <a:extLst>
                  <a:ext uri="{FF2B5EF4-FFF2-40B4-BE49-F238E27FC236}">
                    <a16:creationId xmlns:a16="http://schemas.microsoft.com/office/drawing/2014/main" id="{FAE4C7B7-2D5F-40FD-8300-C4447DCFDC68}"/>
                  </a:ext>
                </a:extLst>
              </p:cNvPr>
              <p:cNvSpPr/>
              <p:nvPr/>
            </p:nvSpPr>
            <p:spPr>
              <a:xfrm>
                <a:off x="9204786" y="3204892"/>
                <a:ext cx="182117" cy="530741"/>
              </a:xfrm>
              <a:custGeom>
                <a:avLst/>
                <a:gdLst>
                  <a:gd name="connsiteX0" fmla="*/ 102974 w 182116"/>
                  <a:gd name="connsiteY0" fmla="*/ 522675 h 530740"/>
                  <a:gd name="connsiteX1" fmla="*/ 88613 w 182116"/>
                  <a:gd name="connsiteY1" fmla="*/ 524601 h 530740"/>
                  <a:gd name="connsiteX2" fmla="*/ 0 w 182116"/>
                  <a:gd name="connsiteY2" fmla="*/ 531105 h 530740"/>
                  <a:gd name="connsiteX3" fmla="*/ 9991 w 182116"/>
                  <a:gd name="connsiteY3" fmla="*/ 509823 h 530740"/>
                  <a:gd name="connsiteX4" fmla="*/ 75241 w 182116"/>
                  <a:gd name="connsiteY4" fmla="*/ 180920 h 530740"/>
                  <a:gd name="connsiteX5" fmla="*/ 42303 w 182116"/>
                  <a:gd name="connsiteY5" fmla="*/ 23207 h 530740"/>
                  <a:gd name="connsiteX6" fmla="*/ 136276 w 182116"/>
                  <a:gd name="connsiteY6" fmla="*/ 0 h 530740"/>
                  <a:gd name="connsiteX7" fmla="*/ 102974 w 182116"/>
                  <a:gd name="connsiteY7" fmla="*/ 522675 h 530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116" h="530740">
                    <a:moveTo>
                      <a:pt x="102974" y="522675"/>
                    </a:moveTo>
                    <a:cubicBezTo>
                      <a:pt x="102974" y="522675"/>
                      <a:pt x="97771" y="523456"/>
                      <a:pt x="88613" y="524601"/>
                    </a:cubicBezTo>
                    <a:cubicBezTo>
                      <a:pt x="70766" y="526734"/>
                      <a:pt x="37985" y="530064"/>
                      <a:pt x="0" y="531105"/>
                    </a:cubicBezTo>
                    <a:cubicBezTo>
                      <a:pt x="2966" y="523664"/>
                      <a:pt x="6504" y="516483"/>
                      <a:pt x="9991" y="509823"/>
                    </a:cubicBezTo>
                    <a:cubicBezTo>
                      <a:pt x="62024" y="409139"/>
                      <a:pt x="83878" y="293729"/>
                      <a:pt x="75241" y="180920"/>
                    </a:cubicBezTo>
                    <a:cubicBezTo>
                      <a:pt x="71182" y="127222"/>
                      <a:pt x="60203" y="73992"/>
                      <a:pt x="42303" y="23207"/>
                    </a:cubicBezTo>
                    <a:cubicBezTo>
                      <a:pt x="95533" y="16182"/>
                      <a:pt x="136276" y="0"/>
                      <a:pt x="136276" y="0"/>
                    </a:cubicBezTo>
                    <a:cubicBezTo>
                      <a:pt x="136276" y="0"/>
                      <a:pt x="261832" y="193876"/>
                      <a:pt x="102974" y="522675"/>
                    </a:cubicBezTo>
                    <a:close/>
                  </a:path>
                </a:pathLst>
              </a:custGeom>
              <a:solidFill>
                <a:schemeClr val="accent1">
                  <a:lumMod val="50000"/>
                </a:schemeClr>
              </a:solidFill>
              <a:ln w="5199" cap="flat">
                <a:noFill/>
                <a:prstDash val="solid"/>
                <a:miter/>
              </a:ln>
            </p:spPr>
            <p:txBody>
              <a:bodyPr rtlCol="0" anchor="ctr"/>
              <a:lstStyle/>
              <a:p>
                <a:pPr algn="r" rtl="1"/>
                <a:endParaRPr lang="en-ID">
                  <a:cs typeface="B Nazanin" panose="00000400000000000000" pitchFamily="2" charset="-78"/>
                </a:endParaRPr>
              </a:p>
            </p:txBody>
          </p:sp>
        </p:grpSp>
        <p:sp>
          <p:nvSpPr>
            <p:cNvPr id="124" name="Freeform: Shape 123">
              <a:extLst>
                <a:ext uri="{FF2B5EF4-FFF2-40B4-BE49-F238E27FC236}">
                  <a16:creationId xmlns:a16="http://schemas.microsoft.com/office/drawing/2014/main" id="{227F0FDF-A185-48F2-A4B2-C7C87CA4F82A}"/>
                </a:ext>
              </a:extLst>
            </p:cNvPr>
            <p:cNvSpPr/>
            <p:nvPr/>
          </p:nvSpPr>
          <p:spPr>
            <a:xfrm>
              <a:off x="2446968" y="714334"/>
              <a:ext cx="129008" cy="137610"/>
            </a:xfrm>
            <a:custGeom>
              <a:avLst/>
              <a:gdLst>
                <a:gd name="connsiteX0" fmla="*/ 76701 w 156100"/>
                <a:gd name="connsiteY0" fmla="*/ 0 h 166506"/>
                <a:gd name="connsiteX1" fmla="*/ 158289 w 156100"/>
                <a:gd name="connsiteY1" fmla="*/ 71442 h 166506"/>
                <a:gd name="connsiteX2" fmla="*/ 29871 w 156100"/>
                <a:gd name="connsiteY2" fmla="*/ 168744 h 166506"/>
                <a:gd name="connsiteX3" fmla="*/ 76701 w 156100"/>
                <a:gd name="connsiteY3" fmla="*/ 0 h 166506"/>
              </a:gdLst>
              <a:ahLst/>
              <a:cxnLst>
                <a:cxn ang="0">
                  <a:pos x="connsiteX0" y="connsiteY0"/>
                </a:cxn>
                <a:cxn ang="0">
                  <a:pos x="connsiteX1" y="connsiteY1"/>
                </a:cxn>
                <a:cxn ang="0">
                  <a:pos x="connsiteX2" y="connsiteY2"/>
                </a:cxn>
                <a:cxn ang="0">
                  <a:pos x="connsiteX3" y="connsiteY3"/>
                </a:cxn>
              </a:cxnLst>
              <a:rect l="l" t="t" r="r" b="b"/>
              <a:pathLst>
                <a:path w="156100" h="166506">
                  <a:moveTo>
                    <a:pt x="76701" y="0"/>
                  </a:moveTo>
                  <a:cubicBezTo>
                    <a:pt x="103915" y="23831"/>
                    <a:pt x="131076" y="47611"/>
                    <a:pt x="158289" y="71442"/>
                  </a:cubicBezTo>
                  <a:cubicBezTo>
                    <a:pt x="154647" y="68216"/>
                    <a:pt x="42151" y="161095"/>
                    <a:pt x="29871" y="168744"/>
                  </a:cubicBezTo>
                  <a:cubicBezTo>
                    <a:pt x="-43600" y="112913"/>
                    <a:pt x="36635" y="49380"/>
                    <a:pt x="76701" y="0"/>
                  </a:cubicBezTo>
                  <a:close/>
                </a:path>
              </a:pathLst>
            </a:custGeom>
            <a:solidFill>
              <a:schemeClr val="accent2"/>
            </a:solidFill>
            <a:ln w="5199" cap="flat">
              <a:noFill/>
              <a:prstDash val="solid"/>
              <a:miter/>
            </a:ln>
          </p:spPr>
          <p:txBody>
            <a:bodyPr rtlCol="0" anchor="ctr"/>
            <a:lstStyle/>
            <a:p>
              <a:pPr algn="r" rtl="1"/>
              <a:endParaRPr lang="en-ID">
                <a:cs typeface="B Nazanin" panose="00000400000000000000" pitchFamily="2" charset="-78"/>
              </a:endParaRPr>
            </a:p>
          </p:txBody>
        </p:sp>
        <p:sp>
          <p:nvSpPr>
            <p:cNvPr id="125" name="Freeform: Shape 124">
              <a:extLst>
                <a:ext uri="{FF2B5EF4-FFF2-40B4-BE49-F238E27FC236}">
                  <a16:creationId xmlns:a16="http://schemas.microsoft.com/office/drawing/2014/main" id="{3B37F3DD-63B3-46A7-AD97-12F0F2DF7AED}"/>
                </a:ext>
              </a:extLst>
            </p:cNvPr>
            <p:cNvSpPr/>
            <p:nvPr/>
          </p:nvSpPr>
          <p:spPr>
            <a:xfrm>
              <a:off x="3635912" y="1151114"/>
              <a:ext cx="81705" cy="90306"/>
            </a:xfrm>
            <a:custGeom>
              <a:avLst/>
              <a:gdLst>
                <a:gd name="connsiteX0" fmla="*/ 53230 w 98863"/>
                <a:gd name="connsiteY0" fmla="*/ 0 h 109270"/>
                <a:gd name="connsiteX1" fmla="*/ 0 w 98863"/>
                <a:gd name="connsiteY1" fmla="*/ 46622 h 109270"/>
                <a:gd name="connsiteX2" fmla="*/ 83774 w 98863"/>
                <a:gd name="connsiteY2" fmla="*/ 110103 h 109270"/>
                <a:gd name="connsiteX3" fmla="*/ 53230 w 98863"/>
                <a:gd name="connsiteY3" fmla="*/ 0 h 109270"/>
              </a:gdLst>
              <a:ahLst/>
              <a:cxnLst>
                <a:cxn ang="0">
                  <a:pos x="connsiteX0" y="connsiteY0"/>
                </a:cxn>
                <a:cxn ang="0">
                  <a:pos x="connsiteX1" y="connsiteY1"/>
                </a:cxn>
                <a:cxn ang="0">
                  <a:pos x="connsiteX2" y="connsiteY2"/>
                </a:cxn>
                <a:cxn ang="0">
                  <a:pos x="connsiteX3" y="connsiteY3"/>
                </a:cxn>
              </a:cxnLst>
              <a:rect l="l" t="t" r="r" b="b"/>
              <a:pathLst>
                <a:path w="98863" h="109270">
                  <a:moveTo>
                    <a:pt x="53230" y="0"/>
                  </a:moveTo>
                  <a:cubicBezTo>
                    <a:pt x="35486" y="15558"/>
                    <a:pt x="17743" y="31064"/>
                    <a:pt x="0" y="46622"/>
                  </a:cubicBezTo>
                  <a:cubicBezTo>
                    <a:pt x="2393" y="44541"/>
                    <a:pt x="75760" y="105107"/>
                    <a:pt x="83774" y="110103"/>
                  </a:cubicBezTo>
                  <a:cubicBezTo>
                    <a:pt x="131696" y="73679"/>
                    <a:pt x="79403" y="32261"/>
                    <a:pt x="53230" y="0"/>
                  </a:cubicBezTo>
                  <a:close/>
                </a:path>
              </a:pathLst>
            </a:custGeom>
            <a:solidFill>
              <a:schemeClr val="accent2"/>
            </a:solidFill>
            <a:ln w="5199" cap="flat">
              <a:noFill/>
              <a:prstDash val="solid"/>
              <a:miter/>
            </a:ln>
          </p:spPr>
          <p:txBody>
            <a:bodyPr rtlCol="0" anchor="ctr"/>
            <a:lstStyle/>
            <a:p>
              <a:pPr algn="r" rtl="1"/>
              <a:endParaRPr lang="en-ID">
                <a:cs typeface="B Nazanin" panose="00000400000000000000" pitchFamily="2" charset="-78"/>
              </a:endParaRPr>
            </a:p>
          </p:txBody>
        </p:sp>
        <p:sp>
          <p:nvSpPr>
            <p:cNvPr id="126" name="Freeform: Shape 125">
              <a:extLst>
                <a:ext uri="{FF2B5EF4-FFF2-40B4-BE49-F238E27FC236}">
                  <a16:creationId xmlns:a16="http://schemas.microsoft.com/office/drawing/2014/main" id="{1107C300-57D9-4BD0-99E2-BD4771005BF1}"/>
                </a:ext>
              </a:extLst>
            </p:cNvPr>
            <p:cNvSpPr/>
            <p:nvPr/>
          </p:nvSpPr>
          <p:spPr>
            <a:xfrm>
              <a:off x="2561702" y="1352280"/>
              <a:ext cx="90306" cy="90306"/>
            </a:xfrm>
            <a:custGeom>
              <a:avLst/>
              <a:gdLst>
                <a:gd name="connsiteX0" fmla="*/ 37100 w 109270"/>
                <a:gd name="connsiteY0" fmla="*/ 0 h 109270"/>
                <a:gd name="connsiteX1" fmla="*/ 0 w 109270"/>
                <a:gd name="connsiteY1" fmla="*/ 73055 h 109270"/>
                <a:gd name="connsiteX2" fmla="*/ 81224 w 109270"/>
                <a:gd name="connsiteY2" fmla="*/ 110467 h 109270"/>
                <a:gd name="connsiteX3" fmla="*/ 110363 w 109270"/>
                <a:gd name="connsiteY3" fmla="*/ 55520 h 109270"/>
                <a:gd name="connsiteX4" fmla="*/ 37100 w 109270"/>
                <a:gd name="connsiteY4" fmla="*/ 0 h 1092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270" h="109270">
                  <a:moveTo>
                    <a:pt x="37100" y="0"/>
                  </a:moveTo>
                  <a:cubicBezTo>
                    <a:pt x="33562" y="27630"/>
                    <a:pt x="20241" y="53959"/>
                    <a:pt x="0" y="73055"/>
                  </a:cubicBezTo>
                  <a:cubicBezTo>
                    <a:pt x="27526" y="84866"/>
                    <a:pt x="53699" y="98655"/>
                    <a:pt x="81224" y="110467"/>
                  </a:cubicBezTo>
                  <a:cubicBezTo>
                    <a:pt x="91006" y="91839"/>
                    <a:pt x="100581" y="74095"/>
                    <a:pt x="110363" y="55520"/>
                  </a:cubicBezTo>
                  <a:cubicBezTo>
                    <a:pt x="87521" y="33197"/>
                    <a:pt x="59943" y="22270"/>
                    <a:pt x="37100" y="0"/>
                  </a:cubicBezTo>
                  <a:close/>
                </a:path>
              </a:pathLst>
            </a:custGeom>
            <a:solidFill>
              <a:schemeClr val="accent1"/>
            </a:solidFill>
            <a:ln w="5199" cap="flat">
              <a:noFill/>
              <a:prstDash val="solid"/>
              <a:miter/>
            </a:ln>
          </p:spPr>
          <p:txBody>
            <a:bodyPr rtlCol="0" anchor="ctr"/>
            <a:lstStyle/>
            <a:p>
              <a:pPr algn="r" rtl="1"/>
              <a:endParaRPr lang="en-ID">
                <a:cs typeface="B Nazanin" panose="00000400000000000000" pitchFamily="2" charset="-78"/>
              </a:endParaRPr>
            </a:p>
          </p:txBody>
        </p:sp>
        <p:sp>
          <p:nvSpPr>
            <p:cNvPr id="127" name="Freeform: Shape 126">
              <a:extLst>
                <a:ext uri="{FF2B5EF4-FFF2-40B4-BE49-F238E27FC236}">
                  <a16:creationId xmlns:a16="http://schemas.microsoft.com/office/drawing/2014/main" id="{29DFEDE9-5A08-4ED6-A771-20C0B5D53B11}"/>
                </a:ext>
              </a:extLst>
            </p:cNvPr>
            <p:cNvSpPr/>
            <p:nvPr/>
          </p:nvSpPr>
          <p:spPr>
            <a:xfrm>
              <a:off x="3774166" y="2324359"/>
              <a:ext cx="51603" cy="51603"/>
            </a:xfrm>
            <a:custGeom>
              <a:avLst/>
              <a:gdLst>
                <a:gd name="connsiteX0" fmla="*/ 44228 w 62440"/>
                <a:gd name="connsiteY0" fmla="*/ 0 h 62440"/>
                <a:gd name="connsiteX1" fmla="*/ 66654 w 62440"/>
                <a:gd name="connsiteY1" fmla="*/ 44124 h 62440"/>
                <a:gd name="connsiteX2" fmla="*/ 17587 w 62440"/>
                <a:gd name="connsiteY2" fmla="*/ 66707 h 62440"/>
                <a:gd name="connsiteX3" fmla="*/ 0 w 62440"/>
                <a:gd name="connsiteY3" fmla="*/ 33510 h 62440"/>
                <a:gd name="connsiteX4" fmla="*/ 44228 w 62440"/>
                <a:gd name="connsiteY4" fmla="*/ 0 h 624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440" h="62440">
                  <a:moveTo>
                    <a:pt x="44228" y="0"/>
                  </a:moveTo>
                  <a:cubicBezTo>
                    <a:pt x="46361" y="16703"/>
                    <a:pt x="54427" y="32573"/>
                    <a:pt x="66654" y="44124"/>
                  </a:cubicBezTo>
                  <a:cubicBezTo>
                    <a:pt x="50056" y="51253"/>
                    <a:pt x="34238" y="59578"/>
                    <a:pt x="17587" y="66707"/>
                  </a:cubicBezTo>
                  <a:cubicBezTo>
                    <a:pt x="11708" y="55468"/>
                    <a:pt x="5880" y="44749"/>
                    <a:pt x="0" y="33510"/>
                  </a:cubicBezTo>
                  <a:cubicBezTo>
                    <a:pt x="13788" y="20085"/>
                    <a:pt x="30439" y="13477"/>
                    <a:pt x="44228" y="0"/>
                  </a:cubicBezTo>
                  <a:close/>
                </a:path>
              </a:pathLst>
            </a:custGeom>
            <a:solidFill>
              <a:schemeClr val="accent1"/>
            </a:solidFill>
            <a:ln w="5199" cap="flat">
              <a:noFill/>
              <a:prstDash val="solid"/>
              <a:miter/>
            </a:ln>
          </p:spPr>
          <p:txBody>
            <a:bodyPr rtlCol="0" anchor="ctr"/>
            <a:lstStyle/>
            <a:p>
              <a:pPr algn="r" rtl="1"/>
              <a:endParaRPr lang="en-ID">
                <a:cs typeface="B Nazanin" panose="00000400000000000000" pitchFamily="2" charset="-78"/>
              </a:endParaRPr>
            </a:p>
          </p:txBody>
        </p:sp>
        <p:sp>
          <p:nvSpPr>
            <p:cNvPr id="128" name="Freeform: Shape 127">
              <a:extLst>
                <a:ext uri="{FF2B5EF4-FFF2-40B4-BE49-F238E27FC236}">
                  <a16:creationId xmlns:a16="http://schemas.microsoft.com/office/drawing/2014/main" id="{2FA0F621-3ECE-490A-A3FB-A53B42688B1F}"/>
                </a:ext>
              </a:extLst>
            </p:cNvPr>
            <p:cNvSpPr/>
            <p:nvPr/>
          </p:nvSpPr>
          <p:spPr>
            <a:xfrm>
              <a:off x="3755030" y="629403"/>
              <a:ext cx="111808" cy="111808"/>
            </a:xfrm>
            <a:custGeom>
              <a:avLst/>
              <a:gdLst>
                <a:gd name="connsiteX0" fmla="*/ 90226 w 135286"/>
                <a:gd name="connsiteY0" fmla="*/ 0 h 135286"/>
                <a:gd name="connsiteX1" fmla="*/ 135963 w 135286"/>
                <a:gd name="connsiteY1" fmla="*/ 90018 h 135286"/>
                <a:gd name="connsiteX2" fmla="*/ 35903 w 135286"/>
                <a:gd name="connsiteY2" fmla="*/ 136119 h 135286"/>
                <a:gd name="connsiteX3" fmla="*/ 0 w 135286"/>
                <a:gd name="connsiteY3" fmla="*/ 68424 h 135286"/>
                <a:gd name="connsiteX4" fmla="*/ 90226 w 135286"/>
                <a:gd name="connsiteY4" fmla="*/ 0 h 135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286" h="135286">
                  <a:moveTo>
                    <a:pt x="90226" y="0"/>
                  </a:moveTo>
                  <a:cubicBezTo>
                    <a:pt x="94545" y="34030"/>
                    <a:pt x="110988" y="66447"/>
                    <a:pt x="135963" y="90018"/>
                  </a:cubicBezTo>
                  <a:cubicBezTo>
                    <a:pt x="102089" y="104587"/>
                    <a:pt x="69777" y="121498"/>
                    <a:pt x="35903" y="136119"/>
                  </a:cubicBezTo>
                  <a:cubicBezTo>
                    <a:pt x="23883" y="113225"/>
                    <a:pt x="12072" y="91319"/>
                    <a:pt x="0" y="68424"/>
                  </a:cubicBezTo>
                  <a:cubicBezTo>
                    <a:pt x="28150" y="40898"/>
                    <a:pt x="62128" y="27474"/>
                    <a:pt x="90226" y="0"/>
                  </a:cubicBezTo>
                  <a:close/>
                </a:path>
              </a:pathLst>
            </a:custGeom>
            <a:solidFill>
              <a:schemeClr val="accent1"/>
            </a:solidFill>
            <a:ln w="5199" cap="flat">
              <a:noFill/>
              <a:prstDash val="solid"/>
              <a:miter/>
            </a:ln>
          </p:spPr>
          <p:txBody>
            <a:bodyPr rtlCol="0" anchor="ctr"/>
            <a:lstStyle/>
            <a:p>
              <a:pPr algn="r" rtl="1"/>
              <a:endParaRPr lang="en-ID">
                <a:cs typeface="B Nazanin" panose="00000400000000000000" pitchFamily="2" charset="-78"/>
              </a:endParaRPr>
            </a:p>
          </p:txBody>
        </p:sp>
        <p:sp>
          <p:nvSpPr>
            <p:cNvPr id="129" name="Freeform: Shape 128">
              <a:extLst>
                <a:ext uri="{FF2B5EF4-FFF2-40B4-BE49-F238E27FC236}">
                  <a16:creationId xmlns:a16="http://schemas.microsoft.com/office/drawing/2014/main" id="{F1B6953B-6D9A-4CE2-9EB0-6180FE38C803}"/>
                </a:ext>
              </a:extLst>
            </p:cNvPr>
            <p:cNvSpPr/>
            <p:nvPr/>
          </p:nvSpPr>
          <p:spPr>
            <a:xfrm>
              <a:off x="2916992" y="903462"/>
              <a:ext cx="68805" cy="124708"/>
            </a:xfrm>
            <a:custGeom>
              <a:avLst/>
              <a:gdLst>
                <a:gd name="connsiteX0" fmla="*/ 73679 w 83253"/>
                <a:gd name="connsiteY0" fmla="*/ 0 h 150896"/>
                <a:gd name="connsiteX1" fmla="*/ 47143 w 83253"/>
                <a:gd name="connsiteY1" fmla="*/ 153134 h 150896"/>
                <a:gd name="connsiteX2" fmla="*/ 0 w 83253"/>
                <a:gd name="connsiteY2" fmla="*/ 132165 h 150896"/>
                <a:gd name="connsiteX3" fmla="*/ 18004 w 83253"/>
                <a:gd name="connsiteY3" fmla="*/ 20761 h 150896"/>
                <a:gd name="connsiteX4" fmla="*/ 73679 w 83253"/>
                <a:gd name="connsiteY4" fmla="*/ 0 h 1508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253" h="150896">
                  <a:moveTo>
                    <a:pt x="73679" y="0"/>
                  </a:moveTo>
                  <a:cubicBezTo>
                    <a:pt x="94128" y="49588"/>
                    <a:pt x="84815" y="114994"/>
                    <a:pt x="47143" y="153134"/>
                  </a:cubicBezTo>
                  <a:cubicBezTo>
                    <a:pt x="29815" y="147046"/>
                    <a:pt x="17379" y="138253"/>
                    <a:pt x="0" y="132165"/>
                  </a:cubicBezTo>
                  <a:cubicBezTo>
                    <a:pt x="17796" y="98239"/>
                    <a:pt x="24196" y="58538"/>
                    <a:pt x="18004" y="20761"/>
                  </a:cubicBezTo>
                  <a:cubicBezTo>
                    <a:pt x="33197" y="8689"/>
                    <a:pt x="54427" y="2706"/>
                    <a:pt x="73679" y="0"/>
                  </a:cubicBezTo>
                  <a:close/>
                </a:path>
              </a:pathLst>
            </a:custGeom>
            <a:solidFill>
              <a:schemeClr val="accent6"/>
            </a:solidFill>
            <a:ln w="5199" cap="flat">
              <a:noFill/>
              <a:prstDash val="solid"/>
              <a:miter/>
            </a:ln>
          </p:spPr>
          <p:txBody>
            <a:bodyPr rtlCol="0" anchor="ctr"/>
            <a:lstStyle/>
            <a:p>
              <a:pPr algn="r" rtl="1"/>
              <a:endParaRPr lang="en-ID">
                <a:cs typeface="B Nazanin" panose="00000400000000000000" pitchFamily="2" charset="-78"/>
              </a:endParaRPr>
            </a:p>
          </p:txBody>
        </p:sp>
        <p:sp>
          <p:nvSpPr>
            <p:cNvPr id="130" name="Freeform: Shape 129">
              <a:extLst>
                <a:ext uri="{FF2B5EF4-FFF2-40B4-BE49-F238E27FC236}">
                  <a16:creationId xmlns:a16="http://schemas.microsoft.com/office/drawing/2014/main" id="{F99FD3AE-495F-4566-A985-C73A3CCA3DD7}"/>
                </a:ext>
              </a:extLst>
            </p:cNvPr>
            <p:cNvSpPr/>
            <p:nvPr/>
          </p:nvSpPr>
          <p:spPr>
            <a:xfrm>
              <a:off x="3033831" y="324514"/>
              <a:ext cx="90306" cy="167711"/>
            </a:xfrm>
            <a:custGeom>
              <a:avLst/>
              <a:gdLst>
                <a:gd name="connsiteX0" fmla="*/ 99748 w 109270"/>
                <a:gd name="connsiteY0" fmla="*/ 0 h 202930"/>
                <a:gd name="connsiteX1" fmla="*/ 63793 w 109270"/>
                <a:gd name="connsiteY1" fmla="*/ 207301 h 202930"/>
                <a:gd name="connsiteX2" fmla="*/ 0 w 109270"/>
                <a:gd name="connsiteY2" fmla="*/ 178943 h 202930"/>
                <a:gd name="connsiteX3" fmla="*/ 24351 w 109270"/>
                <a:gd name="connsiteY3" fmla="*/ 28150 h 202930"/>
                <a:gd name="connsiteX4" fmla="*/ 99748 w 109270"/>
                <a:gd name="connsiteY4" fmla="*/ 0 h 2029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270" h="202930">
                  <a:moveTo>
                    <a:pt x="99748" y="0"/>
                  </a:moveTo>
                  <a:cubicBezTo>
                    <a:pt x="127430" y="67123"/>
                    <a:pt x="114837" y="155632"/>
                    <a:pt x="63793" y="207301"/>
                  </a:cubicBezTo>
                  <a:cubicBezTo>
                    <a:pt x="40326" y="199080"/>
                    <a:pt x="23467" y="187112"/>
                    <a:pt x="0" y="178943"/>
                  </a:cubicBezTo>
                  <a:cubicBezTo>
                    <a:pt x="24039" y="133049"/>
                    <a:pt x="32729" y="79299"/>
                    <a:pt x="24351" y="28150"/>
                  </a:cubicBezTo>
                  <a:cubicBezTo>
                    <a:pt x="44957" y="11760"/>
                    <a:pt x="73731" y="3642"/>
                    <a:pt x="99748" y="0"/>
                  </a:cubicBezTo>
                  <a:close/>
                </a:path>
              </a:pathLst>
            </a:custGeom>
            <a:solidFill>
              <a:schemeClr val="accent2"/>
            </a:solidFill>
            <a:ln w="5199" cap="flat">
              <a:noFill/>
              <a:prstDash val="solid"/>
              <a:miter/>
            </a:ln>
          </p:spPr>
          <p:txBody>
            <a:bodyPr rtlCol="0" anchor="ctr"/>
            <a:lstStyle/>
            <a:p>
              <a:pPr algn="r" rtl="1"/>
              <a:endParaRPr lang="en-ID">
                <a:cs typeface="B Nazanin" panose="00000400000000000000" pitchFamily="2" charset="-78"/>
              </a:endParaRPr>
            </a:p>
          </p:txBody>
        </p:sp>
        <p:sp>
          <p:nvSpPr>
            <p:cNvPr id="131" name="Freeform: Shape 130">
              <a:extLst>
                <a:ext uri="{FF2B5EF4-FFF2-40B4-BE49-F238E27FC236}">
                  <a16:creationId xmlns:a16="http://schemas.microsoft.com/office/drawing/2014/main" id="{21D2E4C3-F6CA-4967-9335-650915521225}"/>
                </a:ext>
              </a:extLst>
            </p:cNvPr>
            <p:cNvSpPr/>
            <p:nvPr/>
          </p:nvSpPr>
          <p:spPr>
            <a:xfrm>
              <a:off x="2297318" y="2525498"/>
              <a:ext cx="64504" cy="86006"/>
            </a:xfrm>
            <a:custGeom>
              <a:avLst/>
              <a:gdLst>
                <a:gd name="connsiteX0" fmla="*/ 1252 w 78050"/>
                <a:gd name="connsiteY0" fmla="*/ 606 h 104066"/>
                <a:gd name="connsiteX1" fmla="*/ 47250 w 78050"/>
                <a:gd name="connsiteY1" fmla="*/ 107899 h 104066"/>
                <a:gd name="connsiteX2" fmla="*/ 78054 w 78050"/>
                <a:gd name="connsiteY2" fmla="*/ 84380 h 104066"/>
                <a:gd name="connsiteX3" fmla="*/ 45533 w 78050"/>
                <a:gd name="connsiteY3" fmla="*/ 6121 h 104066"/>
                <a:gd name="connsiteX4" fmla="*/ 1252 w 78050"/>
                <a:gd name="connsiteY4" fmla="*/ 606 h 1040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050" h="104066">
                  <a:moveTo>
                    <a:pt x="1252" y="606"/>
                  </a:moveTo>
                  <a:cubicBezTo>
                    <a:pt x="-5096" y="40411"/>
                    <a:pt x="13064" y="86565"/>
                    <a:pt x="47250" y="107899"/>
                  </a:cubicBezTo>
                  <a:cubicBezTo>
                    <a:pt x="58854" y="100458"/>
                    <a:pt x="66398" y="91820"/>
                    <a:pt x="78054" y="84380"/>
                  </a:cubicBezTo>
                  <a:cubicBezTo>
                    <a:pt x="59165" y="62682"/>
                    <a:pt x="47614" y="34792"/>
                    <a:pt x="45533" y="6121"/>
                  </a:cubicBezTo>
                  <a:cubicBezTo>
                    <a:pt x="32316" y="-71"/>
                    <a:pt x="15770" y="-799"/>
                    <a:pt x="1252" y="606"/>
                  </a:cubicBezTo>
                  <a:close/>
                </a:path>
              </a:pathLst>
            </a:custGeom>
            <a:solidFill>
              <a:srgbClr val="E85975"/>
            </a:solidFill>
            <a:ln w="5199" cap="flat">
              <a:noFill/>
              <a:prstDash val="solid"/>
              <a:miter/>
            </a:ln>
          </p:spPr>
          <p:txBody>
            <a:bodyPr rtlCol="0" anchor="ctr"/>
            <a:lstStyle/>
            <a:p>
              <a:pPr algn="r" rtl="1"/>
              <a:endParaRPr lang="en-ID">
                <a:cs typeface="B Nazanin" panose="00000400000000000000" pitchFamily="2" charset="-78"/>
              </a:endParaRPr>
            </a:p>
          </p:txBody>
        </p:sp>
        <p:grpSp>
          <p:nvGrpSpPr>
            <p:cNvPr id="133" name="Graphic 3">
              <a:extLst>
                <a:ext uri="{FF2B5EF4-FFF2-40B4-BE49-F238E27FC236}">
                  <a16:creationId xmlns:a16="http://schemas.microsoft.com/office/drawing/2014/main" id="{57005508-C9A3-444B-A5ED-5A76AE57490F}"/>
                </a:ext>
              </a:extLst>
            </p:cNvPr>
            <p:cNvGrpSpPr/>
            <p:nvPr/>
          </p:nvGrpSpPr>
          <p:grpSpPr>
            <a:xfrm>
              <a:off x="2046843" y="1654754"/>
              <a:ext cx="543328" cy="1619323"/>
              <a:chOff x="7906776" y="2365739"/>
              <a:chExt cx="657427" cy="1959380"/>
            </a:xfrm>
            <a:solidFill>
              <a:schemeClr val="accent1"/>
            </a:solidFill>
          </p:grpSpPr>
          <p:sp>
            <p:nvSpPr>
              <p:cNvPr id="152" name="Freeform: Shape 151">
                <a:extLst>
                  <a:ext uri="{FF2B5EF4-FFF2-40B4-BE49-F238E27FC236}">
                    <a16:creationId xmlns:a16="http://schemas.microsoft.com/office/drawing/2014/main" id="{72A367CD-EE07-4C95-8BF0-ED17A4D968AC}"/>
                  </a:ext>
                </a:extLst>
              </p:cNvPr>
              <p:cNvSpPr/>
              <p:nvPr/>
            </p:nvSpPr>
            <p:spPr>
              <a:xfrm>
                <a:off x="7906776" y="2365739"/>
                <a:ext cx="114473" cy="182117"/>
              </a:xfrm>
              <a:custGeom>
                <a:avLst/>
                <a:gdLst>
                  <a:gd name="connsiteX0" fmla="*/ 28707 w 114473"/>
                  <a:gd name="connsiteY0" fmla="*/ 39608 h 182116"/>
                  <a:gd name="connsiteX1" fmla="*/ 20746 w 114473"/>
                  <a:gd name="connsiteY1" fmla="*/ 21709 h 182116"/>
                  <a:gd name="connsiteX2" fmla="*/ 16219 w 114473"/>
                  <a:gd name="connsiteY2" fmla="*/ 22073 h 182116"/>
                  <a:gd name="connsiteX3" fmla="*/ 18561 w 114473"/>
                  <a:gd name="connsiteY3" fmla="*/ 53189 h 182116"/>
                  <a:gd name="connsiteX4" fmla="*/ 17104 w 114473"/>
                  <a:gd name="connsiteY4" fmla="*/ 54230 h 182116"/>
                  <a:gd name="connsiteX5" fmla="*/ 401 w 114473"/>
                  <a:gd name="connsiteY5" fmla="*/ 43043 h 182116"/>
                  <a:gd name="connsiteX6" fmla="*/ 56806 w 114473"/>
                  <a:gd name="connsiteY6" fmla="*/ 182440 h 182116"/>
                  <a:gd name="connsiteX7" fmla="*/ 111753 w 114473"/>
                  <a:gd name="connsiteY7" fmla="*/ 157360 h 182116"/>
                  <a:gd name="connsiteX8" fmla="*/ 115239 w 114473"/>
                  <a:gd name="connsiteY8" fmla="*/ 60162 h 182116"/>
                  <a:gd name="connsiteX9" fmla="*/ 112585 w 114473"/>
                  <a:gd name="connsiteY9" fmla="*/ 56363 h 182116"/>
                  <a:gd name="connsiteX10" fmla="*/ 85632 w 114473"/>
                  <a:gd name="connsiteY10" fmla="*/ 74627 h 182116"/>
                  <a:gd name="connsiteX11" fmla="*/ 63465 w 114473"/>
                  <a:gd name="connsiteY11" fmla="*/ 2769 h 182116"/>
                  <a:gd name="connsiteX12" fmla="*/ 58835 w 114473"/>
                  <a:gd name="connsiteY12" fmla="*/ 1468 h 182116"/>
                  <a:gd name="connsiteX13" fmla="*/ 50249 w 114473"/>
                  <a:gd name="connsiteY13" fmla="*/ 30607 h 182116"/>
                  <a:gd name="connsiteX14" fmla="*/ 47803 w 114473"/>
                  <a:gd name="connsiteY14" fmla="*/ 31491 h 182116"/>
                  <a:gd name="connsiteX15" fmla="*/ 42080 w 114473"/>
                  <a:gd name="connsiteY15" fmla="*/ 2144 h 182116"/>
                  <a:gd name="connsiteX16" fmla="*/ 38646 w 114473"/>
                  <a:gd name="connsiteY16" fmla="*/ 896 h 182116"/>
                  <a:gd name="connsiteX17" fmla="*/ 29644 w 114473"/>
                  <a:gd name="connsiteY17" fmla="*/ 39296 h 182116"/>
                  <a:gd name="connsiteX18" fmla="*/ 28707 w 114473"/>
                  <a:gd name="connsiteY18" fmla="*/ 39608 h 182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14473" h="182116">
                    <a:moveTo>
                      <a:pt x="28707" y="39608"/>
                    </a:moveTo>
                    <a:cubicBezTo>
                      <a:pt x="26314" y="35290"/>
                      <a:pt x="23140" y="28890"/>
                      <a:pt x="20746" y="21709"/>
                    </a:cubicBezTo>
                    <a:cubicBezTo>
                      <a:pt x="19966" y="19420"/>
                      <a:pt x="16583" y="19680"/>
                      <a:pt x="16219" y="22073"/>
                    </a:cubicBezTo>
                    <a:cubicBezTo>
                      <a:pt x="14866" y="30346"/>
                      <a:pt x="14034" y="42782"/>
                      <a:pt x="18561" y="53189"/>
                    </a:cubicBezTo>
                    <a:cubicBezTo>
                      <a:pt x="18925" y="54074"/>
                      <a:pt x="17833" y="54854"/>
                      <a:pt x="17104" y="54230"/>
                    </a:cubicBezTo>
                    <a:cubicBezTo>
                      <a:pt x="11797" y="49703"/>
                      <a:pt x="2691" y="42210"/>
                      <a:pt x="401" y="43043"/>
                    </a:cubicBezTo>
                    <a:cubicBezTo>
                      <a:pt x="-3189" y="44343"/>
                      <a:pt x="17468" y="152937"/>
                      <a:pt x="56806" y="182440"/>
                    </a:cubicBezTo>
                    <a:lnTo>
                      <a:pt x="111753" y="157360"/>
                    </a:lnTo>
                    <a:cubicBezTo>
                      <a:pt x="111753" y="157360"/>
                      <a:pt x="93645" y="92735"/>
                      <a:pt x="115239" y="60162"/>
                    </a:cubicBezTo>
                    <a:cubicBezTo>
                      <a:pt x="116488" y="58236"/>
                      <a:pt x="114822" y="55791"/>
                      <a:pt x="112585" y="56363"/>
                    </a:cubicBezTo>
                    <a:cubicBezTo>
                      <a:pt x="104260" y="58393"/>
                      <a:pt x="90367" y="63440"/>
                      <a:pt x="85632" y="74627"/>
                    </a:cubicBezTo>
                    <a:cubicBezTo>
                      <a:pt x="85632" y="74627"/>
                      <a:pt x="63882" y="30763"/>
                      <a:pt x="63465" y="2769"/>
                    </a:cubicBezTo>
                    <a:cubicBezTo>
                      <a:pt x="63413" y="219"/>
                      <a:pt x="60136" y="-717"/>
                      <a:pt x="58835" y="1468"/>
                    </a:cubicBezTo>
                    <a:cubicBezTo>
                      <a:pt x="54464" y="8753"/>
                      <a:pt x="49260" y="19940"/>
                      <a:pt x="50249" y="30607"/>
                    </a:cubicBezTo>
                    <a:cubicBezTo>
                      <a:pt x="50353" y="32012"/>
                      <a:pt x="48532" y="32688"/>
                      <a:pt x="47803" y="31491"/>
                    </a:cubicBezTo>
                    <a:cubicBezTo>
                      <a:pt x="44422" y="26288"/>
                      <a:pt x="40207" y="16558"/>
                      <a:pt x="42080" y="2144"/>
                    </a:cubicBezTo>
                    <a:cubicBezTo>
                      <a:pt x="42340" y="115"/>
                      <a:pt x="39686" y="-822"/>
                      <a:pt x="38646" y="896"/>
                    </a:cubicBezTo>
                    <a:cubicBezTo>
                      <a:pt x="33130" y="9741"/>
                      <a:pt x="25845" y="25091"/>
                      <a:pt x="29644" y="39296"/>
                    </a:cubicBezTo>
                    <a:cubicBezTo>
                      <a:pt x="29852" y="39817"/>
                      <a:pt x="29019" y="40181"/>
                      <a:pt x="28707" y="39608"/>
                    </a:cubicBezTo>
                    <a:close/>
                  </a:path>
                </a:pathLst>
              </a:custGeom>
              <a:solidFill>
                <a:schemeClr val="accent2">
                  <a:lumMod val="40000"/>
                  <a:lumOff val="60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153" name="Freeform: Shape 152">
                <a:extLst>
                  <a:ext uri="{FF2B5EF4-FFF2-40B4-BE49-F238E27FC236}">
                    <a16:creationId xmlns:a16="http://schemas.microsoft.com/office/drawing/2014/main" id="{77830EA3-AC9E-402C-A48D-3866B117954D}"/>
                  </a:ext>
                </a:extLst>
              </p:cNvPr>
              <p:cNvSpPr/>
              <p:nvPr/>
            </p:nvSpPr>
            <p:spPr>
              <a:xfrm>
                <a:off x="7954268" y="2521070"/>
                <a:ext cx="431877" cy="348624"/>
              </a:xfrm>
              <a:custGeom>
                <a:avLst/>
                <a:gdLst>
                  <a:gd name="connsiteX0" fmla="*/ 434635 w 431877"/>
                  <a:gd name="connsiteY0" fmla="*/ 279523 h 348623"/>
                  <a:gd name="connsiteX1" fmla="*/ 385671 w 431877"/>
                  <a:gd name="connsiteY1" fmla="*/ 258190 h 348623"/>
                  <a:gd name="connsiteX2" fmla="*/ 171658 w 431877"/>
                  <a:gd name="connsiteY2" fmla="*/ 180816 h 348623"/>
                  <a:gd name="connsiteX3" fmla="*/ 68788 w 431877"/>
                  <a:gd name="connsiteY3" fmla="*/ 0 h 348623"/>
                  <a:gd name="connsiteX4" fmla="*/ 64313 w 431877"/>
                  <a:gd name="connsiteY4" fmla="*/ 2029 h 348623"/>
                  <a:gd name="connsiteX5" fmla="*/ 9366 w 431877"/>
                  <a:gd name="connsiteY5" fmla="*/ 27109 h 348623"/>
                  <a:gd name="connsiteX6" fmla="*/ 0 w 431877"/>
                  <a:gd name="connsiteY6" fmla="*/ 31376 h 348623"/>
                  <a:gd name="connsiteX7" fmla="*/ 87676 w 431877"/>
                  <a:gd name="connsiteY7" fmla="*/ 201994 h 348623"/>
                  <a:gd name="connsiteX8" fmla="*/ 178526 w 431877"/>
                  <a:gd name="connsiteY8" fmla="*/ 280564 h 348623"/>
                  <a:gd name="connsiteX9" fmla="*/ 348988 w 431877"/>
                  <a:gd name="connsiteY9" fmla="*/ 353046 h 348623"/>
                  <a:gd name="connsiteX10" fmla="*/ 375369 w 431877"/>
                  <a:gd name="connsiteY10" fmla="*/ 264277 h 348623"/>
                  <a:gd name="connsiteX11" fmla="*/ 430837 w 431877"/>
                  <a:gd name="connsiteY11" fmla="*/ 282437 h 348623"/>
                  <a:gd name="connsiteX12" fmla="*/ 434635 w 431877"/>
                  <a:gd name="connsiteY12" fmla="*/ 279523 h 348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31877" h="348623">
                    <a:moveTo>
                      <a:pt x="434635" y="279523"/>
                    </a:moveTo>
                    <a:cubicBezTo>
                      <a:pt x="434635" y="279523"/>
                      <a:pt x="414914" y="270678"/>
                      <a:pt x="385671" y="258190"/>
                    </a:cubicBezTo>
                    <a:cubicBezTo>
                      <a:pt x="323856" y="231809"/>
                      <a:pt x="219841" y="189401"/>
                      <a:pt x="171658" y="180816"/>
                    </a:cubicBezTo>
                    <a:lnTo>
                      <a:pt x="68788" y="0"/>
                    </a:lnTo>
                    <a:lnTo>
                      <a:pt x="64313" y="2029"/>
                    </a:lnTo>
                    <a:lnTo>
                      <a:pt x="9366" y="27109"/>
                    </a:lnTo>
                    <a:lnTo>
                      <a:pt x="0" y="31376"/>
                    </a:lnTo>
                    <a:cubicBezTo>
                      <a:pt x="0" y="31376"/>
                      <a:pt x="44749" y="131488"/>
                      <a:pt x="87676" y="201994"/>
                    </a:cubicBezTo>
                    <a:cubicBezTo>
                      <a:pt x="109010" y="237012"/>
                      <a:pt x="140751" y="264538"/>
                      <a:pt x="178526" y="280564"/>
                    </a:cubicBezTo>
                    <a:lnTo>
                      <a:pt x="348988" y="353046"/>
                    </a:lnTo>
                    <a:lnTo>
                      <a:pt x="375369" y="264277"/>
                    </a:lnTo>
                    <a:cubicBezTo>
                      <a:pt x="402686" y="270001"/>
                      <a:pt x="423604" y="276453"/>
                      <a:pt x="430837" y="282437"/>
                    </a:cubicBezTo>
                    <a:cubicBezTo>
                      <a:pt x="432085" y="281448"/>
                      <a:pt x="433334" y="280460"/>
                      <a:pt x="434635" y="279523"/>
                    </a:cubicBezTo>
                    <a:close/>
                  </a:path>
                </a:pathLst>
              </a:custGeom>
              <a:solidFill>
                <a:schemeClr val="accent2"/>
              </a:solidFill>
              <a:ln w="5199" cap="flat">
                <a:noFill/>
                <a:prstDash val="solid"/>
                <a:miter/>
              </a:ln>
            </p:spPr>
            <p:txBody>
              <a:bodyPr rtlCol="0" anchor="ctr"/>
              <a:lstStyle/>
              <a:p>
                <a:pPr algn="r" rtl="1"/>
                <a:endParaRPr lang="en-ID">
                  <a:cs typeface="B Nazanin" panose="00000400000000000000" pitchFamily="2" charset="-78"/>
                </a:endParaRPr>
              </a:p>
            </p:txBody>
          </p:sp>
          <p:sp>
            <p:nvSpPr>
              <p:cNvPr id="154" name="Freeform: Shape 153">
                <a:extLst>
                  <a:ext uri="{FF2B5EF4-FFF2-40B4-BE49-F238E27FC236}">
                    <a16:creationId xmlns:a16="http://schemas.microsoft.com/office/drawing/2014/main" id="{EC5D7807-441F-48CA-8910-692917F3D591}"/>
                  </a:ext>
                </a:extLst>
              </p:cNvPr>
              <p:cNvSpPr/>
              <p:nvPr/>
            </p:nvSpPr>
            <p:spPr>
              <a:xfrm>
                <a:off x="8234339" y="2784410"/>
                <a:ext cx="317404" cy="489114"/>
              </a:xfrm>
              <a:custGeom>
                <a:avLst/>
                <a:gdLst>
                  <a:gd name="connsiteX0" fmla="*/ 4031 w 317403"/>
                  <a:gd name="connsiteY0" fmla="*/ 292116 h 489113"/>
                  <a:gd name="connsiteX1" fmla="*/ 32858 w 317403"/>
                  <a:gd name="connsiteY1" fmla="*/ 377814 h 489113"/>
                  <a:gd name="connsiteX2" fmla="*/ 25729 w 317403"/>
                  <a:gd name="connsiteY2" fmla="*/ 438173 h 489113"/>
                  <a:gd name="connsiteX3" fmla="*/ 243073 w 317403"/>
                  <a:gd name="connsiteY3" fmla="*/ 478187 h 489113"/>
                  <a:gd name="connsiteX4" fmla="*/ 271431 w 317403"/>
                  <a:gd name="connsiteY4" fmla="*/ 468300 h 489113"/>
                  <a:gd name="connsiteX5" fmla="*/ 275542 w 317403"/>
                  <a:gd name="connsiteY5" fmla="*/ 423031 h 489113"/>
                  <a:gd name="connsiteX6" fmla="*/ 267060 w 317403"/>
                  <a:gd name="connsiteY6" fmla="*/ 404872 h 489113"/>
                  <a:gd name="connsiteX7" fmla="*/ 254312 w 317403"/>
                  <a:gd name="connsiteY7" fmla="*/ 351017 h 489113"/>
                  <a:gd name="connsiteX8" fmla="*/ 319198 w 317403"/>
                  <a:gd name="connsiteY8" fmla="*/ 116555 h 489113"/>
                  <a:gd name="connsiteX9" fmla="*/ 279080 w 317403"/>
                  <a:gd name="connsiteY9" fmla="*/ 71026 h 489113"/>
                  <a:gd name="connsiteX10" fmla="*/ 202903 w 317403"/>
                  <a:gd name="connsiteY10" fmla="*/ 4891 h 489113"/>
                  <a:gd name="connsiteX11" fmla="*/ 199000 w 317403"/>
                  <a:gd name="connsiteY11" fmla="*/ 36371 h 489113"/>
                  <a:gd name="connsiteX12" fmla="*/ 174753 w 317403"/>
                  <a:gd name="connsiteY12" fmla="*/ 69517 h 489113"/>
                  <a:gd name="connsiteX13" fmla="*/ 131045 w 317403"/>
                  <a:gd name="connsiteY13" fmla="*/ 77478 h 489113"/>
                  <a:gd name="connsiteX14" fmla="*/ 132033 w 317403"/>
                  <a:gd name="connsiteY14" fmla="*/ 32989 h 489113"/>
                  <a:gd name="connsiteX15" fmla="*/ 107838 w 317403"/>
                  <a:gd name="connsiteY15" fmla="*/ 30023 h 489113"/>
                  <a:gd name="connsiteX16" fmla="*/ 105549 w 317403"/>
                  <a:gd name="connsiteY16" fmla="*/ 29087 h 489113"/>
                  <a:gd name="connsiteX17" fmla="*/ 104352 w 317403"/>
                  <a:gd name="connsiteY17" fmla="*/ 28514 h 489113"/>
                  <a:gd name="connsiteX18" fmla="*/ 101698 w 317403"/>
                  <a:gd name="connsiteY18" fmla="*/ 27213 h 489113"/>
                  <a:gd name="connsiteX19" fmla="*/ 100710 w 317403"/>
                  <a:gd name="connsiteY19" fmla="*/ 26693 h 489113"/>
                  <a:gd name="connsiteX20" fmla="*/ 99617 w 317403"/>
                  <a:gd name="connsiteY20" fmla="*/ 26069 h 489113"/>
                  <a:gd name="connsiteX21" fmla="*/ 97796 w 317403"/>
                  <a:gd name="connsiteY21" fmla="*/ 24976 h 489113"/>
                  <a:gd name="connsiteX22" fmla="*/ 97744 w 317403"/>
                  <a:gd name="connsiteY22" fmla="*/ 24924 h 489113"/>
                  <a:gd name="connsiteX23" fmla="*/ 96234 w 317403"/>
                  <a:gd name="connsiteY23" fmla="*/ 23883 h 489113"/>
                  <a:gd name="connsiteX24" fmla="*/ 94726 w 317403"/>
                  <a:gd name="connsiteY24" fmla="*/ 22791 h 489113"/>
                  <a:gd name="connsiteX25" fmla="*/ 92592 w 317403"/>
                  <a:gd name="connsiteY25" fmla="*/ 21073 h 489113"/>
                  <a:gd name="connsiteX26" fmla="*/ 92020 w 317403"/>
                  <a:gd name="connsiteY26" fmla="*/ 20605 h 489113"/>
                  <a:gd name="connsiteX27" fmla="*/ 91291 w 317403"/>
                  <a:gd name="connsiteY27" fmla="*/ 19929 h 489113"/>
                  <a:gd name="connsiteX28" fmla="*/ 86608 w 317403"/>
                  <a:gd name="connsiteY28" fmla="*/ 15350 h 489113"/>
                  <a:gd name="connsiteX29" fmla="*/ 84163 w 317403"/>
                  <a:gd name="connsiteY29" fmla="*/ 12540 h 489113"/>
                  <a:gd name="connsiteX30" fmla="*/ 82654 w 317403"/>
                  <a:gd name="connsiteY30" fmla="*/ 10615 h 489113"/>
                  <a:gd name="connsiteX31" fmla="*/ 82186 w 317403"/>
                  <a:gd name="connsiteY31" fmla="*/ 9990 h 489113"/>
                  <a:gd name="connsiteX32" fmla="*/ 81561 w 317403"/>
                  <a:gd name="connsiteY32" fmla="*/ 9106 h 489113"/>
                  <a:gd name="connsiteX33" fmla="*/ 81457 w 317403"/>
                  <a:gd name="connsiteY33" fmla="*/ 8950 h 489113"/>
                  <a:gd name="connsiteX34" fmla="*/ 79740 w 317403"/>
                  <a:gd name="connsiteY34" fmla="*/ 6504 h 489113"/>
                  <a:gd name="connsiteX35" fmla="*/ 77919 w 317403"/>
                  <a:gd name="connsiteY35" fmla="*/ 3747 h 489113"/>
                  <a:gd name="connsiteX36" fmla="*/ 77763 w 317403"/>
                  <a:gd name="connsiteY36" fmla="*/ 3486 h 489113"/>
                  <a:gd name="connsiteX37" fmla="*/ 75734 w 317403"/>
                  <a:gd name="connsiteY37" fmla="*/ 0 h 489113"/>
                  <a:gd name="connsiteX38" fmla="*/ 77 w 317403"/>
                  <a:gd name="connsiteY38" fmla="*/ 246118 h 489113"/>
                  <a:gd name="connsiteX39" fmla="*/ 4031 w 317403"/>
                  <a:gd name="connsiteY39" fmla="*/ 292116 h 489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17403" h="489113">
                    <a:moveTo>
                      <a:pt x="4031" y="292116"/>
                    </a:moveTo>
                    <a:cubicBezTo>
                      <a:pt x="12877" y="339518"/>
                      <a:pt x="32858" y="377814"/>
                      <a:pt x="32858" y="377814"/>
                    </a:cubicBezTo>
                    <a:lnTo>
                      <a:pt x="25729" y="438173"/>
                    </a:lnTo>
                    <a:cubicBezTo>
                      <a:pt x="98940" y="507326"/>
                      <a:pt x="195826" y="491715"/>
                      <a:pt x="243073" y="478187"/>
                    </a:cubicBezTo>
                    <a:cubicBezTo>
                      <a:pt x="260712" y="473140"/>
                      <a:pt x="271431" y="468300"/>
                      <a:pt x="271431" y="468300"/>
                    </a:cubicBezTo>
                    <a:lnTo>
                      <a:pt x="275542" y="423031"/>
                    </a:lnTo>
                    <a:cubicBezTo>
                      <a:pt x="275542" y="423031"/>
                      <a:pt x="271535" y="415747"/>
                      <a:pt x="267060" y="404872"/>
                    </a:cubicBezTo>
                    <a:cubicBezTo>
                      <a:pt x="261128" y="390563"/>
                      <a:pt x="254312" y="369957"/>
                      <a:pt x="254312" y="351017"/>
                    </a:cubicBezTo>
                    <a:cubicBezTo>
                      <a:pt x="254312" y="317456"/>
                      <a:pt x="245258" y="90434"/>
                      <a:pt x="319198" y="116555"/>
                    </a:cubicBezTo>
                    <a:cubicBezTo>
                      <a:pt x="306606" y="100684"/>
                      <a:pt x="293233" y="85491"/>
                      <a:pt x="279080" y="71026"/>
                    </a:cubicBezTo>
                    <a:cubicBezTo>
                      <a:pt x="255665" y="46882"/>
                      <a:pt x="230117" y="24716"/>
                      <a:pt x="202903" y="4891"/>
                    </a:cubicBezTo>
                    <a:cubicBezTo>
                      <a:pt x="202747" y="15714"/>
                      <a:pt x="201654" y="26329"/>
                      <a:pt x="199000" y="36371"/>
                    </a:cubicBezTo>
                    <a:cubicBezTo>
                      <a:pt x="195410" y="49952"/>
                      <a:pt x="186513" y="62024"/>
                      <a:pt x="174753" y="69517"/>
                    </a:cubicBezTo>
                    <a:cubicBezTo>
                      <a:pt x="162889" y="77009"/>
                      <a:pt x="144782" y="80027"/>
                      <a:pt x="131045" y="77478"/>
                    </a:cubicBezTo>
                    <a:cubicBezTo>
                      <a:pt x="131357" y="62648"/>
                      <a:pt x="131669" y="47819"/>
                      <a:pt x="132033" y="32989"/>
                    </a:cubicBezTo>
                    <a:cubicBezTo>
                      <a:pt x="123864" y="33822"/>
                      <a:pt x="115643" y="32989"/>
                      <a:pt x="107838" y="30023"/>
                    </a:cubicBezTo>
                    <a:cubicBezTo>
                      <a:pt x="107058" y="29763"/>
                      <a:pt x="106329" y="29451"/>
                      <a:pt x="105549" y="29087"/>
                    </a:cubicBezTo>
                    <a:cubicBezTo>
                      <a:pt x="105132" y="28931"/>
                      <a:pt x="104768" y="28723"/>
                      <a:pt x="104352" y="28514"/>
                    </a:cubicBezTo>
                    <a:cubicBezTo>
                      <a:pt x="103467" y="28150"/>
                      <a:pt x="102583" y="27682"/>
                      <a:pt x="101698" y="27213"/>
                    </a:cubicBezTo>
                    <a:cubicBezTo>
                      <a:pt x="101334" y="27057"/>
                      <a:pt x="101022" y="26849"/>
                      <a:pt x="100710" y="26693"/>
                    </a:cubicBezTo>
                    <a:cubicBezTo>
                      <a:pt x="100345" y="26537"/>
                      <a:pt x="99981" y="26329"/>
                      <a:pt x="99617" y="26069"/>
                    </a:cubicBezTo>
                    <a:cubicBezTo>
                      <a:pt x="98992" y="25705"/>
                      <a:pt x="98420" y="25340"/>
                      <a:pt x="97796" y="24976"/>
                    </a:cubicBezTo>
                    <a:cubicBezTo>
                      <a:pt x="97744" y="24924"/>
                      <a:pt x="97744" y="24924"/>
                      <a:pt x="97744" y="24924"/>
                    </a:cubicBezTo>
                    <a:cubicBezTo>
                      <a:pt x="97223" y="24612"/>
                      <a:pt x="96703" y="24248"/>
                      <a:pt x="96234" y="23883"/>
                    </a:cubicBezTo>
                    <a:cubicBezTo>
                      <a:pt x="95714" y="23519"/>
                      <a:pt x="95194" y="23207"/>
                      <a:pt x="94726" y="22791"/>
                    </a:cubicBezTo>
                    <a:cubicBezTo>
                      <a:pt x="93997" y="22270"/>
                      <a:pt x="93269" y="21698"/>
                      <a:pt x="92592" y="21073"/>
                    </a:cubicBezTo>
                    <a:cubicBezTo>
                      <a:pt x="92384" y="20918"/>
                      <a:pt x="92228" y="20761"/>
                      <a:pt x="92020" y="20605"/>
                    </a:cubicBezTo>
                    <a:cubicBezTo>
                      <a:pt x="91760" y="20345"/>
                      <a:pt x="91552" y="20137"/>
                      <a:pt x="91291" y="19929"/>
                    </a:cubicBezTo>
                    <a:cubicBezTo>
                      <a:pt x="89627" y="18472"/>
                      <a:pt x="88065" y="16963"/>
                      <a:pt x="86608" y="15350"/>
                    </a:cubicBezTo>
                    <a:cubicBezTo>
                      <a:pt x="85724" y="14465"/>
                      <a:pt x="84944" y="13529"/>
                      <a:pt x="84163" y="12540"/>
                    </a:cubicBezTo>
                    <a:cubicBezTo>
                      <a:pt x="83643" y="11916"/>
                      <a:pt x="83122" y="11239"/>
                      <a:pt x="82654" y="10615"/>
                    </a:cubicBezTo>
                    <a:cubicBezTo>
                      <a:pt x="82498" y="10407"/>
                      <a:pt x="82342" y="10199"/>
                      <a:pt x="82186" y="9990"/>
                    </a:cubicBezTo>
                    <a:cubicBezTo>
                      <a:pt x="81977" y="9730"/>
                      <a:pt x="81770" y="9418"/>
                      <a:pt x="81561" y="9106"/>
                    </a:cubicBezTo>
                    <a:cubicBezTo>
                      <a:pt x="81509" y="9054"/>
                      <a:pt x="81509" y="9002"/>
                      <a:pt x="81457" y="8950"/>
                    </a:cubicBezTo>
                    <a:cubicBezTo>
                      <a:pt x="80885" y="8169"/>
                      <a:pt x="80260" y="7337"/>
                      <a:pt x="79740" y="6504"/>
                    </a:cubicBezTo>
                    <a:cubicBezTo>
                      <a:pt x="79116" y="5620"/>
                      <a:pt x="78544" y="4683"/>
                      <a:pt x="77919" y="3747"/>
                    </a:cubicBezTo>
                    <a:cubicBezTo>
                      <a:pt x="77867" y="3694"/>
                      <a:pt x="77815" y="3590"/>
                      <a:pt x="77763" y="3486"/>
                    </a:cubicBezTo>
                    <a:cubicBezTo>
                      <a:pt x="77086" y="2342"/>
                      <a:pt x="76358" y="1197"/>
                      <a:pt x="75734" y="0"/>
                    </a:cubicBezTo>
                    <a:cubicBezTo>
                      <a:pt x="52630" y="19929"/>
                      <a:pt x="1430" y="180296"/>
                      <a:pt x="77" y="246118"/>
                    </a:cubicBezTo>
                    <a:cubicBezTo>
                      <a:pt x="-391" y="261832"/>
                      <a:pt x="1326" y="277390"/>
                      <a:pt x="4031" y="292116"/>
                    </a:cubicBezTo>
                    <a:close/>
                  </a:path>
                </a:pathLst>
              </a:custGeom>
              <a:solidFill>
                <a:schemeClr val="accent2">
                  <a:lumMod val="60000"/>
                  <a:lumOff val="40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155" name="Freeform: Shape 154">
                <a:extLst>
                  <a:ext uri="{FF2B5EF4-FFF2-40B4-BE49-F238E27FC236}">
                    <a16:creationId xmlns:a16="http://schemas.microsoft.com/office/drawing/2014/main" id="{A195F548-CB3C-4553-AC2A-E3515FA9C2F2}"/>
                  </a:ext>
                </a:extLst>
              </p:cNvPr>
              <p:cNvSpPr/>
              <p:nvPr/>
            </p:nvSpPr>
            <p:spPr>
              <a:xfrm>
                <a:off x="8210376" y="3222584"/>
                <a:ext cx="353827" cy="546351"/>
              </a:xfrm>
              <a:custGeom>
                <a:avLst/>
                <a:gdLst>
                  <a:gd name="connsiteX0" fmla="*/ 0 w 353827"/>
                  <a:gd name="connsiteY0" fmla="*/ 494942 h 546350"/>
                  <a:gd name="connsiteX1" fmla="*/ 9939 w 353827"/>
                  <a:gd name="connsiteY1" fmla="*/ 501134 h 546350"/>
                  <a:gd name="connsiteX2" fmla="*/ 139241 w 353827"/>
                  <a:gd name="connsiteY2" fmla="*/ 548120 h 546350"/>
                  <a:gd name="connsiteX3" fmla="*/ 212921 w 353827"/>
                  <a:gd name="connsiteY3" fmla="*/ 550253 h 546350"/>
                  <a:gd name="connsiteX4" fmla="*/ 250957 w 353827"/>
                  <a:gd name="connsiteY4" fmla="*/ 544893 h 546350"/>
                  <a:gd name="connsiteX5" fmla="*/ 327603 w 353827"/>
                  <a:gd name="connsiteY5" fmla="*/ 520074 h 546350"/>
                  <a:gd name="connsiteX6" fmla="*/ 344253 w 353827"/>
                  <a:gd name="connsiteY6" fmla="*/ 511436 h 546350"/>
                  <a:gd name="connsiteX7" fmla="*/ 355336 w 353827"/>
                  <a:gd name="connsiteY7" fmla="*/ 339101 h 546350"/>
                  <a:gd name="connsiteX8" fmla="*/ 311004 w 353827"/>
                  <a:gd name="connsiteY8" fmla="*/ 72430 h 546350"/>
                  <a:gd name="connsiteX9" fmla="*/ 295446 w 353827"/>
                  <a:gd name="connsiteY9" fmla="*/ 30179 h 546350"/>
                  <a:gd name="connsiteX10" fmla="*/ 243412 w 353827"/>
                  <a:gd name="connsiteY10" fmla="*/ 45841 h 546350"/>
                  <a:gd name="connsiteX11" fmla="*/ 49744 w 353827"/>
                  <a:gd name="connsiteY11" fmla="*/ 0 h 546350"/>
                  <a:gd name="connsiteX12" fmla="*/ 0 w 353827"/>
                  <a:gd name="connsiteY12" fmla="*/ 494942 h 546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53827" h="546350">
                    <a:moveTo>
                      <a:pt x="0" y="494942"/>
                    </a:moveTo>
                    <a:cubicBezTo>
                      <a:pt x="3330" y="497075"/>
                      <a:pt x="6660" y="499104"/>
                      <a:pt x="9939" y="501134"/>
                    </a:cubicBezTo>
                    <a:cubicBezTo>
                      <a:pt x="55103" y="528347"/>
                      <a:pt x="98968" y="542396"/>
                      <a:pt x="139241" y="548120"/>
                    </a:cubicBezTo>
                    <a:cubicBezTo>
                      <a:pt x="165519" y="551866"/>
                      <a:pt x="190286" y="552126"/>
                      <a:pt x="212921" y="550253"/>
                    </a:cubicBezTo>
                    <a:cubicBezTo>
                      <a:pt x="226397" y="549108"/>
                      <a:pt x="239146" y="547235"/>
                      <a:pt x="250957" y="544893"/>
                    </a:cubicBezTo>
                    <a:cubicBezTo>
                      <a:pt x="285039" y="538129"/>
                      <a:pt x="311680" y="527515"/>
                      <a:pt x="327603" y="520074"/>
                    </a:cubicBezTo>
                    <a:cubicBezTo>
                      <a:pt x="338373" y="515026"/>
                      <a:pt x="344253" y="511436"/>
                      <a:pt x="344253" y="511436"/>
                    </a:cubicBezTo>
                    <a:lnTo>
                      <a:pt x="355336" y="339101"/>
                    </a:lnTo>
                    <a:cubicBezTo>
                      <a:pt x="357418" y="248199"/>
                      <a:pt x="342380" y="157713"/>
                      <a:pt x="311004" y="72430"/>
                    </a:cubicBezTo>
                    <a:lnTo>
                      <a:pt x="295446" y="30179"/>
                    </a:lnTo>
                    <a:cubicBezTo>
                      <a:pt x="295446" y="30179"/>
                      <a:pt x="274684" y="39441"/>
                      <a:pt x="243412" y="45841"/>
                    </a:cubicBezTo>
                    <a:cubicBezTo>
                      <a:pt x="192003" y="56300"/>
                      <a:pt x="112236" y="59058"/>
                      <a:pt x="49744" y="0"/>
                    </a:cubicBezTo>
                    <a:cubicBezTo>
                      <a:pt x="6921" y="108281"/>
                      <a:pt x="0" y="494942"/>
                      <a:pt x="0" y="494942"/>
                    </a:cubicBezTo>
                    <a:close/>
                  </a:path>
                </a:pathLst>
              </a:custGeom>
              <a:solidFill>
                <a:schemeClr val="accent2">
                  <a:lumMod val="75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156" name="Freeform: Shape 155">
                <a:extLst>
                  <a:ext uri="{FF2B5EF4-FFF2-40B4-BE49-F238E27FC236}">
                    <a16:creationId xmlns:a16="http://schemas.microsoft.com/office/drawing/2014/main" id="{CE96A356-D3F8-483D-99C5-E4785A4BE2B2}"/>
                  </a:ext>
                </a:extLst>
              </p:cNvPr>
              <p:cNvSpPr/>
              <p:nvPr/>
            </p:nvSpPr>
            <p:spPr>
              <a:xfrm>
                <a:off x="8423245" y="3742657"/>
                <a:ext cx="130083" cy="150897"/>
              </a:xfrm>
              <a:custGeom>
                <a:avLst/>
                <a:gdLst>
                  <a:gd name="connsiteX0" fmla="*/ 0 w 130083"/>
                  <a:gd name="connsiteY0" fmla="*/ 30179 h 150896"/>
                  <a:gd name="connsiteX1" fmla="*/ 18160 w 130083"/>
                  <a:gd name="connsiteY1" fmla="*/ 155684 h 150896"/>
                  <a:gd name="connsiteX2" fmla="*/ 129043 w 130083"/>
                  <a:gd name="connsiteY2" fmla="*/ 141062 h 150896"/>
                  <a:gd name="connsiteX3" fmla="*/ 135078 w 130083"/>
                  <a:gd name="connsiteY3" fmla="*/ 139449 h 150896"/>
                  <a:gd name="connsiteX4" fmla="*/ 133570 w 130083"/>
                  <a:gd name="connsiteY4" fmla="*/ 95481 h 150896"/>
                  <a:gd name="connsiteX5" fmla="*/ 114630 w 130083"/>
                  <a:gd name="connsiteY5" fmla="*/ 0 h 150896"/>
                  <a:gd name="connsiteX6" fmla="*/ 0 w 130083"/>
                  <a:gd name="connsiteY6" fmla="*/ 30179 h 150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0083" h="150896">
                    <a:moveTo>
                      <a:pt x="0" y="30179"/>
                    </a:moveTo>
                    <a:cubicBezTo>
                      <a:pt x="2602" y="62232"/>
                      <a:pt x="9522" y="107345"/>
                      <a:pt x="18160" y="155684"/>
                    </a:cubicBezTo>
                    <a:cubicBezTo>
                      <a:pt x="55520" y="154903"/>
                      <a:pt x="92775" y="150012"/>
                      <a:pt x="129043" y="141062"/>
                    </a:cubicBezTo>
                    <a:cubicBezTo>
                      <a:pt x="131072" y="140594"/>
                      <a:pt x="133101" y="140074"/>
                      <a:pt x="135078" y="139449"/>
                    </a:cubicBezTo>
                    <a:cubicBezTo>
                      <a:pt x="135078" y="121134"/>
                      <a:pt x="134662" y="105888"/>
                      <a:pt x="133570" y="95481"/>
                    </a:cubicBezTo>
                    <a:cubicBezTo>
                      <a:pt x="128939" y="50888"/>
                      <a:pt x="119937" y="17171"/>
                      <a:pt x="114630" y="0"/>
                    </a:cubicBezTo>
                    <a:cubicBezTo>
                      <a:pt x="93244" y="10094"/>
                      <a:pt x="52397" y="25860"/>
                      <a:pt x="0" y="30179"/>
                    </a:cubicBezTo>
                    <a:close/>
                  </a:path>
                </a:pathLst>
              </a:custGeom>
              <a:solidFill>
                <a:schemeClr val="accent2">
                  <a:lumMod val="40000"/>
                  <a:lumOff val="60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157" name="Freeform: Shape 156">
                <a:extLst>
                  <a:ext uri="{FF2B5EF4-FFF2-40B4-BE49-F238E27FC236}">
                    <a16:creationId xmlns:a16="http://schemas.microsoft.com/office/drawing/2014/main" id="{CA3C7E8C-35D1-4FF6-B25A-53691EFCA26A}"/>
                  </a:ext>
                </a:extLst>
              </p:cNvPr>
              <p:cNvSpPr/>
              <p:nvPr/>
            </p:nvSpPr>
            <p:spPr>
              <a:xfrm>
                <a:off x="8441456" y="3882159"/>
                <a:ext cx="114473" cy="385047"/>
              </a:xfrm>
              <a:custGeom>
                <a:avLst/>
                <a:gdLst>
                  <a:gd name="connsiteX0" fmla="*/ 48235 w 114473"/>
                  <a:gd name="connsiteY0" fmla="*/ 307049 h 385047"/>
                  <a:gd name="connsiteX1" fmla="*/ 43344 w 114473"/>
                  <a:gd name="connsiteY1" fmla="*/ 323335 h 385047"/>
                  <a:gd name="connsiteX2" fmla="*/ 89342 w 114473"/>
                  <a:gd name="connsiteY2" fmla="*/ 387961 h 385047"/>
                  <a:gd name="connsiteX3" fmla="*/ 117543 w 114473"/>
                  <a:gd name="connsiteY3" fmla="*/ 332129 h 385047"/>
                  <a:gd name="connsiteX4" fmla="*/ 116919 w 114473"/>
                  <a:gd name="connsiteY4" fmla="*/ 327654 h 385047"/>
                  <a:gd name="connsiteX5" fmla="*/ 103806 w 114473"/>
                  <a:gd name="connsiteY5" fmla="*/ 282385 h 385047"/>
                  <a:gd name="connsiteX6" fmla="*/ 116919 w 114473"/>
                  <a:gd name="connsiteY6" fmla="*/ 0 h 385047"/>
                  <a:gd name="connsiteX7" fmla="*/ 110883 w 114473"/>
                  <a:gd name="connsiteY7" fmla="*/ 1613 h 385047"/>
                  <a:gd name="connsiteX8" fmla="*/ 0 w 114473"/>
                  <a:gd name="connsiteY8" fmla="*/ 16234 h 385047"/>
                  <a:gd name="connsiteX9" fmla="*/ 55103 w 114473"/>
                  <a:gd name="connsiteY9" fmla="*/ 285143 h 385047"/>
                  <a:gd name="connsiteX10" fmla="*/ 48235 w 114473"/>
                  <a:gd name="connsiteY10" fmla="*/ 307049 h 385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4473" h="385047">
                    <a:moveTo>
                      <a:pt x="48235" y="307049"/>
                    </a:moveTo>
                    <a:cubicBezTo>
                      <a:pt x="46102" y="312096"/>
                      <a:pt x="44489" y="317560"/>
                      <a:pt x="43344" y="323335"/>
                    </a:cubicBezTo>
                    <a:cubicBezTo>
                      <a:pt x="43344" y="323335"/>
                      <a:pt x="63273" y="392019"/>
                      <a:pt x="89342" y="387961"/>
                    </a:cubicBezTo>
                    <a:cubicBezTo>
                      <a:pt x="105940" y="385359"/>
                      <a:pt x="113953" y="354295"/>
                      <a:pt x="117543" y="332129"/>
                    </a:cubicBezTo>
                    <a:cubicBezTo>
                      <a:pt x="117336" y="330568"/>
                      <a:pt x="117127" y="329059"/>
                      <a:pt x="116919" y="327654"/>
                    </a:cubicBezTo>
                    <a:cubicBezTo>
                      <a:pt x="111611" y="292011"/>
                      <a:pt x="103806" y="282385"/>
                      <a:pt x="103806" y="282385"/>
                    </a:cubicBezTo>
                    <a:cubicBezTo>
                      <a:pt x="103806" y="282385"/>
                      <a:pt x="116867" y="97666"/>
                      <a:pt x="116919" y="0"/>
                    </a:cubicBezTo>
                    <a:cubicBezTo>
                      <a:pt x="114942" y="624"/>
                      <a:pt x="112860" y="1145"/>
                      <a:pt x="110883" y="1613"/>
                    </a:cubicBezTo>
                    <a:cubicBezTo>
                      <a:pt x="74616" y="10511"/>
                      <a:pt x="37360" y="15454"/>
                      <a:pt x="0" y="16234"/>
                    </a:cubicBezTo>
                    <a:cubicBezTo>
                      <a:pt x="22010" y="140126"/>
                      <a:pt x="55103" y="285143"/>
                      <a:pt x="55103" y="285143"/>
                    </a:cubicBezTo>
                    <a:lnTo>
                      <a:pt x="48235" y="307049"/>
                    </a:lnTo>
                    <a:close/>
                  </a:path>
                </a:pathLst>
              </a:custGeom>
              <a:solidFill>
                <a:schemeClr val="accent2">
                  <a:lumMod val="20000"/>
                  <a:lumOff val="80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158" name="Freeform: Shape 157">
                <a:extLst>
                  <a:ext uri="{FF2B5EF4-FFF2-40B4-BE49-F238E27FC236}">
                    <a16:creationId xmlns:a16="http://schemas.microsoft.com/office/drawing/2014/main" id="{AE952715-7078-4CA5-B24D-056FB7C5AC97}"/>
                  </a:ext>
                </a:extLst>
              </p:cNvPr>
              <p:cNvSpPr/>
              <p:nvPr/>
            </p:nvSpPr>
            <p:spPr>
              <a:xfrm>
                <a:off x="8482567" y="4205442"/>
                <a:ext cx="78050" cy="119677"/>
              </a:xfrm>
              <a:custGeom>
                <a:avLst/>
                <a:gdLst>
                  <a:gd name="connsiteX0" fmla="*/ 51144 w 78050"/>
                  <a:gd name="connsiteY0" fmla="*/ 122227 h 119676"/>
                  <a:gd name="connsiteX1" fmla="*/ 76433 w 78050"/>
                  <a:gd name="connsiteY1" fmla="*/ 8794 h 119676"/>
                  <a:gd name="connsiteX2" fmla="*/ 48231 w 78050"/>
                  <a:gd name="connsiteY2" fmla="*/ 64626 h 119676"/>
                  <a:gd name="connsiteX3" fmla="*/ 2233 w 78050"/>
                  <a:gd name="connsiteY3" fmla="*/ 0 h 119676"/>
                  <a:gd name="connsiteX4" fmla="*/ 51144 w 78050"/>
                  <a:gd name="connsiteY4" fmla="*/ 122227 h 1196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050" h="119676">
                    <a:moveTo>
                      <a:pt x="51144" y="122227"/>
                    </a:moveTo>
                    <a:cubicBezTo>
                      <a:pt x="82885" y="111716"/>
                      <a:pt x="81376" y="45581"/>
                      <a:pt x="76433" y="8794"/>
                    </a:cubicBezTo>
                    <a:cubicBezTo>
                      <a:pt x="72843" y="30960"/>
                      <a:pt x="64829" y="61972"/>
                      <a:pt x="48231" y="64626"/>
                    </a:cubicBezTo>
                    <a:cubicBezTo>
                      <a:pt x="22162" y="68736"/>
                      <a:pt x="2233" y="0"/>
                      <a:pt x="2233" y="0"/>
                    </a:cubicBezTo>
                    <a:cubicBezTo>
                      <a:pt x="-8486" y="53698"/>
                      <a:pt x="21277" y="132113"/>
                      <a:pt x="51144" y="122227"/>
                    </a:cubicBezTo>
                    <a:close/>
                  </a:path>
                </a:pathLst>
              </a:custGeom>
              <a:solidFill>
                <a:schemeClr val="tx2"/>
              </a:solidFill>
              <a:ln w="5199" cap="flat">
                <a:noFill/>
                <a:prstDash val="solid"/>
                <a:miter/>
              </a:ln>
            </p:spPr>
            <p:txBody>
              <a:bodyPr rtlCol="0" anchor="ctr"/>
              <a:lstStyle/>
              <a:p>
                <a:pPr algn="r" rtl="1"/>
                <a:endParaRPr lang="en-ID">
                  <a:cs typeface="B Nazanin" panose="00000400000000000000" pitchFamily="2" charset="-78"/>
                </a:endParaRPr>
              </a:p>
            </p:txBody>
          </p:sp>
          <p:sp>
            <p:nvSpPr>
              <p:cNvPr id="159" name="Freeform: Shape 158">
                <a:extLst>
                  <a:ext uri="{FF2B5EF4-FFF2-40B4-BE49-F238E27FC236}">
                    <a16:creationId xmlns:a16="http://schemas.microsoft.com/office/drawing/2014/main" id="{B42E80BE-60AB-4A9C-BAAC-AB2E098CA993}"/>
                  </a:ext>
                </a:extLst>
              </p:cNvPr>
              <p:cNvSpPr/>
              <p:nvPr/>
            </p:nvSpPr>
            <p:spPr>
              <a:xfrm>
                <a:off x="8220315" y="3723717"/>
                <a:ext cx="124880" cy="161303"/>
              </a:xfrm>
              <a:custGeom>
                <a:avLst/>
                <a:gdLst>
                  <a:gd name="connsiteX0" fmla="*/ 0 w 124880"/>
                  <a:gd name="connsiteY0" fmla="*/ 0 h 161303"/>
                  <a:gd name="connsiteX1" fmla="*/ 7805 w 124880"/>
                  <a:gd name="connsiteY1" fmla="*/ 151365 h 161303"/>
                  <a:gd name="connsiteX2" fmla="*/ 112184 w 124880"/>
                  <a:gd name="connsiteY2" fmla="*/ 160211 h 161303"/>
                  <a:gd name="connsiteX3" fmla="*/ 129303 w 124880"/>
                  <a:gd name="connsiteY3" fmla="*/ 46986 h 161303"/>
                  <a:gd name="connsiteX4" fmla="*/ 0 w 124880"/>
                  <a:gd name="connsiteY4" fmla="*/ 0 h 1613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4880" h="161303">
                    <a:moveTo>
                      <a:pt x="0" y="0"/>
                    </a:moveTo>
                    <a:lnTo>
                      <a:pt x="7805" y="151365"/>
                    </a:lnTo>
                    <a:cubicBezTo>
                      <a:pt x="41470" y="161564"/>
                      <a:pt x="77269" y="164582"/>
                      <a:pt x="112184" y="160211"/>
                    </a:cubicBezTo>
                    <a:cubicBezTo>
                      <a:pt x="119677" y="111351"/>
                      <a:pt x="126441" y="66290"/>
                      <a:pt x="129303" y="46986"/>
                    </a:cubicBezTo>
                    <a:cubicBezTo>
                      <a:pt x="88977" y="41262"/>
                      <a:pt x="45165" y="27213"/>
                      <a:pt x="0" y="0"/>
                    </a:cubicBezTo>
                    <a:close/>
                  </a:path>
                </a:pathLst>
              </a:custGeom>
              <a:solidFill>
                <a:schemeClr val="accent2">
                  <a:lumMod val="40000"/>
                  <a:lumOff val="60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160" name="Freeform: Shape 159">
                <a:extLst>
                  <a:ext uri="{FF2B5EF4-FFF2-40B4-BE49-F238E27FC236}">
                    <a16:creationId xmlns:a16="http://schemas.microsoft.com/office/drawing/2014/main" id="{07013074-F473-4E78-B0A7-E6B29A4C6E2F}"/>
                  </a:ext>
                </a:extLst>
              </p:cNvPr>
              <p:cNvSpPr/>
              <p:nvPr/>
            </p:nvSpPr>
            <p:spPr>
              <a:xfrm>
                <a:off x="8179857" y="3875082"/>
                <a:ext cx="150897" cy="353827"/>
              </a:xfrm>
              <a:custGeom>
                <a:avLst/>
                <a:gdLst>
                  <a:gd name="connsiteX0" fmla="*/ 23234 w 150896"/>
                  <a:gd name="connsiteY0" fmla="*/ 353879 h 353827"/>
                  <a:gd name="connsiteX1" fmla="*/ 121994 w 150896"/>
                  <a:gd name="connsiteY1" fmla="*/ 266099 h 353827"/>
                  <a:gd name="connsiteX2" fmla="*/ 127457 w 150896"/>
                  <a:gd name="connsiteY2" fmla="*/ 167392 h 353827"/>
                  <a:gd name="connsiteX3" fmla="*/ 152641 w 150896"/>
                  <a:gd name="connsiteY3" fmla="*/ 8846 h 353827"/>
                  <a:gd name="connsiteX4" fmla="*/ 48262 w 150896"/>
                  <a:gd name="connsiteY4" fmla="*/ 0 h 353827"/>
                  <a:gd name="connsiteX5" fmla="*/ 61635 w 150896"/>
                  <a:gd name="connsiteY5" fmla="*/ 260583 h 353827"/>
                  <a:gd name="connsiteX6" fmla="*/ 6792 w 150896"/>
                  <a:gd name="connsiteY6" fmla="*/ 326406 h 353827"/>
                  <a:gd name="connsiteX7" fmla="*/ 1224 w 150896"/>
                  <a:gd name="connsiteY7" fmla="*/ 337385 h 353827"/>
                  <a:gd name="connsiteX8" fmla="*/ 1224 w 150896"/>
                  <a:gd name="connsiteY8" fmla="*/ 337437 h 353827"/>
                  <a:gd name="connsiteX9" fmla="*/ 23234 w 150896"/>
                  <a:gd name="connsiteY9" fmla="*/ 353879 h 353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0896" h="353827">
                    <a:moveTo>
                      <a:pt x="23234" y="353879"/>
                    </a:moveTo>
                    <a:cubicBezTo>
                      <a:pt x="62988" y="348416"/>
                      <a:pt x="121994" y="266099"/>
                      <a:pt x="121994" y="266099"/>
                    </a:cubicBezTo>
                    <a:cubicBezTo>
                      <a:pt x="121994" y="266099"/>
                      <a:pt x="116530" y="229103"/>
                      <a:pt x="127457" y="167392"/>
                    </a:cubicBezTo>
                    <a:cubicBezTo>
                      <a:pt x="132817" y="137420"/>
                      <a:pt x="143223" y="70141"/>
                      <a:pt x="152641" y="8846"/>
                    </a:cubicBezTo>
                    <a:cubicBezTo>
                      <a:pt x="117779" y="13217"/>
                      <a:pt x="81928" y="10199"/>
                      <a:pt x="48262" y="0"/>
                    </a:cubicBezTo>
                    <a:lnTo>
                      <a:pt x="61635" y="260583"/>
                    </a:lnTo>
                    <a:lnTo>
                      <a:pt x="6792" y="326406"/>
                    </a:lnTo>
                    <a:cubicBezTo>
                      <a:pt x="6792" y="326406"/>
                      <a:pt x="3201" y="331505"/>
                      <a:pt x="1224" y="337385"/>
                    </a:cubicBezTo>
                    <a:lnTo>
                      <a:pt x="1224" y="337437"/>
                    </a:lnTo>
                    <a:cubicBezTo>
                      <a:pt x="-1794" y="346438"/>
                      <a:pt x="-857" y="357157"/>
                      <a:pt x="23234" y="353879"/>
                    </a:cubicBezTo>
                    <a:close/>
                  </a:path>
                </a:pathLst>
              </a:custGeom>
              <a:solidFill>
                <a:schemeClr val="accent2">
                  <a:lumMod val="20000"/>
                  <a:lumOff val="80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161" name="Freeform: Shape 160">
                <a:extLst>
                  <a:ext uri="{FF2B5EF4-FFF2-40B4-BE49-F238E27FC236}">
                    <a16:creationId xmlns:a16="http://schemas.microsoft.com/office/drawing/2014/main" id="{F34CC371-8B29-47E2-AC4B-B09C1683A6CD}"/>
                  </a:ext>
                </a:extLst>
              </p:cNvPr>
              <p:cNvSpPr/>
              <p:nvPr/>
            </p:nvSpPr>
            <p:spPr>
              <a:xfrm>
                <a:off x="8144478" y="4141181"/>
                <a:ext cx="171710" cy="150897"/>
              </a:xfrm>
              <a:custGeom>
                <a:avLst/>
                <a:gdLst>
                  <a:gd name="connsiteX0" fmla="*/ 6476 w 171710"/>
                  <a:gd name="connsiteY0" fmla="*/ 154956 h 150896"/>
                  <a:gd name="connsiteX1" fmla="*/ 165542 w 171710"/>
                  <a:gd name="connsiteY1" fmla="*/ 69933 h 150896"/>
                  <a:gd name="connsiteX2" fmla="*/ 157321 w 171710"/>
                  <a:gd name="connsiteY2" fmla="*/ 0 h 150896"/>
                  <a:gd name="connsiteX3" fmla="*/ 58561 w 171710"/>
                  <a:gd name="connsiteY3" fmla="*/ 87780 h 150896"/>
                  <a:gd name="connsiteX4" fmla="*/ 36551 w 171710"/>
                  <a:gd name="connsiteY4" fmla="*/ 71338 h 150896"/>
                  <a:gd name="connsiteX5" fmla="*/ 6476 w 171710"/>
                  <a:gd name="connsiteY5" fmla="*/ 154956 h 150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1710" h="150896">
                    <a:moveTo>
                      <a:pt x="6476" y="154956"/>
                    </a:moveTo>
                    <a:cubicBezTo>
                      <a:pt x="33897" y="163177"/>
                      <a:pt x="140878" y="106929"/>
                      <a:pt x="165542" y="69933"/>
                    </a:cubicBezTo>
                    <a:cubicBezTo>
                      <a:pt x="190206" y="32937"/>
                      <a:pt x="165542" y="2758"/>
                      <a:pt x="157321" y="0"/>
                    </a:cubicBezTo>
                    <a:cubicBezTo>
                      <a:pt x="157321" y="0"/>
                      <a:pt x="98367" y="82265"/>
                      <a:pt x="58561" y="87780"/>
                    </a:cubicBezTo>
                    <a:cubicBezTo>
                      <a:pt x="34522" y="91111"/>
                      <a:pt x="33533" y="80340"/>
                      <a:pt x="36551" y="71338"/>
                    </a:cubicBezTo>
                    <a:cubicBezTo>
                      <a:pt x="18443" y="97615"/>
                      <a:pt x="-13817" y="148867"/>
                      <a:pt x="6476" y="154956"/>
                    </a:cubicBezTo>
                    <a:close/>
                  </a:path>
                </a:pathLst>
              </a:custGeom>
              <a:solidFill>
                <a:schemeClr val="tx2"/>
              </a:solidFill>
              <a:ln w="5199" cap="flat">
                <a:noFill/>
                <a:prstDash val="solid"/>
                <a:miter/>
              </a:ln>
            </p:spPr>
            <p:txBody>
              <a:bodyPr rtlCol="0" anchor="ctr"/>
              <a:lstStyle/>
              <a:p>
                <a:pPr algn="r" rtl="1"/>
                <a:endParaRPr lang="en-ID">
                  <a:cs typeface="B Nazanin" panose="00000400000000000000" pitchFamily="2" charset="-78"/>
                </a:endParaRPr>
              </a:p>
            </p:txBody>
          </p:sp>
          <p:sp>
            <p:nvSpPr>
              <p:cNvPr id="162" name="Freeform: Shape 161">
                <a:extLst>
                  <a:ext uri="{FF2B5EF4-FFF2-40B4-BE49-F238E27FC236}">
                    <a16:creationId xmlns:a16="http://schemas.microsoft.com/office/drawing/2014/main" id="{A303E462-D9B8-4BE5-AF8A-A1D753040E22}"/>
                  </a:ext>
                </a:extLst>
              </p:cNvPr>
              <p:cNvSpPr/>
              <p:nvPr/>
            </p:nvSpPr>
            <p:spPr>
              <a:xfrm>
                <a:off x="8286279" y="2609578"/>
                <a:ext cx="182117" cy="208134"/>
              </a:xfrm>
              <a:custGeom>
                <a:avLst/>
                <a:gdLst>
                  <a:gd name="connsiteX0" fmla="*/ 8183 w 182116"/>
                  <a:gd name="connsiteY0" fmla="*/ 130136 h 208133"/>
                  <a:gd name="connsiteX1" fmla="*/ 10889 w 182116"/>
                  <a:gd name="connsiteY1" fmla="*/ 141791 h 208133"/>
                  <a:gd name="connsiteX2" fmla="*/ 21400 w 182116"/>
                  <a:gd name="connsiteY2" fmla="*/ 170670 h 208133"/>
                  <a:gd name="connsiteX3" fmla="*/ 23689 w 182116"/>
                  <a:gd name="connsiteY3" fmla="*/ 174884 h 208133"/>
                  <a:gd name="connsiteX4" fmla="*/ 25718 w 182116"/>
                  <a:gd name="connsiteY4" fmla="*/ 178370 h 208133"/>
                  <a:gd name="connsiteX5" fmla="*/ 27643 w 182116"/>
                  <a:gd name="connsiteY5" fmla="*/ 181388 h 208133"/>
                  <a:gd name="connsiteX6" fmla="*/ 29465 w 182116"/>
                  <a:gd name="connsiteY6" fmla="*/ 183990 h 208133"/>
                  <a:gd name="connsiteX7" fmla="*/ 30089 w 182116"/>
                  <a:gd name="connsiteY7" fmla="*/ 184875 h 208133"/>
                  <a:gd name="connsiteX8" fmla="*/ 32118 w 182116"/>
                  <a:gd name="connsiteY8" fmla="*/ 187424 h 208133"/>
                  <a:gd name="connsiteX9" fmla="*/ 34564 w 182116"/>
                  <a:gd name="connsiteY9" fmla="*/ 190234 h 208133"/>
                  <a:gd name="connsiteX10" fmla="*/ 36853 w 182116"/>
                  <a:gd name="connsiteY10" fmla="*/ 192576 h 208133"/>
                  <a:gd name="connsiteX11" fmla="*/ 39247 w 182116"/>
                  <a:gd name="connsiteY11" fmla="*/ 194813 h 208133"/>
                  <a:gd name="connsiteX12" fmla="*/ 39975 w 182116"/>
                  <a:gd name="connsiteY12" fmla="*/ 195490 h 208133"/>
                  <a:gd name="connsiteX13" fmla="*/ 42733 w 182116"/>
                  <a:gd name="connsiteY13" fmla="*/ 197675 h 208133"/>
                  <a:gd name="connsiteX14" fmla="*/ 44242 w 182116"/>
                  <a:gd name="connsiteY14" fmla="*/ 198767 h 208133"/>
                  <a:gd name="connsiteX15" fmla="*/ 45751 w 182116"/>
                  <a:gd name="connsiteY15" fmla="*/ 199808 h 208133"/>
                  <a:gd name="connsiteX16" fmla="*/ 45803 w 182116"/>
                  <a:gd name="connsiteY16" fmla="*/ 199860 h 208133"/>
                  <a:gd name="connsiteX17" fmla="*/ 47937 w 182116"/>
                  <a:gd name="connsiteY17" fmla="*/ 201161 h 208133"/>
                  <a:gd name="connsiteX18" fmla="*/ 49654 w 182116"/>
                  <a:gd name="connsiteY18" fmla="*/ 202150 h 208133"/>
                  <a:gd name="connsiteX19" fmla="*/ 52307 w 182116"/>
                  <a:gd name="connsiteY19" fmla="*/ 203451 h 208133"/>
                  <a:gd name="connsiteX20" fmla="*/ 53504 w 182116"/>
                  <a:gd name="connsiteY20" fmla="*/ 204023 h 208133"/>
                  <a:gd name="connsiteX21" fmla="*/ 55794 w 182116"/>
                  <a:gd name="connsiteY21" fmla="*/ 204959 h 208133"/>
                  <a:gd name="connsiteX22" fmla="*/ 79989 w 182116"/>
                  <a:gd name="connsiteY22" fmla="*/ 207925 h 208133"/>
                  <a:gd name="connsiteX23" fmla="*/ 121095 w 182116"/>
                  <a:gd name="connsiteY23" fmla="*/ 189766 h 208133"/>
                  <a:gd name="connsiteX24" fmla="*/ 150130 w 182116"/>
                  <a:gd name="connsiteY24" fmla="*/ 154799 h 208133"/>
                  <a:gd name="connsiteX25" fmla="*/ 162722 w 182116"/>
                  <a:gd name="connsiteY25" fmla="*/ 133518 h 208133"/>
                  <a:gd name="connsiteX26" fmla="*/ 150755 w 182116"/>
                  <a:gd name="connsiteY26" fmla="*/ 104795 h 208133"/>
                  <a:gd name="connsiteX27" fmla="*/ 181298 w 182116"/>
                  <a:gd name="connsiteY27" fmla="*/ 96834 h 208133"/>
                  <a:gd name="connsiteX28" fmla="*/ 178124 w 182116"/>
                  <a:gd name="connsiteY28" fmla="*/ 65458 h 208133"/>
                  <a:gd name="connsiteX29" fmla="*/ 160849 w 182116"/>
                  <a:gd name="connsiteY29" fmla="*/ 60567 h 208133"/>
                  <a:gd name="connsiteX30" fmla="*/ 147893 w 182116"/>
                  <a:gd name="connsiteY30" fmla="*/ 72535 h 208133"/>
                  <a:gd name="connsiteX31" fmla="*/ 147529 w 182116"/>
                  <a:gd name="connsiteY31" fmla="*/ 70505 h 208133"/>
                  <a:gd name="connsiteX32" fmla="*/ 147112 w 182116"/>
                  <a:gd name="connsiteY32" fmla="*/ 68684 h 208133"/>
                  <a:gd name="connsiteX33" fmla="*/ 146800 w 182116"/>
                  <a:gd name="connsiteY33" fmla="*/ 67487 h 208133"/>
                  <a:gd name="connsiteX34" fmla="*/ 146488 w 182116"/>
                  <a:gd name="connsiteY34" fmla="*/ 66447 h 208133"/>
                  <a:gd name="connsiteX35" fmla="*/ 145915 w 182116"/>
                  <a:gd name="connsiteY35" fmla="*/ 64834 h 208133"/>
                  <a:gd name="connsiteX36" fmla="*/ 144927 w 182116"/>
                  <a:gd name="connsiteY36" fmla="*/ 62388 h 208133"/>
                  <a:gd name="connsiteX37" fmla="*/ 144042 w 182116"/>
                  <a:gd name="connsiteY37" fmla="*/ 60411 h 208133"/>
                  <a:gd name="connsiteX38" fmla="*/ 144042 w 182116"/>
                  <a:gd name="connsiteY38" fmla="*/ 60359 h 208133"/>
                  <a:gd name="connsiteX39" fmla="*/ 143157 w 182116"/>
                  <a:gd name="connsiteY39" fmla="*/ 58642 h 208133"/>
                  <a:gd name="connsiteX40" fmla="*/ 143002 w 182116"/>
                  <a:gd name="connsiteY40" fmla="*/ 58434 h 208133"/>
                  <a:gd name="connsiteX41" fmla="*/ 140764 w 182116"/>
                  <a:gd name="connsiteY41" fmla="*/ 54635 h 208133"/>
                  <a:gd name="connsiteX42" fmla="*/ 139828 w 182116"/>
                  <a:gd name="connsiteY42" fmla="*/ 53230 h 208133"/>
                  <a:gd name="connsiteX43" fmla="*/ 130982 w 182116"/>
                  <a:gd name="connsiteY43" fmla="*/ 43552 h 208133"/>
                  <a:gd name="connsiteX44" fmla="*/ 60269 w 182116"/>
                  <a:gd name="connsiteY44" fmla="*/ 45217 h 208133"/>
                  <a:gd name="connsiteX45" fmla="*/ 222 w 182116"/>
                  <a:gd name="connsiteY45" fmla="*/ 0 h 208133"/>
                  <a:gd name="connsiteX46" fmla="*/ 8183 w 182116"/>
                  <a:gd name="connsiteY46" fmla="*/ 130136 h 208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82116" h="208133">
                    <a:moveTo>
                      <a:pt x="8183" y="130136"/>
                    </a:moveTo>
                    <a:cubicBezTo>
                      <a:pt x="8964" y="134038"/>
                      <a:pt x="9900" y="137941"/>
                      <a:pt x="10889" y="141791"/>
                    </a:cubicBezTo>
                    <a:cubicBezTo>
                      <a:pt x="13438" y="151521"/>
                      <a:pt x="16821" y="161512"/>
                      <a:pt x="21400" y="170670"/>
                    </a:cubicBezTo>
                    <a:cubicBezTo>
                      <a:pt x="22128" y="172126"/>
                      <a:pt x="22908" y="173531"/>
                      <a:pt x="23689" y="174884"/>
                    </a:cubicBezTo>
                    <a:cubicBezTo>
                      <a:pt x="24365" y="176081"/>
                      <a:pt x="25042" y="177226"/>
                      <a:pt x="25718" y="178370"/>
                    </a:cubicBezTo>
                    <a:cubicBezTo>
                      <a:pt x="26343" y="179411"/>
                      <a:pt x="27019" y="180400"/>
                      <a:pt x="27643" y="181388"/>
                    </a:cubicBezTo>
                    <a:cubicBezTo>
                      <a:pt x="28216" y="182273"/>
                      <a:pt x="28840" y="183106"/>
                      <a:pt x="29465" y="183990"/>
                    </a:cubicBezTo>
                    <a:cubicBezTo>
                      <a:pt x="29673" y="184250"/>
                      <a:pt x="29881" y="184562"/>
                      <a:pt x="30089" y="184875"/>
                    </a:cubicBezTo>
                    <a:cubicBezTo>
                      <a:pt x="30765" y="185759"/>
                      <a:pt x="31390" y="186592"/>
                      <a:pt x="32118" y="187424"/>
                    </a:cubicBezTo>
                    <a:cubicBezTo>
                      <a:pt x="32899" y="188361"/>
                      <a:pt x="33732" y="189298"/>
                      <a:pt x="34564" y="190234"/>
                    </a:cubicBezTo>
                    <a:cubicBezTo>
                      <a:pt x="35344" y="191067"/>
                      <a:pt x="36073" y="191847"/>
                      <a:pt x="36853" y="192576"/>
                    </a:cubicBezTo>
                    <a:cubicBezTo>
                      <a:pt x="37634" y="193356"/>
                      <a:pt x="38466" y="194085"/>
                      <a:pt x="39247" y="194813"/>
                    </a:cubicBezTo>
                    <a:cubicBezTo>
                      <a:pt x="39507" y="195021"/>
                      <a:pt x="39715" y="195229"/>
                      <a:pt x="39975" y="195490"/>
                    </a:cubicBezTo>
                    <a:cubicBezTo>
                      <a:pt x="40860" y="196218"/>
                      <a:pt x="41796" y="196998"/>
                      <a:pt x="42733" y="197675"/>
                    </a:cubicBezTo>
                    <a:cubicBezTo>
                      <a:pt x="43254" y="198039"/>
                      <a:pt x="43722" y="198455"/>
                      <a:pt x="44242" y="198767"/>
                    </a:cubicBezTo>
                    <a:cubicBezTo>
                      <a:pt x="44711" y="199132"/>
                      <a:pt x="45231" y="199496"/>
                      <a:pt x="45751" y="199808"/>
                    </a:cubicBezTo>
                    <a:cubicBezTo>
                      <a:pt x="45751" y="199860"/>
                      <a:pt x="45803" y="199860"/>
                      <a:pt x="45803" y="199860"/>
                    </a:cubicBezTo>
                    <a:cubicBezTo>
                      <a:pt x="46480" y="200329"/>
                      <a:pt x="47208" y="200745"/>
                      <a:pt x="47937" y="201161"/>
                    </a:cubicBezTo>
                    <a:cubicBezTo>
                      <a:pt x="48509" y="201525"/>
                      <a:pt x="49081" y="201838"/>
                      <a:pt x="49654" y="202150"/>
                    </a:cubicBezTo>
                    <a:cubicBezTo>
                      <a:pt x="50486" y="202618"/>
                      <a:pt x="51371" y="203034"/>
                      <a:pt x="52307" y="203451"/>
                    </a:cubicBezTo>
                    <a:cubicBezTo>
                      <a:pt x="52723" y="203659"/>
                      <a:pt x="53088" y="203815"/>
                      <a:pt x="53504" y="204023"/>
                    </a:cubicBezTo>
                    <a:cubicBezTo>
                      <a:pt x="54285" y="204387"/>
                      <a:pt x="55013" y="204699"/>
                      <a:pt x="55794" y="204959"/>
                    </a:cubicBezTo>
                    <a:cubicBezTo>
                      <a:pt x="63599" y="207925"/>
                      <a:pt x="71820" y="208758"/>
                      <a:pt x="79989" y="207925"/>
                    </a:cubicBezTo>
                    <a:cubicBezTo>
                      <a:pt x="94819" y="206469"/>
                      <a:pt x="109544" y="199496"/>
                      <a:pt x="121095" y="189766"/>
                    </a:cubicBezTo>
                    <a:cubicBezTo>
                      <a:pt x="132751" y="179983"/>
                      <a:pt x="141961" y="167704"/>
                      <a:pt x="150130" y="154799"/>
                    </a:cubicBezTo>
                    <a:cubicBezTo>
                      <a:pt x="154501" y="147827"/>
                      <a:pt x="158664" y="140646"/>
                      <a:pt x="162722" y="133518"/>
                    </a:cubicBezTo>
                    <a:cubicBezTo>
                      <a:pt x="157831" y="124776"/>
                      <a:pt x="155645" y="113485"/>
                      <a:pt x="150755" y="104795"/>
                    </a:cubicBezTo>
                    <a:cubicBezTo>
                      <a:pt x="161057" y="109790"/>
                      <a:pt x="174742" y="106200"/>
                      <a:pt x="181298" y="96834"/>
                    </a:cubicBezTo>
                    <a:cubicBezTo>
                      <a:pt x="187854" y="87468"/>
                      <a:pt x="186397" y="73367"/>
                      <a:pt x="178124" y="65458"/>
                    </a:cubicBezTo>
                    <a:cubicBezTo>
                      <a:pt x="173545" y="61139"/>
                      <a:pt x="166833" y="58642"/>
                      <a:pt x="160849" y="60567"/>
                    </a:cubicBezTo>
                    <a:cubicBezTo>
                      <a:pt x="155854" y="62128"/>
                      <a:pt x="148777" y="67435"/>
                      <a:pt x="147893" y="72535"/>
                    </a:cubicBezTo>
                    <a:cubicBezTo>
                      <a:pt x="147788" y="71858"/>
                      <a:pt x="147684" y="71182"/>
                      <a:pt x="147529" y="70505"/>
                    </a:cubicBezTo>
                    <a:cubicBezTo>
                      <a:pt x="147424" y="69881"/>
                      <a:pt x="147268" y="69309"/>
                      <a:pt x="147112" y="68684"/>
                    </a:cubicBezTo>
                    <a:cubicBezTo>
                      <a:pt x="147060" y="68320"/>
                      <a:pt x="146956" y="67904"/>
                      <a:pt x="146800" y="67487"/>
                    </a:cubicBezTo>
                    <a:cubicBezTo>
                      <a:pt x="146696" y="67123"/>
                      <a:pt x="146592" y="66811"/>
                      <a:pt x="146488" y="66447"/>
                    </a:cubicBezTo>
                    <a:cubicBezTo>
                      <a:pt x="146332" y="65874"/>
                      <a:pt x="146124" y="65354"/>
                      <a:pt x="145915" y="64834"/>
                    </a:cubicBezTo>
                    <a:cubicBezTo>
                      <a:pt x="145655" y="64001"/>
                      <a:pt x="145343" y="63168"/>
                      <a:pt x="144927" y="62388"/>
                    </a:cubicBezTo>
                    <a:cubicBezTo>
                      <a:pt x="144667" y="61712"/>
                      <a:pt x="144355" y="61087"/>
                      <a:pt x="144042" y="60411"/>
                    </a:cubicBezTo>
                    <a:cubicBezTo>
                      <a:pt x="144042" y="60359"/>
                      <a:pt x="144042" y="60359"/>
                      <a:pt x="144042" y="60359"/>
                    </a:cubicBezTo>
                    <a:cubicBezTo>
                      <a:pt x="143782" y="59786"/>
                      <a:pt x="143470" y="59214"/>
                      <a:pt x="143157" y="58642"/>
                    </a:cubicBezTo>
                    <a:cubicBezTo>
                      <a:pt x="143105" y="58590"/>
                      <a:pt x="143105" y="58486"/>
                      <a:pt x="143002" y="58434"/>
                    </a:cubicBezTo>
                    <a:cubicBezTo>
                      <a:pt x="142325" y="57133"/>
                      <a:pt x="141545" y="55884"/>
                      <a:pt x="140764" y="54635"/>
                    </a:cubicBezTo>
                    <a:cubicBezTo>
                      <a:pt x="140452" y="54167"/>
                      <a:pt x="140140" y="53698"/>
                      <a:pt x="139828" y="53230"/>
                    </a:cubicBezTo>
                    <a:cubicBezTo>
                      <a:pt x="137226" y="49536"/>
                      <a:pt x="134208" y="46206"/>
                      <a:pt x="130982" y="43552"/>
                    </a:cubicBezTo>
                    <a:cubicBezTo>
                      <a:pt x="108711" y="52658"/>
                      <a:pt x="83059" y="53230"/>
                      <a:pt x="60269" y="45217"/>
                    </a:cubicBezTo>
                    <a:cubicBezTo>
                      <a:pt x="37582" y="37204"/>
                      <a:pt x="11929" y="21074"/>
                      <a:pt x="222" y="0"/>
                    </a:cubicBezTo>
                    <a:cubicBezTo>
                      <a:pt x="-246" y="43604"/>
                      <a:pt x="-819" y="87676"/>
                      <a:pt x="8183" y="130136"/>
                    </a:cubicBezTo>
                    <a:close/>
                  </a:path>
                </a:pathLst>
              </a:custGeom>
              <a:solidFill>
                <a:schemeClr val="accent2">
                  <a:lumMod val="40000"/>
                  <a:lumOff val="60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163" name="Freeform: Shape 162">
                <a:extLst>
                  <a:ext uri="{FF2B5EF4-FFF2-40B4-BE49-F238E27FC236}">
                    <a16:creationId xmlns:a16="http://schemas.microsoft.com/office/drawing/2014/main" id="{30FB6F9F-802A-49EA-840D-D8D9EC740911}"/>
                  </a:ext>
                </a:extLst>
              </p:cNvPr>
              <p:cNvSpPr/>
              <p:nvPr/>
            </p:nvSpPr>
            <p:spPr>
              <a:xfrm>
                <a:off x="8365280" y="2764326"/>
                <a:ext cx="67643" cy="93660"/>
              </a:xfrm>
              <a:custGeom>
                <a:avLst/>
                <a:gdLst>
                  <a:gd name="connsiteX0" fmla="*/ 0 w 67643"/>
                  <a:gd name="connsiteY0" fmla="*/ 97563 h 93660"/>
                  <a:gd name="connsiteX1" fmla="*/ 43708 w 67643"/>
                  <a:gd name="connsiteY1" fmla="*/ 89601 h 93660"/>
                  <a:gd name="connsiteX2" fmla="*/ 67956 w 67643"/>
                  <a:gd name="connsiteY2" fmla="*/ 56456 h 93660"/>
                  <a:gd name="connsiteX3" fmla="*/ 71858 w 67643"/>
                  <a:gd name="connsiteY3" fmla="*/ 24976 h 93660"/>
                  <a:gd name="connsiteX4" fmla="*/ 71910 w 67643"/>
                  <a:gd name="connsiteY4" fmla="*/ 21178 h 93660"/>
                  <a:gd name="connsiteX5" fmla="*/ 71858 w 67643"/>
                  <a:gd name="connsiteY5" fmla="*/ 16182 h 93660"/>
                  <a:gd name="connsiteX6" fmla="*/ 71806 w 67643"/>
                  <a:gd name="connsiteY6" fmla="*/ 13633 h 93660"/>
                  <a:gd name="connsiteX7" fmla="*/ 71546 w 67643"/>
                  <a:gd name="connsiteY7" fmla="*/ 6556 h 93660"/>
                  <a:gd name="connsiteX8" fmla="*/ 71130 w 67643"/>
                  <a:gd name="connsiteY8" fmla="*/ 0 h 93660"/>
                  <a:gd name="connsiteX9" fmla="*/ 42095 w 67643"/>
                  <a:gd name="connsiteY9" fmla="*/ 34966 h 93660"/>
                  <a:gd name="connsiteX10" fmla="*/ 989 w 67643"/>
                  <a:gd name="connsiteY10" fmla="*/ 53126 h 93660"/>
                  <a:gd name="connsiteX11" fmla="*/ 0 w 67643"/>
                  <a:gd name="connsiteY11" fmla="*/ 97563 h 9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643" h="93660">
                    <a:moveTo>
                      <a:pt x="0" y="97563"/>
                    </a:moveTo>
                    <a:cubicBezTo>
                      <a:pt x="13789" y="100112"/>
                      <a:pt x="31844" y="97094"/>
                      <a:pt x="43708" y="89601"/>
                    </a:cubicBezTo>
                    <a:cubicBezTo>
                      <a:pt x="55520" y="82109"/>
                      <a:pt x="64365" y="70037"/>
                      <a:pt x="67956" y="56456"/>
                    </a:cubicBezTo>
                    <a:cubicBezTo>
                      <a:pt x="70609" y="46414"/>
                      <a:pt x="71754" y="35747"/>
                      <a:pt x="71858" y="24976"/>
                    </a:cubicBezTo>
                    <a:cubicBezTo>
                      <a:pt x="71910" y="23727"/>
                      <a:pt x="71910" y="22426"/>
                      <a:pt x="71910" y="21178"/>
                    </a:cubicBezTo>
                    <a:cubicBezTo>
                      <a:pt x="71910" y="19513"/>
                      <a:pt x="71858" y="17795"/>
                      <a:pt x="71858" y="16182"/>
                    </a:cubicBezTo>
                    <a:cubicBezTo>
                      <a:pt x="71858" y="15350"/>
                      <a:pt x="71806" y="14465"/>
                      <a:pt x="71806" y="13633"/>
                    </a:cubicBezTo>
                    <a:cubicBezTo>
                      <a:pt x="71754" y="11291"/>
                      <a:pt x="71650" y="8898"/>
                      <a:pt x="71546" y="6556"/>
                    </a:cubicBezTo>
                    <a:cubicBezTo>
                      <a:pt x="71390" y="4371"/>
                      <a:pt x="71285" y="2185"/>
                      <a:pt x="71130" y="0"/>
                    </a:cubicBezTo>
                    <a:cubicBezTo>
                      <a:pt x="62960" y="12904"/>
                      <a:pt x="53802" y="25184"/>
                      <a:pt x="42095" y="34966"/>
                    </a:cubicBezTo>
                    <a:cubicBezTo>
                      <a:pt x="30544" y="44697"/>
                      <a:pt x="15818" y="51669"/>
                      <a:pt x="989" y="53126"/>
                    </a:cubicBezTo>
                    <a:cubicBezTo>
                      <a:pt x="624" y="67956"/>
                      <a:pt x="313" y="82785"/>
                      <a:pt x="0" y="97563"/>
                    </a:cubicBezTo>
                    <a:close/>
                  </a:path>
                </a:pathLst>
              </a:custGeom>
              <a:solidFill>
                <a:schemeClr val="accent2">
                  <a:lumMod val="60000"/>
                  <a:lumOff val="40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164" name="Freeform: Shape 163">
                <a:extLst>
                  <a:ext uri="{FF2B5EF4-FFF2-40B4-BE49-F238E27FC236}">
                    <a16:creationId xmlns:a16="http://schemas.microsoft.com/office/drawing/2014/main" id="{32555CDF-03E5-42B6-AB62-5226896394FD}"/>
                  </a:ext>
                </a:extLst>
              </p:cNvPr>
              <p:cNvSpPr/>
              <p:nvPr/>
            </p:nvSpPr>
            <p:spPr>
              <a:xfrm>
                <a:off x="8429333" y="2668012"/>
                <a:ext cx="5203" cy="5203"/>
              </a:xfrm>
              <a:custGeom>
                <a:avLst/>
                <a:gdLst>
                  <a:gd name="connsiteX0" fmla="*/ 0 w 0"/>
                  <a:gd name="connsiteY0" fmla="*/ 0 h 0"/>
                  <a:gd name="connsiteX1" fmla="*/ 156 w 0"/>
                  <a:gd name="connsiteY1" fmla="*/ 260 h 0"/>
                  <a:gd name="connsiteX2" fmla="*/ 1040 w 0"/>
                  <a:gd name="connsiteY2" fmla="*/ 1873 h 0"/>
                  <a:gd name="connsiteX3" fmla="*/ 156 w 0"/>
                  <a:gd name="connsiteY3" fmla="*/ 156 h 0"/>
                  <a:gd name="connsiteX4" fmla="*/ 0 w 0"/>
                  <a:gd name="connsiteY4" fmla="*/ 0 h 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a:moveTo>
                      <a:pt x="0" y="0"/>
                    </a:moveTo>
                    <a:cubicBezTo>
                      <a:pt x="51" y="104"/>
                      <a:pt x="104" y="156"/>
                      <a:pt x="156" y="260"/>
                    </a:cubicBezTo>
                    <a:cubicBezTo>
                      <a:pt x="468" y="832"/>
                      <a:pt x="728" y="1353"/>
                      <a:pt x="1040" y="1873"/>
                    </a:cubicBezTo>
                    <a:cubicBezTo>
                      <a:pt x="780" y="1301"/>
                      <a:pt x="468" y="729"/>
                      <a:pt x="156" y="156"/>
                    </a:cubicBezTo>
                    <a:cubicBezTo>
                      <a:pt x="104" y="156"/>
                      <a:pt x="51" y="52"/>
                      <a:pt x="0" y="0"/>
                    </a:cubicBezTo>
                    <a:close/>
                  </a:path>
                </a:pathLst>
              </a:custGeom>
              <a:solidFill>
                <a:srgbClr val="653711"/>
              </a:solidFill>
              <a:ln w="5199" cap="flat">
                <a:noFill/>
                <a:prstDash val="solid"/>
                <a:miter/>
              </a:ln>
            </p:spPr>
            <p:txBody>
              <a:bodyPr rtlCol="0" anchor="ctr"/>
              <a:lstStyle/>
              <a:p>
                <a:pPr algn="r" rtl="1"/>
                <a:endParaRPr lang="en-ID">
                  <a:cs typeface="B Nazanin" panose="00000400000000000000" pitchFamily="2" charset="-78"/>
                </a:endParaRPr>
              </a:p>
            </p:txBody>
          </p:sp>
          <p:grpSp>
            <p:nvGrpSpPr>
              <p:cNvPr id="165" name="Graphic 3">
                <a:extLst>
                  <a:ext uri="{FF2B5EF4-FFF2-40B4-BE49-F238E27FC236}">
                    <a16:creationId xmlns:a16="http://schemas.microsoft.com/office/drawing/2014/main" id="{069A7F61-6C1C-4668-982F-8B9A288A495C}"/>
                  </a:ext>
                </a:extLst>
              </p:cNvPr>
              <p:cNvGrpSpPr/>
              <p:nvPr/>
            </p:nvGrpSpPr>
            <p:grpSpPr>
              <a:xfrm>
                <a:off x="8303255" y="2833111"/>
                <a:ext cx="109270" cy="93660"/>
                <a:chOff x="8303255" y="2833111"/>
                <a:chExt cx="109270" cy="93660"/>
              </a:xfrm>
              <a:solidFill>
                <a:srgbClr val="020070"/>
              </a:solidFill>
            </p:grpSpPr>
            <p:sp>
              <p:nvSpPr>
                <p:cNvPr id="173" name="Freeform: Shape 172">
                  <a:extLst>
                    <a:ext uri="{FF2B5EF4-FFF2-40B4-BE49-F238E27FC236}">
                      <a16:creationId xmlns:a16="http://schemas.microsoft.com/office/drawing/2014/main" id="{B53A46E2-7138-4FE6-962D-3F4823371030}"/>
                    </a:ext>
                  </a:extLst>
                </p:cNvPr>
                <p:cNvSpPr/>
                <p:nvPr/>
              </p:nvSpPr>
              <p:spPr>
                <a:xfrm>
                  <a:off x="8364533" y="2841855"/>
                  <a:ext cx="46830" cy="83253"/>
                </a:xfrm>
                <a:custGeom>
                  <a:avLst/>
                  <a:gdLst>
                    <a:gd name="connsiteX0" fmla="*/ 48721 w 46830"/>
                    <a:gd name="connsiteY0" fmla="*/ 0 h 83253"/>
                    <a:gd name="connsiteX1" fmla="*/ 14588 w 46830"/>
                    <a:gd name="connsiteY1" fmla="*/ 87937 h 83253"/>
                    <a:gd name="connsiteX2" fmla="*/ 4025 w 46830"/>
                    <a:gd name="connsiteY2" fmla="*/ 55208 h 83253"/>
                    <a:gd name="connsiteX3" fmla="*/ 1423 w 46830"/>
                    <a:gd name="connsiteY3" fmla="*/ 33041 h 83253"/>
                    <a:gd name="connsiteX4" fmla="*/ 18490 w 46830"/>
                    <a:gd name="connsiteY4" fmla="*/ 19357 h 83253"/>
                    <a:gd name="connsiteX5" fmla="*/ 48721 w 46830"/>
                    <a:gd name="connsiteY5" fmla="*/ 0 h 832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830" h="83253">
                      <a:moveTo>
                        <a:pt x="48721" y="0"/>
                      </a:moveTo>
                      <a:cubicBezTo>
                        <a:pt x="42217" y="30908"/>
                        <a:pt x="30614" y="60723"/>
                        <a:pt x="14588" y="87937"/>
                      </a:cubicBezTo>
                      <a:cubicBezTo>
                        <a:pt x="11049" y="77010"/>
                        <a:pt x="7563" y="66082"/>
                        <a:pt x="4025" y="55208"/>
                      </a:cubicBezTo>
                      <a:cubicBezTo>
                        <a:pt x="1787" y="48287"/>
                        <a:pt x="-2115" y="40170"/>
                        <a:pt x="1423" y="33041"/>
                      </a:cubicBezTo>
                      <a:cubicBezTo>
                        <a:pt x="4545" y="26745"/>
                        <a:pt x="12922" y="22895"/>
                        <a:pt x="18490" y="19357"/>
                      </a:cubicBezTo>
                      <a:cubicBezTo>
                        <a:pt x="28585" y="12904"/>
                        <a:pt x="38679" y="6452"/>
                        <a:pt x="48721" y="0"/>
                      </a:cubicBezTo>
                      <a:close/>
                    </a:path>
                  </a:pathLst>
                </a:custGeom>
                <a:solidFill>
                  <a:schemeClr val="accent2"/>
                </a:solidFill>
                <a:ln w="5199" cap="flat">
                  <a:noFill/>
                  <a:prstDash val="solid"/>
                  <a:miter/>
                </a:ln>
              </p:spPr>
              <p:txBody>
                <a:bodyPr rtlCol="0" anchor="ctr"/>
                <a:lstStyle/>
                <a:p>
                  <a:pPr algn="r" rtl="1"/>
                  <a:endParaRPr lang="en-ID">
                    <a:cs typeface="B Nazanin" panose="00000400000000000000" pitchFamily="2" charset="-78"/>
                  </a:endParaRPr>
                </a:p>
              </p:txBody>
            </p:sp>
            <p:sp>
              <p:nvSpPr>
                <p:cNvPr id="174" name="Freeform: Shape 173">
                  <a:extLst>
                    <a:ext uri="{FF2B5EF4-FFF2-40B4-BE49-F238E27FC236}">
                      <a16:creationId xmlns:a16="http://schemas.microsoft.com/office/drawing/2014/main" id="{4D58A6BC-6541-4B33-8B8E-F4ED16BBDF0F}"/>
                    </a:ext>
                  </a:extLst>
                </p:cNvPr>
                <p:cNvSpPr/>
                <p:nvPr/>
              </p:nvSpPr>
              <p:spPr>
                <a:xfrm>
                  <a:off x="8303255" y="2833111"/>
                  <a:ext cx="41627" cy="78050"/>
                </a:xfrm>
                <a:custGeom>
                  <a:avLst/>
                  <a:gdLst>
                    <a:gd name="connsiteX0" fmla="*/ 35591 w 41626"/>
                    <a:gd name="connsiteY0" fmla="*/ 4634 h 78050"/>
                    <a:gd name="connsiteX1" fmla="*/ 32469 w 41626"/>
                    <a:gd name="connsiteY1" fmla="*/ 55 h 78050"/>
                    <a:gd name="connsiteX2" fmla="*/ 27734 w 41626"/>
                    <a:gd name="connsiteY2" fmla="*/ 3489 h 78050"/>
                    <a:gd name="connsiteX3" fmla="*/ 0 w 41626"/>
                    <a:gd name="connsiteY3" fmla="*/ 82008 h 78050"/>
                    <a:gd name="connsiteX4" fmla="*/ 21646 w 41626"/>
                    <a:gd name="connsiteY4" fmla="*/ 63744 h 78050"/>
                    <a:gd name="connsiteX5" fmla="*/ 41419 w 41626"/>
                    <a:gd name="connsiteY5" fmla="*/ 48914 h 78050"/>
                    <a:gd name="connsiteX6" fmla="*/ 35591 w 41626"/>
                    <a:gd name="connsiteY6" fmla="*/ 4634 h 78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26" h="78050">
                      <a:moveTo>
                        <a:pt x="35591" y="4634"/>
                      </a:moveTo>
                      <a:cubicBezTo>
                        <a:pt x="35175" y="2709"/>
                        <a:pt x="34395" y="471"/>
                        <a:pt x="32469" y="55"/>
                      </a:cubicBezTo>
                      <a:cubicBezTo>
                        <a:pt x="30440" y="-361"/>
                        <a:pt x="28775" y="1668"/>
                        <a:pt x="27734" y="3489"/>
                      </a:cubicBezTo>
                      <a:cubicBezTo>
                        <a:pt x="13633" y="27581"/>
                        <a:pt x="4163" y="54378"/>
                        <a:pt x="0" y="82008"/>
                      </a:cubicBezTo>
                      <a:cubicBezTo>
                        <a:pt x="6452" y="75087"/>
                        <a:pt x="13945" y="69259"/>
                        <a:pt x="21646" y="63744"/>
                      </a:cubicBezTo>
                      <a:cubicBezTo>
                        <a:pt x="27682" y="59425"/>
                        <a:pt x="37464" y="55366"/>
                        <a:pt x="41419" y="48914"/>
                      </a:cubicBezTo>
                      <a:cubicBezTo>
                        <a:pt x="48027" y="38039"/>
                        <a:pt x="38089" y="15769"/>
                        <a:pt x="35591" y="4634"/>
                      </a:cubicBezTo>
                      <a:close/>
                    </a:path>
                  </a:pathLst>
                </a:custGeom>
                <a:solidFill>
                  <a:schemeClr val="accent2"/>
                </a:solidFill>
                <a:ln w="5199" cap="flat">
                  <a:noFill/>
                  <a:prstDash val="solid"/>
                  <a:miter/>
                </a:ln>
              </p:spPr>
              <p:txBody>
                <a:bodyPr rtlCol="0" anchor="ctr"/>
                <a:lstStyle/>
                <a:p>
                  <a:pPr algn="r" rtl="1"/>
                  <a:endParaRPr lang="en-ID">
                    <a:cs typeface="B Nazanin" panose="00000400000000000000" pitchFamily="2" charset="-78"/>
                  </a:endParaRPr>
                </a:p>
              </p:txBody>
            </p:sp>
            <p:sp>
              <p:nvSpPr>
                <p:cNvPr id="175" name="Freeform: Shape 174">
                  <a:extLst>
                    <a:ext uri="{FF2B5EF4-FFF2-40B4-BE49-F238E27FC236}">
                      <a16:creationId xmlns:a16="http://schemas.microsoft.com/office/drawing/2014/main" id="{81E50B9F-4A26-42BF-9C5A-715321E20F2A}"/>
                    </a:ext>
                  </a:extLst>
                </p:cNvPr>
                <p:cNvSpPr/>
                <p:nvPr/>
              </p:nvSpPr>
              <p:spPr>
                <a:xfrm>
                  <a:off x="8335493" y="2863094"/>
                  <a:ext cx="36423" cy="31220"/>
                </a:xfrm>
                <a:custGeom>
                  <a:avLst/>
                  <a:gdLst>
                    <a:gd name="connsiteX0" fmla="*/ 40141 w 36423"/>
                    <a:gd name="connsiteY0" fmla="*/ 21324 h 31220"/>
                    <a:gd name="connsiteX1" fmla="*/ 29682 w 36423"/>
                    <a:gd name="connsiteY1" fmla="*/ 30586 h 31220"/>
                    <a:gd name="connsiteX2" fmla="*/ 4707 w 36423"/>
                    <a:gd name="connsiteY2" fmla="*/ 3685 h 31220"/>
                    <a:gd name="connsiteX3" fmla="*/ 40141 w 36423"/>
                    <a:gd name="connsiteY3" fmla="*/ 21324 h 31220"/>
                  </a:gdLst>
                  <a:ahLst/>
                  <a:cxnLst>
                    <a:cxn ang="0">
                      <a:pos x="connsiteX0" y="connsiteY0"/>
                    </a:cxn>
                    <a:cxn ang="0">
                      <a:pos x="connsiteX1" y="connsiteY1"/>
                    </a:cxn>
                    <a:cxn ang="0">
                      <a:pos x="connsiteX2" y="connsiteY2"/>
                    </a:cxn>
                    <a:cxn ang="0">
                      <a:pos x="connsiteX3" y="connsiteY3"/>
                    </a:cxn>
                  </a:cxnLst>
                  <a:rect l="l" t="t" r="r" b="b"/>
                  <a:pathLst>
                    <a:path w="36423" h="31220">
                      <a:moveTo>
                        <a:pt x="40141" y="21324"/>
                      </a:moveTo>
                      <a:cubicBezTo>
                        <a:pt x="38580" y="25903"/>
                        <a:pt x="34313" y="29129"/>
                        <a:pt x="29682" y="30586"/>
                      </a:cubicBezTo>
                      <a:cubicBezTo>
                        <a:pt x="15998" y="34905"/>
                        <a:pt x="-10851" y="16745"/>
                        <a:pt x="4707" y="3685"/>
                      </a:cubicBezTo>
                      <a:cubicBezTo>
                        <a:pt x="15945" y="-5733"/>
                        <a:pt x="45969" y="3893"/>
                        <a:pt x="40141" y="21324"/>
                      </a:cubicBezTo>
                      <a:close/>
                    </a:path>
                  </a:pathLst>
                </a:custGeom>
                <a:solidFill>
                  <a:schemeClr val="accent2"/>
                </a:solidFill>
                <a:ln w="5199" cap="flat">
                  <a:noFill/>
                  <a:prstDash val="solid"/>
                  <a:miter/>
                </a:ln>
              </p:spPr>
              <p:txBody>
                <a:bodyPr rtlCol="0" anchor="ctr"/>
                <a:lstStyle/>
                <a:p>
                  <a:pPr algn="r" rtl="1"/>
                  <a:endParaRPr lang="en-ID">
                    <a:cs typeface="B Nazanin" panose="00000400000000000000" pitchFamily="2" charset="-78"/>
                  </a:endParaRPr>
                </a:p>
              </p:txBody>
            </p:sp>
          </p:grpSp>
          <p:sp>
            <p:nvSpPr>
              <p:cNvPr id="166" name="Freeform: Shape 165">
                <a:extLst>
                  <a:ext uri="{FF2B5EF4-FFF2-40B4-BE49-F238E27FC236}">
                    <a16:creationId xmlns:a16="http://schemas.microsoft.com/office/drawing/2014/main" id="{F77CF717-31B7-46A7-9798-C824429422D6}"/>
                  </a:ext>
                </a:extLst>
              </p:cNvPr>
              <p:cNvSpPr/>
              <p:nvPr/>
            </p:nvSpPr>
            <p:spPr>
              <a:xfrm>
                <a:off x="8328960" y="2668168"/>
                <a:ext cx="140490" cy="145693"/>
              </a:xfrm>
              <a:custGeom>
                <a:avLst/>
                <a:gdLst>
                  <a:gd name="connsiteX0" fmla="*/ 0 w 140490"/>
                  <a:gd name="connsiteY0" fmla="*/ 139033 h 145693"/>
                  <a:gd name="connsiteX1" fmla="*/ 1509 w 140490"/>
                  <a:gd name="connsiteY1" fmla="*/ 140126 h 145693"/>
                  <a:gd name="connsiteX2" fmla="*/ 3018 w 140490"/>
                  <a:gd name="connsiteY2" fmla="*/ 141166 h 145693"/>
                  <a:gd name="connsiteX3" fmla="*/ 3070 w 140490"/>
                  <a:gd name="connsiteY3" fmla="*/ 141218 h 145693"/>
                  <a:gd name="connsiteX4" fmla="*/ 5203 w 140490"/>
                  <a:gd name="connsiteY4" fmla="*/ 142519 h 145693"/>
                  <a:gd name="connsiteX5" fmla="*/ 6920 w 140490"/>
                  <a:gd name="connsiteY5" fmla="*/ 143508 h 145693"/>
                  <a:gd name="connsiteX6" fmla="*/ 9574 w 140490"/>
                  <a:gd name="connsiteY6" fmla="*/ 144809 h 145693"/>
                  <a:gd name="connsiteX7" fmla="*/ 10771 w 140490"/>
                  <a:gd name="connsiteY7" fmla="*/ 145381 h 145693"/>
                  <a:gd name="connsiteX8" fmla="*/ 13060 w 140490"/>
                  <a:gd name="connsiteY8" fmla="*/ 146318 h 145693"/>
                  <a:gd name="connsiteX9" fmla="*/ 37256 w 140490"/>
                  <a:gd name="connsiteY9" fmla="*/ 149283 h 145693"/>
                  <a:gd name="connsiteX10" fmla="*/ 78362 w 140490"/>
                  <a:gd name="connsiteY10" fmla="*/ 131124 h 145693"/>
                  <a:gd name="connsiteX11" fmla="*/ 107397 w 140490"/>
                  <a:gd name="connsiteY11" fmla="*/ 96158 h 145693"/>
                  <a:gd name="connsiteX12" fmla="*/ 119989 w 140490"/>
                  <a:gd name="connsiteY12" fmla="*/ 74876 h 145693"/>
                  <a:gd name="connsiteX13" fmla="*/ 108021 w 140490"/>
                  <a:gd name="connsiteY13" fmla="*/ 46154 h 145693"/>
                  <a:gd name="connsiteX14" fmla="*/ 138565 w 140490"/>
                  <a:gd name="connsiteY14" fmla="*/ 38192 h 145693"/>
                  <a:gd name="connsiteX15" fmla="*/ 135391 w 140490"/>
                  <a:gd name="connsiteY15" fmla="*/ 6816 h 145693"/>
                  <a:gd name="connsiteX16" fmla="*/ 118116 w 140490"/>
                  <a:gd name="connsiteY16" fmla="*/ 1925 h 145693"/>
                  <a:gd name="connsiteX17" fmla="*/ 105159 w 140490"/>
                  <a:gd name="connsiteY17" fmla="*/ 13893 h 145693"/>
                  <a:gd name="connsiteX18" fmla="*/ 104795 w 140490"/>
                  <a:gd name="connsiteY18" fmla="*/ 11863 h 145693"/>
                  <a:gd name="connsiteX19" fmla="*/ 104379 w 140490"/>
                  <a:gd name="connsiteY19" fmla="*/ 10042 h 145693"/>
                  <a:gd name="connsiteX20" fmla="*/ 104067 w 140490"/>
                  <a:gd name="connsiteY20" fmla="*/ 8845 h 145693"/>
                  <a:gd name="connsiteX21" fmla="*/ 103754 w 140490"/>
                  <a:gd name="connsiteY21" fmla="*/ 7805 h 145693"/>
                  <a:gd name="connsiteX22" fmla="*/ 103182 w 140490"/>
                  <a:gd name="connsiteY22" fmla="*/ 6192 h 145693"/>
                  <a:gd name="connsiteX23" fmla="*/ 102194 w 140490"/>
                  <a:gd name="connsiteY23" fmla="*/ 3746 h 145693"/>
                  <a:gd name="connsiteX24" fmla="*/ 101309 w 140490"/>
                  <a:gd name="connsiteY24" fmla="*/ 1769 h 145693"/>
                  <a:gd name="connsiteX25" fmla="*/ 101309 w 140490"/>
                  <a:gd name="connsiteY25" fmla="*/ 1717 h 145693"/>
                  <a:gd name="connsiteX26" fmla="*/ 100424 w 140490"/>
                  <a:gd name="connsiteY26" fmla="*/ 0 h 145693"/>
                  <a:gd name="connsiteX27" fmla="*/ 100424 w 140490"/>
                  <a:gd name="connsiteY27" fmla="*/ 52 h 145693"/>
                  <a:gd name="connsiteX28" fmla="*/ 80027 w 140490"/>
                  <a:gd name="connsiteY28" fmla="*/ 71806 h 145693"/>
                  <a:gd name="connsiteX29" fmla="*/ 676 w 140490"/>
                  <a:gd name="connsiteY29" fmla="*/ 138669 h 145693"/>
                  <a:gd name="connsiteX30" fmla="*/ 0 w 140490"/>
                  <a:gd name="connsiteY30" fmla="*/ 139033 h 1456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40490" h="145693">
                    <a:moveTo>
                      <a:pt x="0" y="139033"/>
                    </a:moveTo>
                    <a:cubicBezTo>
                      <a:pt x="520" y="139397"/>
                      <a:pt x="988" y="139814"/>
                      <a:pt x="1509" y="140126"/>
                    </a:cubicBezTo>
                    <a:cubicBezTo>
                      <a:pt x="1977" y="140490"/>
                      <a:pt x="2498" y="140854"/>
                      <a:pt x="3018" y="141166"/>
                    </a:cubicBezTo>
                    <a:cubicBezTo>
                      <a:pt x="3018" y="141218"/>
                      <a:pt x="3070" y="141218"/>
                      <a:pt x="3070" y="141218"/>
                    </a:cubicBezTo>
                    <a:cubicBezTo>
                      <a:pt x="3746" y="141687"/>
                      <a:pt x="4475" y="142103"/>
                      <a:pt x="5203" y="142519"/>
                    </a:cubicBezTo>
                    <a:cubicBezTo>
                      <a:pt x="5776" y="142883"/>
                      <a:pt x="6348" y="143196"/>
                      <a:pt x="6920" y="143508"/>
                    </a:cubicBezTo>
                    <a:cubicBezTo>
                      <a:pt x="7753" y="143976"/>
                      <a:pt x="8638" y="144393"/>
                      <a:pt x="9574" y="144809"/>
                    </a:cubicBezTo>
                    <a:cubicBezTo>
                      <a:pt x="9991" y="145017"/>
                      <a:pt x="10355" y="145173"/>
                      <a:pt x="10771" y="145381"/>
                    </a:cubicBezTo>
                    <a:cubicBezTo>
                      <a:pt x="11551" y="145745"/>
                      <a:pt x="12280" y="146057"/>
                      <a:pt x="13060" y="146318"/>
                    </a:cubicBezTo>
                    <a:cubicBezTo>
                      <a:pt x="20865" y="149283"/>
                      <a:pt x="29086" y="150116"/>
                      <a:pt x="37256" y="149283"/>
                    </a:cubicBezTo>
                    <a:cubicBezTo>
                      <a:pt x="52085" y="147827"/>
                      <a:pt x="66811" y="140854"/>
                      <a:pt x="78362" y="131124"/>
                    </a:cubicBezTo>
                    <a:cubicBezTo>
                      <a:pt x="90017" y="121342"/>
                      <a:pt x="99227" y="109062"/>
                      <a:pt x="107397" y="96158"/>
                    </a:cubicBezTo>
                    <a:cubicBezTo>
                      <a:pt x="111768" y="89185"/>
                      <a:pt x="115931" y="82004"/>
                      <a:pt x="119989" y="74876"/>
                    </a:cubicBezTo>
                    <a:cubicBezTo>
                      <a:pt x="115098" y="66134"/>
                      <a:pt x="112912" y="54843"/>
                      <a:pt x="108021" y="46154"/>
                    </a:cubicBezTo>
                    <a:cubicBezTo>
                      <a:pt x="118324" y="51149"/>
                      <a:pt x="132009" y="47558"/>
                      <a:pt x="138565" y="38192"/>
                    </a:cubicBezTo>
                    <a:cubicBezTo>
                      <a:pt x="145121" y="28826"/>
                      <a:pt x="143664" y="14725"/>
                      <a:pt x="135391" y="6816"/>
                    </a:cubicBezTo>
                    <a:cubicBezTo>
                      <a:pt x="130812" y="2498"/>
                      <a:pt x="124100" y="0"/>
                      <a:pt x="118116" y="1925"/>
                    </a:cubicBezTo>
                    <a:cubicBezTo>
                      <a:pt x="113121" y="3486"/>
                      <a:pt x="106044" y="8793"/>
                      <a:pt x="105159" y="13893"/>
                    </a:cubicBezTo>
                    <a:cubicBezTo>
                      <a:pt x="105055" y="13216"/>
                      <a:pt x="104952" y="12540"/>
                      <a:pt x="104795" y="11863"/>
                    </a:cubicBezTo>
                    <a:cubicBezTo>
                      <a:pt x="104691" y="11239"/>
                      <a:pt x="104535" y="10667"/>
                      <a:pt x="104379" y="10042"/>
                    </a:cubicBezTo>
                    <a:cubicBezTo>
                      <a:pt x="104327" y="9678"/>
                      <a:pt x="104223" y="9262"/>
                      <a:pt x="104067" y="8845"/>
                    </a:cubicBezTo>
                    <a:cubicBezTo>
                      <a:pt x="103963" y="8481"/>
                      <a:pt x="103858" y="8169"/>
                      <a:pt x="103754" y="7805"/>
                    </a:cubicBezTo>
                    <a:cubicBezTo>
                      <a:pt x="103599" y="7232"/>
                      <a:pt x="103390" y="6712"/>
                      <a:pt x="103182" y="6192"/>
                    </a:cubicBezTo>
                    <a:cubicBezTo>
                      <a:pt x="102922" y="5359"/>
                      <a:pt x="102610" y="4527"/>
                      <a:pt x="102194" y="3746"/>
                    </a:cubicBezTo>
                    <a:cubicBezTo>
                      <a:pt x="101933" y="3070"/>
                      <a:pt x="101621" y="2445"/>
                      <a:pt x="101309" y="1769"/>
                    </a:cubicBezTo>
                    <a:cubicBezTo>
                      <a:pt x="101309" y="1717"/>
                      <a:pt x="101309" y="1717"/>
                      <a:pt x="101309" y="1717"/>
                    </a:cubicBezTo>
                    <a:cubicBezTo>
                      <a:pt x="101049" y="1145"/>
                      <a:pt x="100737" y="572"/>
                      <a:pt x="100424" y="0"/>
                    </a:cubicBezTo>
                    <a:cubicBezTo>
                      <a:pt x="100424" y="52"/>
                      <a:pt x="100424" y="52"/>
                      <a:pt x="100424" y="52"/>
                    </a:cubicBezTo>
                    <a:cubicBezTo>
                      <a:pt x="99592" y="25132"/>
                      <a:pt x="92619" y="50056"/>
                      <a:pt x="80027" y="71806"/>
                    </a:cubicBezTo>
                    <a:cubicBezTo>
                      <a:pt x="62388" y="102350"/>
                      <a:pt x="33770" y="126441"/>
                      <a:pt x="676" y="138669"/>
                    </a:cubicBezTo>
                    <a:cubicBezTo>
                      <a:pt x="520" y="138825"/>
                      <a:pt x="260" y="138981"/>
                      <a:pt x="0" y="139033"/>
                    </a:cubicBezTo>
                    <a:close/>
                  </a:path>
                </a:pathLst>
              </a:custGeom>
              <a:solidFill>
                <a:schemeClr val="accent2">
                  <a:lumMod val="60000"/>
                  <a:lumOff val="40000"/>
                </a:schemeClr>
              </a:solidFill>
              <a:ln w="5199" cap="flat">
                <a:solidFill>
                  <a:schemeClr val="accent2">
                    <a:lumMod val="60000"/>
                    <a:lumOff val="40000"/>
                  </a:schemeClr>
                </a:solidFill>
                <a:prstDash val="solid"/>
                <a:miter/>
              </a:ln>
            </p:spPr>
            <p:txBody>
              <a:bodyPr rtlCol="0" anchor="ctr"/>
              <a:lstStyle/>
              <a:p>
                <a:pPr algn="r" rtl="1"/>
                <a:endParaRPr lang="en-ID">
                  <a:cs typeface="B Nazanin" panose="00000400000000000000" pitchFamily="2" charset="-78"/>
                </a:endParaRPr>
              </a:p>
            </p:txBody>
          </p:sp>
          <p:sp>
            <p:nvSpPr>
              <p:cNvPr id="167" name="Freeform: Shape 166">
                <a:extLst>
                  <a:ext uri="{FF2B5EF4-FFF2-40B4-BE49-F238E27FC236}">
                    <a16:creationId xmlns:a16="http://schemas.microsoft.com/office/drawing/2014/main" id="{77674448-62D2-44A2-82BF-EFB82DF0ADAD}"/>
                  </a:ext>
                </a:extLst>
              </p:cNvPr>
              <p:cNvSpPr/>
              <p:nvPr/>
            </p:nvSpPr>
            <p:spPr>
              <a:xfrm>
                <a:off x="8477412" y="3189282"/>
                <a:ext cx="31220" cy="72847"/>
              </a:xfrm>
              <a:custGeom>
                <a:avLst/>
                <a:gdLst>
                  <a:gd name="connsiteX0" fmla="*/ 0 w 31220"/>
                  <a:gd name="connsiteY0" fmla="*/ 73263 h 72846"/>
                  <a:gd name="connsiteX1" fmla="*/ 28358 w 31220"/>
                  <a:gd name="connsiteY1" fmla="*/ 63429 h 72846"/>
                  <a:gd name="connsiteX2" fmla="*/ 32469 w 31220"/>
                  <a:gd name="connsiteY2" fmla="*/ 18160 h 72846"/>
                  <a:gd name="connsiteX3" fmla="*/ 23935 w 31220"/>
                  <a:gd name="connsiteY3" fmla="*/ 0 h 72846"/>
                  <a:gd name="connsiteX4" fmla="*/ 0 w 31220"/>
                  <a:gd name="connsiteY4" fmla="*/ 73263 h 728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220" h="72846">
                    <a:moveTo>
                      <a:pt x="0" y="73263"/>
                    </a:moveTo>
                    <a:cubicBezTo>
                      <a:pt x="17639" y="68216"/>
                      <a:pt x="28358" y="63429"/>
                      <a:pt x="28358" y="63429"/>
                    </a:cubicBezTo>
                    <a:lnTo>
                      <a:pt x="32469" y="18160"/>
                    </a:lnTo>
                    <a:cubicBezTo>
                      <a:pt x="32469" y="18160"/>
                      <a:pt x="28462" y="10927"/>
                      <a:pt x="23935" y="0"/>
                    </a:cubicBezTo>
                    <a:cubicBezTo>
                      <a:pt x="20241" y="25549"/>
                      <a:pt x="12071" y="50472"/>
                      <a:pt x="0" y="73263"/>
                    </a:cubicBezTo>
                    <a:close/>
                  </a:path>
                </a:pathLst>
              </a:custGeom>
              <a:solidFill>
                <a:srgbClr val="D3D8EA"/>
              </a:solidFill>
              <a:ln w="5199" cap="flat">
                <a:noFill/>
                <a:prstDash val="solid"/>
                <a:miter/>
              </a:ln>
            </p:spPr>
            <p:txBody>
              <a:bodyPr rtlCol="0" anchor="ctr"/>
              <a:lstStyle/>
              <a:p>
                <a:pPr algn="r" rtl="1"/>
                <a:endParaRPr lang="en-ID">
                  <a:cs typeface="B Nazanin" panose="00000400000000000000" pitchFamily="2" charset="-78"/>
                </a:endParaRPr>
              </a:p>
            </p:txBody>
          </p:sp>
          <p:sp>
            <p:nvSpPr>
              <p:cNvPr id="168" name="Freeform: Shape 167">
                <a:extLst>
                  <a:ext uri="{FF2B5EF4-FFF2-40B4-BE49-F238E27FC236}">
                    <a16:creationId xmlns:a16="http://schemas.microsoft.com/office/drawing/2014/main" id="{65763DC1-6115-42F1-BC70-43C6A2313DB9}"/>
                  </a:ext>
                </a:extLst>
              </p:cNvPr>
              <p:cNvSpPr/>
              <p:nvPr/>
            </p:nvSpPr>
            <p:spPr>
              <a:xfrm>
                <a:off x="8453736" y="3252815"/>
                <a:ext cx="109270" cy="509927"/>
              </a:xfrm>
              <a:custGeom>
                <a:avLst/>
                <a:gdLst>
                  <a:gd name="connsiteX0" fmla="*/ 30180 w 109270"/>
                  <a:gd name="connsiteY0" fmla="*/ 397951 h 509927"/>
                  <a:gd name="connsiteX1" fmla="*/ 7545 w 109270"/>
                  <a:gd name="connsiteY1" fmla="*/ 514714 h 509927"/>
                  <a:gd name="connsiteX2" fmla="*/ 84190 w 109270"/>
                  <a:gd name="connsiteY2" fmla="*/ 489894 h 509927"/>
                  <a:gd name="connsiteX3" fmla="*/ 100841 w 109270"/>
                  <a:gd name="connsiteY3" fmla="*/ 481257 h 509927"/>
                  <a:gd name="connsiteX4" fmla="*/ 111924 w 109270"/>
                  <a:gd name="connsiteY4" fmla="*/ 308922 h 509927"/>
                  <a:gd name="connsiteX5" fmla="*/ 67591 w 109270"/>
                  <a:gd name="connsiteY5" fmla="*/ 42251 h 509927"/>
                  <a:gd name="connsiteX6" fmla="*/ 52033 w 109270"/>
                  <a:gd name="connsiteY6" fmla="*/ 0 h 509927"/>
                  <a:gd name="connsiteX7" fmla="*/ 0 w 109270"/>
                  <a:gd name="connsiteY7" fmla="*/ 15662 h 509927"/>
                  <a:gd name="connsiteX8" fmla="*/ 9574 w 109270"/>
                  <a:gd name="connsiteY8" fmla="*/ 41367 h 509927"/>
                  <a:gd name="connsiteX9" fmla="*/ 30648 w 109270"/>
                  <a:gd name="connsiteY9" fmla="*/ 158338 h 509927"/>
                  <a:gd name="connsiteX10" fmla="*/ 30180 w 109270"/>
                  <a:gd name="connsiteY10" fmla="*/ 397951 h 509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9270" h="509927">
                    <a:moveTo>
                      <a:pt x="30180" y="397951"/>
                    </a:moveTo>
                    <a:cubicBezTo>
                      <a:pt x="29139" y="406381"/>
                      <a:pt x="13789" y="482766"/>
                      <a:pt x="7545" y="514714"/>
                    </a:cubicBezTo>
                    <a:cubicBezTo>
                      <a:pt x="41627" y="507950"/>
                      <a:pt x="68268" y="497335"/>
                      <a:pt x="84190" y="489894"/>
                    </a:cubicBezTo>
                    <a:cubicBezTo>
                      <a:pt x="94961" y="484847"/>
                      <a:pt x="100841" y="481257"/>
                      <a:pt x="100841" y="481257"/>
                    </a:cubicBezTo>
                    <a:lnTo>
                      <a:pt x="111924" y="308922"/>
                    </a:lnTo>
                    <a:cubicBezTo>
                      <a:pt x="114005" y="218020"/>
                      <a:pt x="98968" y="127534"/>
                      <a:pt x="67591" y="42251"/>
                    </a:cubicBezTo>
                    <a:lnTo>
                      <a:pt x="52033" y="0"/>
                    </a:lnTo>
                    <a:cubicBezTo>
                      <a:pt x="52033" y="0"/>
                      <a:pt x="31272" y="9262"/>
                      <a:pt x="0" y="15662"/>
                    </a:cubicBezTo>
                    <a:cubicBezTo>
                      <a:pt x="4111" y="25860"/>
                      <a:pt x="8013" y="35070"/>
                      <a:pt x="9574" y="41367"/>
                    </a:cubicBezTo>
                    <a:cubicBezTo>
                      <a:pt x="18940" y="79923"/>
                      <a:pt x="25965" y="119000"/>
                      <a:pt x="30648" y="158338"/>
                    </a:cubicBezTo>
                    <a:cubicBezTo>
                      <a:pt x="40065" y="237793"/>
                      <a:pt x="39962" y="318444"/>
                      <a:pt x="30180" y="397951"/>
                    </a:cubicBezTo>
                    <a:close/>
                  </a:path>
                </a:pathLst>
              </a:custGeom>
              <a:solidFill>
                <a:schemeClr val="accent2">
                  <a:lumMod val="50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169" name="Freeform: Shape 168">
                <a:extLst>
                  <a:ext uri="{FF2B5EF4-FFF2-40B4-BE49-F238E27FC236}">
                    <a16:creationId xmlns:a16="http://schemas.microsoft.com/office/drawing/2014/main" id="{D2A536CF-75E6-4A13-BA82-249040450D0D}"/>
                  </a:ext>
                </a:extLst>
              </p:cNvPr>
              <p:cNvSpPr/>
              <p:nvPr/>
            </p:nvSpPr>
            <p:spPr>
              <a:xfrm>
                <a:off x="8261631" y="2510232"/>
                <a:ext cx="291387" cy="265370"/>
              </a:xfrm>
              <a:custGeom>
                <a:avLst/>
                <a:gdLst>
                  <a:gd name="connsiteX0" fmla="*/ 1091 w 291386"/>
                  <a:gd name="connsiteY0" fmla="*/ 109909 h 265370"/>
                  <a:gd name="connsiteX1" fmla="*/ 8740 w 291386"/>
                  <a:gd name="connsiteY1" fmla="*/ 135613 h 265370"/>
                  <a:gd name="connsiteX2" fmla="*/ 7907 w 291386"/>
                  <a:gd name="connsiteY2" fmla="*/ 167094 h 265370"/>
                  <a:gd name="connsiteX3" fmla="*/ 32779 w 291386"/>
                  <a:gd name="connsiteY3" fmla="*/ 229534 h 265370"/>
                  <a:gd name="connsiteX4" fmla="*/ 24922 w 291386"/>
                  <a:gd name="connsiteY4" fmla="*/ 99450 h 265370"/>
                  <a:gd name="connsiteX5" fmla="*/ 84969 w 291386"/>
                  <a:gd name="connsiteY5" fmla="*/ 144667 h 265370"/>
                  <a:gd name="connsiteX6" fmla="*/ 155682 w 291386"/>
                  <a:gd name="connsiteY6" fmla="*/ 143002 h 265370"/>
                  <a:gd name="connsiteX7" fmla="*/ 164528 w 291386"/>
                  <a:gd name="connsiteY7" fmla="*/ 152680 h 265370"/>
                  <a:gd name="connsiteX8" fmla="*/ 165412 w 291386"/>
                  <a:gd name="connsiteY8" fmla="*/ 153981 h 265370"/>
                  <a:gd name="connsiteX9" fmla="*/ 165464 w 291386"/>
                  <a:gd name="connsiteY9" fmla="*/ 154085 h 265370"/>
                  <a:gd name="connsiteX10" fmla="*/ 167702 w 291386"/>
                  <a:gd name="connsiteY10" fmla="*/ 157884 h 265370"/>
                  <a:gd name="connsiteX11" fmla="*/ 167858 w 291386"/>
                  <a:gd name="connsiteY11" fmla="*/ 158092 h 265370"/>
                  <a:gd name="connsiteX12" fmla="*/ 168743 w 291386"/>
                  <a:gd name="connsiteY12" fmla="*/ 159809 h 265370"/>
                  <a:gd name="connsiteX13" fmla="*/ 168743 w 291386"/>
                  <a:gd name="connsiteY13" fmla="*/ 159861 h 265370"/>
                  <a:gd name="connsiteX14" fmla="*/ 169627 w 291386"/>
                  <a:gd name="connsiteY14" fmla="*/ 161838 h 265370"/>
                  <a:gd name="connsiteX15" fmla="*/ 170616 w 291386"/>
                  <a:gd name="connsiteY15" fmla="*/ 164284 h 265370"/>
                  <a:gd name="connsiteX16" fmla="*/ 171188 w 291386"/>
                  <a:gd name="connsiteY16" fmla="*/ 165897 h 265370"/>
                  <a:gd name="connsiteX17" fmla="*/ 171501 w 291386"/>
                  <a:gd name="connsiteY17" fmla="*/ 166938 h 265370"/>
                  <a:gd name="connsiteX18" fmla="*/ 171812 w 291386"/>
                  <a:gd name="connsiteY18" fmla="*/ 168134 h 265370"/>
                  <a:gd name="connsiteX19" fmla="*/ 172229 w 291386"/>
                  <a:gd name="connsiteY19" fmla="*/ 169956 h 265370"/>
                  <a:gd name="connsiteX20" fmla="*/ 172593 w 291386"/>
                  <a:gd name="connsiteY20" fmla="*/ 171985 h 265370"/>
                  <a:gd name="connsiteX21" fmla="*/ 185549 w 291386"/>
                  <a:gd name="connsiteY21" fmla="*/ 160017 h 265370"/>
                  <a:gd name="connsiteX22" fmla="*/ 202825 w 291386"/>
                  <a:gd name="connsiteY22" fmla="*/ 164908 h 265370"/>
                  <a:gd name="connsiteX23" fmla="*/ 205999 w 291386"/>
                  <a:gd name="connsiteY23" fmla="*/ 196285 h 265370"/>
                  <a:gd name="connsiteX24" fmla="*/ 175455 w 291386"/>
                  <a:gd name="connsiteY24" fmla="*/ 204245 h 265370"/>
                  <a:gd name="connsiteX25" fmla="*/ 187422 w 291386"/>
                  <a:gd name="connsiteY25" fmla="*/ 232968 h 265370"/>
                  <a:gd name="connsiteX26" fmla="*/ 174831 w 291386"/>
                  <a:gd name="connsiteY26" fmla="*/ 254249 h 265370"/>
                  <a:gd name="connsiteX27" fmla="*/ 175247 w 291386"/>
                  <a:gd name="connsiteY27" fmla="*/ 260806 h 265370"/>
                  <a:gd name="connsiteX28" fmla="*/ 175507 w 291386"/>
                  <a:gd name="connsiteY28" fmla="*/ 267882 h 265370"/>
                  <a:gd name="connsiteX29" fmla="*/ 251996 w 291386"/>
                  <a:gd name="connsiteY29" fmla="*/ 214808 h 265370"/>
                  <a:gd name="connsiteX30" fmla="*/ 258864 w 291386"/>
                  <a:gd name="connsiteY30" fmla="*/ 209085 h 265370"/>
                  <a:gd name="connsiteX31" fmla="*/ 288835 w 291386"/>
                  <a:gd name="connsiteY31" fmla="*/ 171204 h 265370"/>
                  <a:gd name="connsiteX32" fmla="*/ 290032 w 291386"/>
                  <a:gd name="connsiteY32" fmla="*/ 107515 h 265370"/>
                  <a:gd name="connsiteX33" fmla="*/ 239144 w 291386"/>
                  <a:gd name="connsiteY33" fmla="*/ 23586 h 265370"/>
                  <a:gd name="connsiteX34" fmla="*/ 216041 w 291386"/>
                  <a:gd name="connsiteY34" fmla="*/ 9381 h 265370"/>
                  <a:gd name="connsiteX35" fmla="*/ 162759 w 291386"/>
                  <a:gd name="connsiteY35" fmla="*/ 743 h 265370"/>
                  <a:gd name="connsiteX36" fmla="*/ 149022 w 291386"/>
                  <a:gd name="connsiteY36" fmla="*/ 3657 h 265370"/>
                  <a:gd name="connsiteX37" fmla="*/ 128989 w 291386"/>
                  <a:gd name="connsiteY37" fmla="*/ 9068 h 265370"/>
                  <a:gd name="connsiteX38" fmla="*/ 107708 w 291386"/>
                  <a:gd name="connsiteY38" fmla="*/ 6050 h 265370"/>
                  <a:gd name="connsiteX39" fmla="*/ 101255 w 291386"/>
                  <a:gd name="connsiteY39" fmla="*/ 4541 h 265370"/>
                  <a:gd name="connsiteX40" fmla="*/ 33612 w 291386"/>
                  <a:gd name="connsiteY40" fmla="*/ 21972 h 265370"/>
                  <a:gd name="connsiteX41" fmla="*/ 17065 w 291386"/>
                  <a:gd name="connsiteY41" fmla="*/ 39508 h 265370"/>
                  <a:gd name="connsiteX42" fmla="*/ 1091 w 291386"/>
                  <a:gd name="connsiteY42" fmla="*/ 109909 h 265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291386" h="265370">
                    <a:moveTo>
                      <a:pt x="1091" y="109909"/>
                    </a:moveTo>
                    <a:cubicBezTo>
                      <a:pt x="2392" y="118859"/>
                      <a:pt x="4942" y="127548"/>
                      <a:pt x="8740" y="135613"/>
                    </a:cubicBezTo>
                    <a:cubicBezTo>
                      <a:pt x="6919" y="145916"/>
                      <a:pt x="6711" y="156531"/>
                      <a:pt x="7907" y="167094"/>
                    </a:cubicBezTo>
                    <a:cubicBezTo>
                      <a:pt x="10405" y="189572"/>
                      <a:pt x="19355" y="211738"/>
                      <a:pt x="32779" y="229534"/>
                    </a:cubicBezTo>
                    <a:cubicBezTo>
                      <a:pt x="23778" y="187074"/>
                      <a:pt x="24350" y="143002"/>
                      <a:pt x="24922" y="99450"/>
                    </a:cubicBezTo>
                    <a:cubicBezTo>
                      <a:pt x="36578" y="120524"/>
                      <a:pt x="62230" y="136654"/>
                      <a:pt x="84969" y="144667"/>
                    </a:cubicBezTo>
                    <a:cubicBezTo>
                      <a:pt x="107708" y="152680"/>
                      <a:pt x="133360" y="152108"/>
                      <a:pt x="155682" y="143002"/>
                    </a:cubicBezTo>
                    <a:cubicBezTo>
                      <a:pt x="158856" y="145656"/>
                      <a:pt x="161926" y="148934"/>
                      <a:pt x="164528" y="152680"/>
                    </a:cubicBezTo>
                    <a:cubicBezTo>
                      <a:pt x="164788" y="153097"/>
                      <a:pt x="165101" y="153565"/>
                      <a:pt x="165412" y="153981"/>
                    </a:cubicBezTo>
                    <a:cubicBezTo>
                      <a:pt x="165464" y="154033"/>
                      <a:pt x="165464" y="154033"/>
                      <a:pt x="165464" y="154085"/>
                    </a:cubicBezTo>
                    <a:cubicBezTo>
                      <a:pt x="166245" y="155334"/>
                      <a:pt x="167026" y="156583"/>
                      <a:pt x="167702" y="157884"/>
                    </a:cubicBezTo>
                    <a:cubicBezTo>
                      <a:pt x="167754" y="157936"/>
                      <a:pt x="167806" y="158040"/>
                      <a:pt x="167858" y="158092"/>
                    </a:cubicBezTo>
                    <a:cubicBezTo>
                      <a:pt x="168170" y="158664"/>
                      <a:pt x="168430" y="159185"/>
                      <a:pt x="168743" y="159809"/>
                    </a:cubicBezTo>
                    <a:cubicBezTo>
                      <a:pt x="168743" y="159809"/>
                      <a:pt x="168743" y="159809"/>
                      <a:pt x="168743" y="159861"/>
                    </a:cubicBezTo>
                    <a:cubicBezTo>
                      <a:pt x="169107" y="160538"/>
                      <a:pt x="169367" y="161162"/>
                      <a:pt x="169627" y="161838"/>
                    </a:cubicBezTo>
                    <a:cubicBezTo>
                      <a:pt x="169991" y="162619"/>
                      <a:pt x="170304" y="163451"/>
                      <a:pt x="170616" y="164284"/>
                    </a:cubicBezTo>
                    <a:cubicBezTo>
                      <a:pt x="170824" y="164804"/>
                      <a:pt x="170980" y="165325"/>
                      <a:pt x="171188" y="165897"/>
                    </a:cubicBezTo>
                    <a:cubicBezTo>
                      <a:pt x="171292" y="166261"/>
                      <a:pt x="171396" y="166573"/>
                      <a:pt x="171501" y="166938"/>
                    </a:cubicBezTo>
                    <a:cubicBezTo>
                      <a:pt x="171656" y="167302"/>
                      <a:pt x="171760" y="167718"/>
                      <a:pt x="171812" y="168134"/>
                    </a:cubicBezTo>
                    <a:cubicBezTo>
                      <a:pt x="171969" y="168759"/>
                      <a:pt x="172125" y="169331"/>
                      <a:pt x="172229" y="169956"/>
                    </a:cubicBezTo>
                    <a:cubicBezTo>
                      <a:pt x="172385" y="170632"/>
                      <a:pt x="172489" y="171308"/>
                      <a:pt x="172593" y="171985"/>
                    </a:cubicBezTo>
                    <a:cubicBezTo>
                      <a:pt x="173478" y="166886"/>
                      <a:pt x="180554" y="161578"/>
                      <a:pt x="185549" y="160017"/>
                    </a:cubicBezTo>
                    <a:cubicBezTo>
                      <a:pt x="191533" y="158092"/>
                      <a:pt x="198246" y="160589"/>
                      <a:pt x="202825" y="164908"/>
                    </a:cubicBezTo>
                    <a:cubicBezTo>
                      <a:pt x="211098" y="172817"/>
                      <a:pt x="212503" y="186866"/>
                      <a:pt x="205999" y="196285"/>
                    </a:cubicBezTo>
                    <a:cubicBezTo>
                      <a:pt x="199442" y="205650"/>
                      <a:pt x="185758" y="209241"/>
                      <a:pt x="175455" y="204245"/>
                    </a:cubicBezTo>
                    <a:cubicBezTo>
                      <a:pt x="180346" y="212987"/>
                      <a:pt x="182532" y="224226"/>
                      <a:pt x="187422" y="232968"/>
                    </a:cubicBezTo>
                    <a:cubicBezTo>
                      <a:pt x="183364" y="240097"/>
                      <a:pt x="179253" y="247277"/>
                      <a:pt x="174831" y="254249"/>
                    </a:cubicBezTo>
                    <a:cubicBezTo>
                      <a:pt x="174986" y="256435"/>
                      <a:pt x="175091" y="258620"/>
                      <a:pt x="175247" y="260806"/>
                    </a:cubicBezTo>
                    <a:cubicBezTo>
                      <a:pt x="175351" y="263147"/>
                      <a:pt x="175455" y="265541"/>
                      <a:pt x="175507" y="267882"/>
                    </a:cubicBezTo>
                    <a:cubicBezTo>
                      <a:pt x="202200" y="252324"/>
                      <a:pt x="227800" y="234529"/>
                      <a:pt x="251996" y="214808"/>
                    </a:cubicBezTo>
                    <a:cubicBezTo>
                      <a:pt x="254285" y="212935"/>
                      <a:pt x="256575" y="211010"/>
                      <a:pt x="258864" y="209085"/>
                    </a:cubicBezTo>
                    <a:cubicBezTo>
                      <a:pt x="271145" y="198470"/>
                      <a:pt x="282592" y="186502"/>
                      <a:pt x="288835" y="171204"/>
                    </a:cubicBezTo>
                    <a:cubicBezTo>
                      <a:pt x="296953" y="151380"/>
                      <a:pt x="295288" y="128433"/>
                      <a:pt x="290032" y="107515"/>
                    </a:cubicBezTo>
                    <a:cubicBezTo>
                      <a:pt x="281811" y="74682"/>
                      <a:pt x="264588" y="43931"/>
                      <a:pt x="239144" y="23586"/>
                    </a:cubicBezTo>
                    <a:cubicBezTo>
                      <a:pt x="232015" y="17914"/>
                      <a:pt x="224210" y="13127"/>
                      <a:pt x="216041" y="9381"/>
                    </a:cubicBezTo>
                    <a:cubicBezTo>
                      <a:pt x="199234" y="1680"/>
                      <a:pt x="180711" y="-1599"/>
                      <a:pt x="162759" y="743"/>
                    </a:cubicBezTo>
                    <a:cubicBezTo>
                      <a:pt x="158128" y="1315"/>
                      <a:pt x="153497" y="2252"/>
                      <a:pt x="149022" y="3657"/>
                    </a:cubicBezTo>
                    <a:cubicBezTo>
                      <a:pt x="142362" y="5686"/>
                      <a:pt x="135858" y="8496"/>
                      <a:pt x="128989" y="9068"/>
                    </a:cubicBezTo>
                    <a:cubicBezTo>
                      <a:pt x="121808" y="9693"/>
                      <a:pt x="114784" y="7767"/>
                      <a:pt x="107708" y="6050"/>
                    </a:cubicBezTo>
                    <a:cubicBezTo>
                      <a:pt x="105574" y="5478"/>
                      <a:pt x="103388" y="4958"/>
                      <a:pt x="101255" y="4541"/>
                    </a:cubicBezTo>
                    <a:cubicBezTo>
                      <a:pt x="77736" y="-142"/>
                      <a:pt x="52708" y="6727"/>
                      <a:pt x="33612" y="21972"/>
                    </a:cubicBezTo>
                    <a:cubicBezTo>
                      <a:pt x="27368" y="26968"/>
                      <a:pt x="21748" y="32847"/>
                      <a:pt x="17065" y="39508"/>
                    </a:cubicBezTo>
                    <a:cubicBezTo>
                      <a:pt x="2964" y="59281"/>
                      <a:pt x="-2552" y="85453"/>
                      <a:pt x="1091" y="109909"/>
                    </a:cubicBezTo>
                    <a:close/>
                  </a:path>
                </a:pathLst>
              </a:custGeom>
              <a:solidFill>
                <a:schemeClr val="accent2"/>
              </a:solidFill>
              <a:ln w="5199" cap="flat">
                <a:noFill/>
                <a:prstDash val="solid"/>
                <a:miter/>
              </a:ln>
            </p:spPr>
            <p:txBody>
              <a:bodyPr rtlCol="0" anchor="ctr"/>
              <a:lstStyle/>
              <a:p>
                <a:pPr algn="r" rtl="1"/>
                <a:endParaRPr lang="en-ID">
                  <a:cs typeface="B Nazanin" panose="00000400000000000000" pitchFamily="2" charset="-78"/>
                </a:endParaRPr>
              </a:p>
            </p:txBody>
          </p:sp>
          <p:sp>
            <p:nvSpPr>
              <p:cNvPr id="170" name="Freeform: Shape 169">
                <a:extLst>
                  <a:ext uri="{FF2B5EF4-FFF2-40B4-BE49-F238E27FC236}">
                    <a16:creationId xmlns:a16="http://schemas.microsoft.com/office/drawing/2014/main" id="{F0479226-960D-4D98-AF86-FA65787864A2}"/>
                  </a:ext>
                </a:extLst>
              </p:cNvPr>
              <p:cNvSpPr/>
              <p:nvPr/>
            </p:nvSpPr>
            <p:spPr>
              <a:xfrm>
                <a:off x="8426991" y="2519561"/>
                <a:ext cx="124880" cy="254964"/>
              </a:xfrm>
              <a:custGeom>
                <a:avLst/>
                <a:gdLst>
                  <a:gd name="connsiteX0" fmla="*/ 0 w 124880"/>
                  <a:gd name="connsiteY0" fmla="*/ 144601 h 254963"/>
                  <a:gd name="connsiteX1" fmla="*/ 52 w 124880"/>
                  <a:gd name="connsiteY1" fmla="*/ 144705 h 254963"/>
                  <a:gd name="connsiteX2" fmla="*/ 2290 w 124880"/>
                  <a:gd name="connsiteY2" fmla="*/ 148503 h 254963"/>
                  <a:gd name="connsiteX3" fmla="*/ 2445 w 124880"/>
                  <a:gd name="connsiteY3" fmla="*/ 148711 h 254963"/>
                  <a:gd name="connsiteX4" fmla="*/ 3330 w 124880"/>
                  <a:gd name="connsiteY4" fmla="*/ 150429 h 254963"/>
                  <a:gd name="connsiteX5" fmla="*/ 3330 w 124880"/>
                  <a:gd name="connsiteY5" fmla="*/ 150481 h 254963"/>
                  <a:gd name="connsiteX6" fmla="*/ 4215 w 124880"/>
                  <a:gd name="connsiteY6" fmla="*/ 152458 h 254963"/>
                  <a:gd name="connsiteX7" fmla="*/ 5203 w 124880"/>
                  <a:gd name="connsiteY7" fmla="*/ 154903 h 254963"/>
                  <a:gd name="connsiteX8" fmla="*/ 5776 w 124880"/>
                  <a:gd name="connsiteY8" fmla="*/ 156516 h 254963"/>
                  <a:gd name="connsiteX9" fmla="*/ 6088 w 124880"/>
                  <a:gd name="connsiteY9" fmla="*/ 157557 h 254963"/>
                  <a:gd name="connsiteX10" fmla="*/ 6400 w 124880"/>
                  <a:gd name="connsiteY10" fmla="*/ 158754 h 254963"/>
                  <a:gd name="connsiteX11" fmla="*/ 6817 w 124880"/>
                  <a:gd name="connsiteY11" fmla="*/ 160575 h 254963"/>
                  <a:gd name="connsiteX12" fmla="*/ 7181 w 124880"/>
                  <a:gd name="connsiteY12" fmla="*/ 162604 h 254963"/>
                  <a:gd name="connsiteX13" fmla="*/ 20137 w 124880"/>
                  <a:gd name="connsiteY13" fmla="*/ 150637 h 254963"/>
                  <a:gd name="connsiteX14" fmla="*/ 37412 w 124880"/>
                  <a:gd name="connsiteY14" fmla="*/ 155528 h 254963"/>
                  <a:gd name="connsiteX15" fmla="*/ 40586 w 124880"/>
                  <a:gd name="connsiteY15" fmla="*/ 186904 h 254963"/>
                  <a:gd name="connsiteX16" fmla="*/ 10043 w 124880"/>
                  <a:gd name="connsiteY16" fmla="*/ 194865 h 254963"/>
                  <a:gd name="connsiteX17" fmla="*/ 22010 w 124880"/>
                  <a:gd name="connsiteY17" fmla="*/ 223587 h 254963"/>
                  <a:gd name="connsiteX18" fmla="*/ 9418 w 124880"/>
                  <a:gd name="connsiteY18" fmla="*/ 244869 h 254963"/>
                  <a:gd name="connsiteX19" fmla="*/ 9834 w 124880"/>
                  <a:gd name="connsiteY19" fmla="*/ 251425 h 254963"/>
                  <a:gd name="connsiteX20" fmla="*/ 10095 w 124880"/>
                  <a:gd name="connsiteY20" fmla="*/ 258502 h 254963"/>
                  <a:gd name="connsiteX21" fmla="*/ 86584 w 124880"/>
                  <a:gd name="connsiteY21" fmla="*/ 205428 h 254963"/>
                  <a:gd name="connsiteX22" fmla="*/ 93452 w 124880"/>
                  <a:gd name="connsiteY22" fmla="*/ 199704 h 254963"/>
                  <a:gd name="connsiteX23" fmla="*/ 123423 w 124880"/>
                  <a:gd name="connsiteY23" fmla="*/ 161824 h 254963"/>
                  <a:gd name="connsiteX24" fmla="*/ 124620 w 124880"/>
                  <a:gd name="connsiteY24" fmla="*/ 98135 h 254963"/>
                  <a:gd name="connsiteX25" fmla="*/ 73732 w 124880"/>
                  <a:gd name="connsiteY25" fmla="*/ 14205 h 254963"/>
                  <a:gd name="connsiteX26" fmla="*/ 50628 w 124880"/>
                  <a:gd name="connsiteY26" fmla="*/ 0 h 254963"/>
                  <a:gd name="connsiteX27" fmla="*/ 65562 w 124880"/>
                  <a:gd name="connsiteY27" fmla="*/ 21854 h 254963"/>
                  <a:gd name="connsiteX28" fmla="*/ 78050 w 124880"/>
                  <a:gd name="connsiteY28" fmla="*/ 75865 h 254963"/>
                  <a:gd name="connsiteX29" fmla="*/ 49848 w 124880"/>
                  <a:gd name="connsiteY29" fmla="*/ 122070 h 254963"/>
                  <a:gd name="connsiteX30" fmla="*/ 4839 w 124880"/>
                  <a:gd name="connsiteY30" fmla="*/ 140386 h 254963"/>
                  <a:gd name="connsiteX31" fmla="*/ 0 w 124880"/>
                  <a:gd name="connsiteY31" fmla="*/ 144601 h 254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24880" h="254963">
                    <a:moveTo>
                      <a:pt x="0" y="144601"/>
                    </a:moveTo>
                    <a:cubicBezTo>
                      <a:pt x="52" y="144653"/>
                      <a:pt x="52" y="144653"/>
                      <a:pt x="52" y="144705"/>
                    </a:cubicBezTo>
                    <a:cubicBezTo>
                      <a:pt x="833" y="145954"/>
                      <a:pt x="1613" y="147202"/>
                      <a:pt x="2290" y="148503"/>
                    </a:cubicBezTo>
                    <a:cubicBezTo>
                      <a:pt x="2342" y="148555"/>
                      <a:pt x="2393" y="148659"/>
                      <a:pt x="2445" y="148711"/>
                    </a:cubicBezTo>
                    <a:cubicBezTo>
                      <a:pt x="2758" y="149284"/>
                      <a:pt x="3018" y="149804"/>
                      <a:pt x="3330" y="150429"/>
                    </a:cubicBezTo>
                    <a:cubicBezTo>
                      <a:pt x="3330" y="150429"/>
                      <a:pt x="3330" y="150429"/>
                      <a:pt x="3330" y="150481"/>
                    </a:cubicBezTo>
                    <a:cubicBezTo>
                      <a:pt x="3694" y="151157"/>
                      <a:pt x="3955" y="151781"/>
                      <a:pt x="4215" y="152458"/>
                    </a:cubicBezTo>
                    <a:cubicBezTo>
                      <a:pt x="4579" y="153238"/>
                      <a:pt x="4891" y="154071"/>
                      <a:pt x="5203" y="154903"/>
                    </a:cubicBezTo>
                    <a:cubicBezTo>
                      <a:pt x="5412" y="155424"/>
                      <a:pt x="5568" y="155944"/>
                      <a:pt x="5776" y="156516"/>
                    </a:cubicBezTo>
                    <a:cubicBezTo>
                      <a:pt x="5880" y="156881"/>
                      <a:pt x="5984" y="157193"/>
                      <a:pt x="6088" y="157557"/>
                    </a:cubicBezTo>
                    <a:cubicBezTo>
                      <a:pt x="6244" y="157921"/>
                      <a:pt x="6348" y="158338"/>
                      <a:pt x="6400" y="158754"/>
                    </a:cubicBezTo>
                    <a:cubicBezTo>
                      <a:pt x="6556" y="159378"/>
                      <a:pt x="6713" y="159951"/>
                      <a:pt x="6817" y="160575"/>
                    </a:cubicBezTo>
                    <a:cubicBezTo>
                      <a:pt x="6972" y="161252"/>
                      <a:pt x="7076" y="161928"/>
                      <a:pt x="7181" y="162604"/>
                    </a:cubicBezTo>
                    <a:cubicBezTo>
                      <a:pt x="8065" y="157505"/>
                      <a:pt x="15142" y="152197"/>
                      <a:pt x="20137" y="150637"/>
                    </a:cubicBezTo>
                    <a:cubicBezTo>
                      <a:pt x="26121" y="148711"/>
                      <a:pt x="32833" y="151209"/>
                      <a:pt x="37412" y="155528"/>
                    </a:cubicBezTo>
                    <a:cubicBezTo>
                      <a:pt x="45685" y="163437"/>
                      <a:pt x="47090" y="177486"/>
                      <a:pt x="40586" y="186904"/>
                    </a:cubicBezTo>
                    <a:cubicBezTo>
                      <a:pt x="34030" y="196270"/>
                      <a:pt x="20345" y="199860"/>
                      <a:pt x="10043" y="194865"/>
                    </a:cubicBezTo>
                    <a:cubicBezTo>
                      <a:pt x="14934" y="203607"/>
                      <a:pt x="17119" y="214846"/>
                      <a:pt x="22010" y="223587"/>
                    </a:cubicBezTo>
                    <a:cubicBezTo>
                      <a:pt x="17952" y="230716"/>
                      <a:pt x="13841" y="237897"/>
                      <a:pt x="9418" y="244869"/>
                    </a:cubicBezTo>
                    <a:cubicBezTo>
                      <a:pt x="9574" y="247055"/>
                      <a:pt x="9678" y="249240"/>
                      <a:pt x="9834" y="251425"/>
                    </a:cubicBezTo>
                    <a:cubicBezTo>
                      <a:pt x="9939" y="253767"/>
                      <a:pt x="10043" y="256160"/>
                      <a:pt x="10095" y="258502"/>
                    </a:cubicBezTo>
                    <a:cubicBezTo>
                      <a:pt x="36788" y="242944"/>
                      <a:pt x="62388" y="225148"/>
                      <a:pt x="86584" y="205428"/>
                    </a:cubicBezTo>
                    <a:cubicBezTo>
                      <a:pt x="88873" y="203555"/>
                      <a:pt x="91163" y="201629"/>
                      <a:pt x="93452" y="199704"/>
                    </a:cubicBezTo>
                    <a:cubicBezTo>
                      <a:pt x="105732" y="189089"/>
                      <a:pt x="117179" y="177122"/>
                      <a:pt x="123423" y="161824"/>
                    </a:cubicBezTo>
                    <a:cubicBezTo>
                      <a:pt x="131541" y="141999"/>
                      <a:pt x="129875" y="119052"/>
                      <a:pt x="124620" y="98135"/>
                    </a:cubicBezTo>
                    <a:cubicBezTo>
                      <a:pt x="116399" y="65302"/>
                      <a:pt x="99176" y="34550"/>
                      <a:pt x="73732" y="14205"/>
                    </a:cubicBezTo>
                    <a:cubicBezTo>
                      <a:pt x="66603" y="8533"/>
                      <a:pt x="58798" y="3746"/>
                      <a:pt x="50628" y="0"/>
                    </a:cubicBezTo>
                    <a:cubicBezTo>
                      <a:pt x="56456" y="6712"/>
                      <a:pt x="61452" y="14101"/>
                      <a:pt x="65562" y="21854"/>
                    </a:cubicBezTo>
                    <a:cubicBezTo>
                      <a:pt x="74408" y="38401"/>
                      <a:pt x="79871" y="57185"/>
                      <a:pt x="78050" y="75865"/>
                    </a:cubicBezTo>
                    <a:cubicBezTo>
                      <a:pt x="76229" y="94545"/>
                      <a:pt x="66186" y="112913"/>
                      <a:pt x="49848" y="122070"/>
                    </a:cubicBezTo>
                    <a:cubicBezTo>
                      <a:pt x="35643" y="129979"/>
                      <a:pt x="17848" y="130656"/>
                      <a:pt x="4839" y="140386"/>
                    </a:cubicBezTo>
                    <a:cubicBezTo>
                      <a:pt x="3070" y="141635"/>
                      <a:pt x="1509" y="143040"/>
                      <a:pt x="0" y="144601"/>
                    </a:cubicBezTo>
                    <a:close/>
                  </a:path>
                </a:pathLst>
              </a:custGeom>
              <a:solidFill>
                <a:schemeClr val="accent2">
                  <a:lumMod val="75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171" name="Freeform: Shape 170">
                <a:extLst>
                  <a:ext uri="{FF2B5EF4-FFF2-40B4-BE49-F238E27FC236}">
                    <a16:creationId xmlns:a16="http://schemas.microsoft.com/office/drawing/2014/main" id="{9504F704-54FB-460F-8503-CE936A4065E9}"/>
                  </a:ext>
                </a:extLst>
              </p:cNvPr>
              <p:cNvSpPr/>
              <p:nvPr/>
            </p:nvSpPr>
            <p:spPr>
              <a:xfrm>
                <a:off x="8395095" y="2888732"/>
                <a:ext cx="192524" cy="452690"/>
              </a:xfrm>
              <a:custGeom>
                <a:avLst/>
                <a:gdLst>
                  <a:gd name="connsiteX0" fmla="*/ 192628 w 192523"/>
                  <a:gd name="connsiteY0" fmla="*/ 236549 h 452690"/>
                  <a:gd name="connsiteX1" fmla="*/ 171398 w 192523"/>
                  <a:gd name="connsiteY1" fmla="*/ 308616 h 452690"/>
                  <a:gd name="connsiteX2" fmla="*/ 58954 w 192523"/>
                  <a:gd name="connsiteY2" fmla="*/ 453997 h 452690"/>
                  <a:gd name="connsiteX3" fmla="*/ 58433 w 192523"/>
                  <a:gd name="connsiteY3" fmla="*/ 450094 h 452690"/>
                  <a:gd name="connsiteX4" fmla="*/ 58433 w 192523"/>
                  <a:gd name="connsiteY4" fmla="*/ 450042 h 452690"/>
                  <a:gd name="connsiteX5" fmla="*/ 2602 w 192523"/>
                  <a:gd name="connsiteY5" fmla="*/ 415128 h 452690"/>
                  <a:gd name="connsiteX6" fmla="*/ 0 w 192523"/>
                  <a:gd name="connsiteY6" fmla="*/ 414191 h 452690"/>
                  <a:gd name="connsiteX7" fmla="*/ 93400 w 192523"/>
                  <a:gd name="connsiteY7" fmla="*/ 285305 h 452690"/>
                  <a:gd name="connsiteX8" fmla="*/ 93400 w 192523"/>
                  <a:gd name="connsiteY8" fmla="*/ 101003 h 452690"/>
                  <a:gd name="connsiteX9" fmla="*/ 127742 w 192523"/>
                  <a:gd name="connsiteY9" fmla="*/ 2087 h 452690"/>
                  <a:gd name="connsiteX10" fmla="*/ 192628 w 192523"/>
                  <a:gd name="connsiteY10" fmla="*/ 236549 h 452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2523" h="452690">
                    <a:moveTo>
                      <a:pt x="192628" y="236549"/>
                    </a:moveTo>
                    <a:cubicBezTo>
                      <a:pt x="192628" y="270111"/>
                      <a:pt x="171398" y="308616"/>
                      <a:pt x="171398" y="308616"/>
                    </a:cubicBezTo>
                    <a:cubicBezTo>
                      <a:pt x="171398" y="308616"/>
                      <a:pt x="57549" y="473145"/>
                      <a:pt x="58954" y="453997"/>
                    </a:cubicBezTo>
                    <a:cubicBezTo>
                      <a:pt x="59058" y="452696"/>
                      <a:pt x="58850" y="451395"/>
                      <a:pt x="58433" y="450094"/>
                    </a:cubicBezTo>
                    <a:cubicBezTo>
                      <a:pt x="58433" y="450042"/>
                      <a:pt x="58433" y="450042"/>
                      <a:pt x="58433" y="450042"/>
                    </a:cubicBezTo>
                    <a:cubicBezTo>
                      <a:pt x="53178" y="434484"/>
                      <a:pt x="13217" y="418978"/>
                      <a:pt x="2602" y="415128"/>
                    </a:cubicBezTo>
                    <a:cubicBezTo>
                      <a:pt x="937" y="414504"/>
                      <a:pt x="0" y="414191"/>
                      <a:pt x="0" y="414191"/>
                    </a:cubicBezTo>
                    <a:lnTo>
                      <a:pt x="93400" y="285305"/>
                    </a:lnTo>
                    <a:lnTo>
                      <a:pt x="93400" y="101003"/>
                    </a:lnTo>
                    <a:cubicBezTo>
                      <a:pt x="93400" y="65099"/>
                      <a:pt x="105420" y="30185"/>
                      <a:pt x="127742" y="2087"/>
                    </a:cubicBezTo>
                    <a:cubicBezTo>
                      <a:pt x="201681" y="-24034"/>
                      <a:pt x="192628" y="203040"/>
                      <a:pt x="192628" y="236549"/>
                    </a:cubicBezTo>
                    <a:close/>
                  </a:path>
                </a:pathLst>
              </a:custGeom>
              <a:solidFill>
                <a:schemeClr val="accent2">
                  <a:lumMod val="60000"/>
                  <a:lumOff val="40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172" name="Freeform: Shape 171">
                <a:extLst>
                  <a:ext uri="{FF2B5EF4-FFF2-40B4-BE49-F238E27FC236}">
                    <a16:creationId xmlns:a16="http://schemas.microsoft.com/office/drawing/2014/main" id="{68D9A893-E129-4854-95E7-C8C7BDE25F85}"/>
                  </a:ext>
                </a:extLst>
              </p:cNvPr>
              <p:cNvSpPr/>
              <p:nvPr/>
            </p:nvSpPr>
            <p:spPr>
              <a:xfrm>
                <a:off x="8290226" y="3303860"/>
                <a:ext cx="161303" cy="140490"/>
              </a:xfrm>
              <a:custGeom>
                <a:avLst/>
                <a:gdLst>
                  <a:gd name="connsiteX0" fmla="*/ 163302 w 161303"/>
                  <a:gd name="connsiteY0" fmla="*/ 34914 h 140490"/>
                  <a:gd name="connsiteX1" fmla="*/ 163302 w 161303"/>
                  <a:gd name="connsiteY1" fmla="*/ 34914 h 140490"/>
                  <a:gd name="connsiteX2" fmla="*/ 65791 w 161303"/>
                  <a:gd name="connsiteY2" fmla="*/ 142728 h 140490"/>
                  <a:gd name="connsiteX3" fmla="*/ 68289 w 161303"/>
                  <a:gd name="connsiteY3" fmla="*/ 122747 h 140490"/>
                  <a:gd name="connsiteX4" fmla="*/ 66676 w 161303"/>
                  <a:gd name="connsiteY4" fmla="*/ 121914 h 140490"/>
                  <a:gd name="connsiteX5" fmla="*/ 40035 w 161303"/>
                  <a:gd name="connsiteY5" fmla="*/ 138096 h 140490"/>
                  <a:gd name="connsiteX6" fmla="*/ 37693 w 161303"/>
                  <a:gd name="connsiteY6" fmla="*/ 134246 h 140490"/>
                  <a:gd name="connsiteX7" fmla="*/ 50026 w 161303"/>
                  <a:gd name="connsiteY7" fmla="*/ 119052 h 140490"/>
                  <a:gd name="connsiteX8" fmla="*/ 49193 w 161303"/>
                  <a:gd name="connsiteY8" fmla="*/ 118376 h 140490"/>
                  <a:gd name="connsiteX9" fmla="*/ 10896 w 161303"/>
                  <a:gd name="connsiteY9" fmla="*/ 127690 h 140490"/>
                  <a:gd name="connsiteX10" fmla="*/ 10428 w 161303"/>
                  <a:gd name="connsiteY10" fmla="*/ 124047 h 140490"/>
                  <a:gd name="connsiteX11" fmla="*/ 34051 w 161303"/>
                  <a:gd name="connsiteY11" fmla="*/ 105680 h 140490"/>
                  <a:gd name="connsiteX12" fmla="*/ 32126 w 161303"/>
                  <a:gd name="connsiteY12" fmla="*/ 103911 h 140490"/>
                  <a:gd name="connsiteX13" fmla="*/ 2311 w 161303"/>
                  <a:gd name="connsiteY13" fmla="*/ 109426 h 140490"/>
                  <a:gd name="connsiteX14" fmla="*/ 1374 w 161303"/>
                  <a:gd name="connsiteY14" fmla="*/ 104691 h 140490"/>
                  <a:gd name="connsiteX15" fmla="*/ 55437 w 161303"/>
                  <a:gd name="connsiteY15" fmla="*/ 52398 h 140490"/>
                  <a:gd name="connsiteX16" fmla="*/ 26922 w 161303"/>
                  <a:gd name="connsiteY16" fmla="*/ 36631 h 140490"/>
                  <a:gd name="connsiteX17" fmla="*/ 29160 w 161303"/>
                  <a:gd name="connsiteY17" fmla="*/ 32521 h 140490"/>
                  <a:gd name="connsiteX18" fmla="*/ 107470 w 161303"/>
                  <a:gd name="connsiteY18" fmla="*/ 0 h 140490"/>
                  <a:gd name="connsiteX19" fmla="*/ 163302 w 161303"/>
                  <a:gd name="connsiteY19" fmla="*/ 34914 h 1404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1303" h="140490">
                    <a:moveTo>
                      <a:pt x="163302" y="34914"/>
                    </a:moveTo>
                    <a:cubicBezTo>
                      <a:pt x="163302" y="34914"/>
                      <a:pt x="163302" y="34914"/>
                      <a:pt x="163302" y="34914"/>
                    </a:cubicBezTo>
                    <a:cubicBezTo>
                      <a:pt x="149617" y="82785"/>
                      <a:pt x="68497" y="145277"/>
                      <a:pt x="65791" y="142728"/>
                    </a:cubicBezTo>
                    <a:cubicBezTo>
                      <a:pt x="64074" y="141062"/>
                      <a:pt x="66572" y="129563"/>
                      <a:pt x="68289" y="122747"/>
                    </a:cubicBezTo>
                    <a:cubicBezTo>
                      <a:pt x="68497" y="121810"/>
                      <a:pt x="67300" y="121186"/>
                      <a:pt x="66676" y="121914"/>
                    </a:cubicBezTo>
                    <a:cubicBezTo>
                      <a:pt x="59443" y="130708"/>
                      <a:pt x="47996" y="135599"/>
                      <a:pt x="40035" y="138096"/>
                    </a:cubicBezTo>
                    <a:cubicBezTo>
                      <a:pt x="37693" y="138825"/>
                      <a:pt x="35976" y="135963"/>
                      <a:pt x="37693" y="134246"/>
                    </a:cubicBezTo>
                    <a:cubicBezTo>
                      <a:pt x="42948" y="128835"/>
                      <a:pt x="47268" y="123111"/>
                      <a:pt x="50026" y="119052"/>
                    </a:cubicBezTo>
                    <a:cubicBezTo>
                      <a:pt x="50389" y="118532"/>
                      <a:pt x="49713" y="117908"/>
                      <a:pt x="49193" y="118376"/>
                    </a:cubicBezTo>
                    <a:cubicBezTo>
                      <a:pt x="38214" y="128210"/>
                      <a:pt x="21251" y="128574"/>
                      <a:pt x="10896" y="127690"/>
                    </a:cubicBezTo>
                    <a:cubicBezTo>
                      <a:pt x="8867" y="127534"/>
                      <a:pt x="8554" y="124724"/>
                      <a:pt x="10428" y="124047"/>
                    </a:cubicBezTo>
                    <a:cubicBezTo>
                      <a:pt x="24112" y="119260"/>
                      <a:pt x="30929" y="111039"/>
                      <a:pt x="34051" y="105680"/>
                    </a:cubicBezTo>
                    <a:cubicBezTo>
                      <a:pt x="34779" y="104483"/>
                      <a:pt x="33374" y="103130"/>
                      <a:pt x="32126" y="103911"/>
                    </a:cubicBezTo>
                    <a:cubicBezTo>
                      <a:pt x="23072" y="109582"/>
                      <a:pt x="10740" y="110050"/>
                      <a:pt x="2311" y="109426"/>
                    </a:cubicBezTo>
                    <a:cubicBezTo>
                      <a:pt x="-239" y="109270"/>
                      <a:pt x="-863" y="105888"/>
                      <a:pt x="1374" y="104691"/>
                    </a:cubicBezTo>
                    <a:cubicBezTo>
                      <a:pt x="26142" y="91683"/>
                      <a:pt x="55437" y="52398"/>
                      <a:pt x="55437" y="52398"/>
                    </a:cubicBezTo>
                    <a:cubicBezTo>
                      <a:pt x="43313" y="53230"/>
                      <a:pt x="32542" y="43136"/>
                      <a:pt x="26922" y="36631"/>
                    </a:cubicBezTo>
                    <a:cubicBezTo>
                      <a:pt x="25465" y="34914"/>
                      <a:pt x="26870" y="32261"/>
                      <a:pt x="29160" y="32521"/>
                    </a:cubicBezTo>
                    <a:cubicBezTo>
                      <a:pt x="57310" y="35799"/>
                      <a:pt x="91079" y="12800"/>
                      <a:pt x="107470" y="0"/>
                    </a:cubicBezTo>
                    <a:cubicBezTo>
                      <a:pt x="118085" y="3850"/>
                      <a:pt x="158046" y="19304"/>
                      <a:pt x="163302" y="34914"/>
                    </a:cubicBezTo>
                    <a:close/>
                  </a:path>
                </a:pathLst>
              </a:custGeom>
              <a:solidFill>
                <a:schemeClr val="accent2">
                  <a:lumMod val="40000"/>
                  <a:lumOff val="60000"/>
                </a:schemeClr>
              </a:solidFill>
              <a:ln w="5199" cap="flat">
                <a:noFill/>
                <a:prstDash val="solid"/>
                <a:miter/>
              </a:ln>
            </p:spPr>
            <p:txBody>
              <a:bodyPr rtlCol="0" anchor="ctr"/>
              <a:lstStyle/>
              <a:p>
                <a:pPr algn="r" rtl="1"/>
                <a:endParaRPr lang="en-ID">
                  <a:cs typeface="B Nazanin" panose="00000400000000000000" pitchFamily="2" charset="-78"/>
                </a:endParaRPr>
              </a:p>
            </p:txBody>
          </p:sp>
        </p:grpSp>
        <p:grpSp>
          <p:nvGrpSpPr>
            <p:cNvPr id="134" name="Graphic 3">
              <a:extLst>
                <a:ext uri="{FF2B5EF4-FFF2-40B4-BE49-F238E27FC236}">
                  <a16:creationId xmlns:a16="http://schemas.microsoft.com/office/drawing/2014/main" id="{9D719FC0-13BE-4056-9ADF-03CC3A455462}"/>
                </a:ext>
              </a:extLst>
            </p:cNvPr>
            <p:cNvGrpSpPr/>
            <p:nvPr/>
          </p:nvGrpSpPr>
          <p:grpSpPr>
            <a:xfrm>
              <a:off x="3407300" y="2650331"/>
              <a:ext cx="593438" cy="1694310"/>
              <a:chOff x="9552930" y="3570386"/>
              <a:chExt cx="718061" cy="2050115"/>
            </a:xfrm>
            <a:solidFill>
              <a:schemeClr val="accent1"/>
            </a:solidFill>
          </p:grpSpPr>
          <p:sp>
            <p:nvSpPr>
              <p:cNvPr id="135" name="Freeform: Shape 134">
                <a:extLst>
                  <a:ext uri="{FF2B5EF4-FFF2-40B4-BE49-F238E27FC236}">
                    <a16:creationId xmlns:a16="http://schemas.microsoft.com/office/drawing/2014/main" id="{EC554F56-04AE-4C5E-B8E2-D89CE6C897CD}"/>
                  </a:ext>
                </a:extLst>
              </p:cNvPr>
              <p:cNvSpPr/>
              <p:nvPr/>
            </p:nvSpPr>
            <p:spPr>
              <a:xfrm>
                <a:off x="9552930" y="4329509"/>
                <a:ext cx="192524" cy="109270"/>
              </a:xfrm>
              <a:custGeom>
                <a:avLst/>
                <a:gdLst>
                  <a:gd name="connsiteX0" fmla="*/ 7608 w 192523"/>
                  <a:gd name="connsiteY0" fmla="*/ 77198 h 109270"/>
                  <a:gd name="connsiteX1" fmla="*/ 3550 w 192523"/>
                  <a:gd name="connsiteY1" fmla="*/ 90519 h 109270"/>
                  <a:gd name="connsiteX2" fmla="*/ 86907 w 192523"/>
                  <a:gd name="connsiteY2" fmla="*/ 110811 h 109270"/>
                  <a:gd name="connsiteX3" fmla="*/ 180516 w 192523"/>
                  <a:gd name="connsiteY3" fmla="*/ 98272 h 109270"/>
                  <a:gd name="connsiteX4" fmla="*/ 170733 w 192523"/>
                  <a:gd name="connsiteY4" fmla="*/ 501 h 109270"/>
                  <a:gd name="connsiteX5" fmla="*/ 72286 w 192523"/>
                  <a:gd name="connsiteY5" fmla="*/ 17411 h 109270"/>
                  <a:gd name="connsiteX6" fmla="*/ 119376 w 192523"/>
                  <a:gd name="connsiteY6" fmla="*/ 31981 h 109270"/>
                  <a:gd name="connsiteX7" fmla="*/ 10834 w 192523"/>
                  <a:gd name="connsiteY7" fmla="*/ 77406 h 109270"/>
                  <a:gd name="connsiteX8" fmla="*/ 7608 w 192523"/>
                  <a:gd name="connsiteY8" fmla="*/ 77198 h 109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2523" h="109270">
                    <a:moveTo>
                      <a:pt x="7608" y="77198"/>
                    </a:moveTo>
                    <a:cubicBezTo>
                      <a:pt x="116" y="76782"/>
                      <a:pt x="-2954" y="86772"/>
                      <a:pt x="3550" y="90519"/>
                    </a:cubicBezTo>
                    <a:cubicBezTo>
                      <a:pt x="23790" y="102330"/>
                      <a:pt x="55427" y="116119"/>
                      <a:pt x="86907" y="110811"/>
                    </a:cubicBezTo>
                    <a:cubicBezTo>
                      <a:pt x="139253" y="101966"/>
                      <a:pt x="180516" y="98272"/>
                      <a:pt x="180516" y="98272"/>
                    </a:cubicBezTo>
                    <a:cubicBezTo>
                      <a:pt x="180516" y="98272"/>
                      <a:pt x="217147" y="37809"/>
                      <a:pt x="170733" y="501"/>
                    </a:cubicBezTo>
                    <a:cubicBezTo>
                      <a:pt x="170733" y="501"/>
                      <a:pt x="109646" y="-4547"/>
                      <a:pt x="72286" y="17411"/>
                    </a:cubicBezTo>
                    <a:lnTo>
                      <a:pt x="119376" y="31981"/>
                    </a:lnTo>
                    <a:cubicBezTo>
                      <a:pt x="119376" y="31981"/>
                      <a:pt x="102049" y="61692"/>
                      <a:pt x="10834" y="77406"/>
                    </a:cubicBezTo>
                    <a:lnTo>
                      <a:pt x="7608" y="77198"/>
                    </a:lnTo>
                    <a:close/>
                  </a:path>
                </a:pathLst>
              </a:custGeom>
              <a:solidFill>
                <a:schemeClr val="accent4">
                  <a:lumMod val="60000"/>
                  <a:lumOff val="40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136" name="Freeform: Shape 135">
                <a:extLst>
                  <a:ext uri="{FF2B5EF4-FFF2-40B4-BE49-F238E27FC236}">
                    <a16:creationId xmlns:a16="http://schemas.microsoft.com/office/drawing/2014/main" id="{A80496BD-BF56-48FD-BEBD-71846C49D63B}"/>
                  </a:ext>
                </a:extLst>
              </p:cNvPr>
              <p:cNvSpPr/>
              <p:nvPr/>
            </p:nvSpPr>
            <p:spPr>
              <a:xfrm>
                <a:off x="9719084" y="3940020"/>
                <a:ext cx="275777" cy="489114"/>
              </a:xfrm>
              <a:custGeom>
                <a:avLst/>
                <a:gdLst>
                  <a:gd name="connsiteX0" fmla="*/ 237896 w 275776"/>
                  <a:gd name="connsiteY0" fmla="*/ 0 h 489113"/>
                  <a:gd name="connsiteX1" fmla="*/ 165882 w 275776"/>
                  <a:gd name="connsiteY1" fmla="*/ 278482 h 489113"/>
                  <a:gd name="connsiteX2" fmla="*/ 106824 w 275776"/>
                  <a:gd name="connsiteY2" fmla="*/ 345658 h 489113"/>
                  <a:gd name="connsiteX3" fmla="*/ 0 w 275776"/>
                  <a:gd name="connsiteY3" fmla="*/ 388533 h 489113"/>
                  <a:gd name="connsiteX4" fmla="*/ 25965 w 275776"/>
                  <a:gd name="connsiteY4" fmla="*/ 491871 h 489113"/>
                  <a:gd name="connsiteX5" fmla="*/ 229987 w 275776"/>
                  <a:gd name="connsiteY5" fmla="*/ 416423 h 489113"/>
                  <a:gd name="connsiteX6" fmla="*/ 276765 w 275776"/>
                  <a:gd name="connsiteY6" fmla="*/ 25705 h 489113"/>
                  <a:gd name="connsiteX7" fmla="*/ 237896 w 275776"/>
                  <a:gd name="connsiteY7" fmla="*/ 0 h 489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5776" h="489113">
                    <a:moveTo>
                      <a:pt x="237896" y="0"/>
                    </a:moveTo>
                    <a:lnTo>
                      <a:pt x="165882" y="278482"/>
                    </a:lnTo>
                    <a:cubicBezTo>
                      <a:pt x="157973" y="308974"/>
                      <a:pt x="136067" y="333950"/>
                      <a:pt x="106824" y="345658"/>
                    </a:cubicBezTo>
                    <a:lnTo>
                      <a:pt x="0" y="388533"/>
                    </a:lnTo>
                    <a:lnTo>
                      <a:pt x="25965" y="491871"/>
                    </a:lnTo>
                    <a:lnTo>
                      <a:pt x="229987" y="416423"/>
                    </a:lnTo>
                    <a:lnTo>
                      <a:pt x="276765" y="25705"/>
                    </a:lnTo>
                    <a:lnTo>
                      <a:pt x="237896" y="0"/>
                    </a:lnTo>
                    <a:close/>
                  </a:path>
                </a:pathLst>
              </a:custGeom>
              <a:solidFill>
                <a:schemeClr val="accent4">
                  <a:lumMod val="40000"/>
                  <a:lumOff val="60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137" name="Freeform: Shape 136">
                <a:extLst>
                  <a:ext uri="{FF2B5EF4-FFF2-40B4-BE49-F238E27FC236}">
                    <a16:creationId xmlns:a16="http://schemas.microsoft.com/office/drawing/2014/main" id="{518FF0F2-ADC4-4101-98E6-EA260CD223CA}"/>
                  </a:ext>
                </a:extLst>
              </p:cNvPr>
              <p:cNvSpPr/>
              <p:nvPr/>
            </p:nvSpPr>
            <p:spPr>
              <a:xfrm>
                <a:off x="10007922" y="4660995"/>
                <a:ext cx="249760" cy="780501"/>
              </a:xfrm>
              <a:custGeom>
                <a:avLst/>
                <a:gdLst>
                  <a:gd name="connsiteX0" fmla="*/ 0 w 249760"/>
                  <a:gd name="connsiteY0" fmla="*/ 23623 h 780500"/>
                  <a:gd name="connsiteX1" fmla="*/ 42979 w 249760"/>
                  <a:gd name="connsiteY1" fmla="*/ 311108 h 780500"/>
                  <a:gd name="connsiteX2" fmla="*/ 66811 w 249760"/>
                  <a:gd name="connsiteY2" fmla="*/ 466219 h 780500"/>
                  <a:gd name="connsiteX3" fmla="*/ 66811 w 249760"/>
                  <a:gd name="connsiteY3" fmla="*/ 466271 h 780500"/>
                  <a:gd name="connsiteX4" fmla="*/ 92151 w 249760"/>
                  <a:gd name="connsiteY4" fmla="*/ 772176 h 780500"/>
                  <a:gd name="connsiteX5" fmla="*/ 101673 w 249760"/>
                  <a:gd name="connsiteY5" fmla="*/ 775141 h 780500"/>
                  <a:gd name="connsiteX6" fmla="*/ 235451 w 249760"/>
                  <a:gd name="connsiteY6" fmla="*/ 778159 h 780500"/>
                  <a:gd name="connsiteX7" fmla="*/ 243568 w 249760"/>
                  <a:gd name="connsiteY7" fmla="*/ 527670 h 780500"/>
                  <a:gd name="connsiteX8" fmla="*/ 204282 w 249760"/>
                  <a:gd name="connsiteY8" fmla="*/ 278327 h 780500"/>
                  <a:gd name="connsiteX9" fmla="*/ 207925 w 249760"/>
                  <a:gd name="connsiteY9" fmla="*/ 0 h 780500"/>
                  <a:gd name="connsiteX10" fmla="*/ 0 w 249760"/>
                  <a:gd name="connsiteY10" fmla="*/ 23623 h 78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760" h="780500">
                    <a:moveTo>
                      <a:pt x="0" y="23623"/>
                    </a:moveTo>
                    <a:cubicBezTo>
                      <a:pt x="14309" y="119416"/>
                      <a:pt x="28618" y="215262"/>
                      <a:pt x="42979" y="311108"/>
                    </a:cubicBezTo>
                    <a:cubicBezTo>
                      <a:pt x="50576" y="361996"/>
                      <a:pt x="59110" y="413926"/>
                      <a:pt x="66811" y="466219"/>
                    </a:cubicBezTo>
                    <a:cubicBezTo>
                      <a:pt x="66863" y="466271"/>
                      <a:pt x="66811" y="466271"/>
                      <a:pt x="66811" y="466271"/>
                    </a:cubicBezTo>
                    <a:cubicBezTo>
                      <a:pt x="82004" y="568256"/>
                      <a:pt x="94388" y="671855"/>
                      <a:pt x="92151" y="772176"/>
                    </a:cubicBezTo>
                    <a:cubicBezTo>
                      <a:pt x="95273" y="773216"/>
                      <a:pt x="98447" y="774205"/>
                      <a:pt x="101673" y="775141"/>
                    </a:cubicBezTo>
                    <a:cubicBezTo>
                      <a:pt x="144705" y="787473"/>
                      <a:pt x="191951" y="788097"/>
                      <a:pt x="235451" y="778159"/>
                    </a:cubicBezTo>
                    <a:cubicBezTo>
                      <a:pt x="258293" y="697195"/>
                      <a:pt x="254964" y="611028"/>
                      <a:pt x="243568" y="527670"/>
                    </a:cubicBezTo>
                    <a:cubicBezTo>
                      <a:pt x="232173" y="444313"/>
                      <a:pt x="212920" y="362048"/>
                      <a:pt x="204282" y="278327"/>
                    </a:cubicBezTo>
                    <a:cubicBezTo>
                      <a:pt x="194552" y="183886"/>
                      <a:pt x="190390" y="93348"/>
                      <a:pt x="207925" y="0"/>
                    </a:cubicBezTo>
                    <a:cubicBezTo>
                      <a:pt x="142311" y="24143"/>
                      <a:pt x="70193" y="31636"/>
                      <a:pt x="0" y="23623"/>
                    </a:cubicBezTo>
                    <a:close/>
                  </a:path>
                </a:pathLst>
              </a:custGeom>
              <a:solidFill>
                <a:schemeClr val="accent4">
                  <a:lumMod val="60000"/>
                  <a:lumOff val="40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138" name="Freeform: Shape 137">
                <a:extLst>
                  <a:ext uri="{FF2B5EF4-FFF2-40B4-BE49-F238E27FC236}">
                    <a16:creationId xmlns:a16="http://schemas.microsoft.com/office/drawing/2014/main" id="{C1C5606C-1D1D-4E75-B86F-9B251C785BD7}"/>
                  </a:ext>
                </a:extLst>
              </p:cNvPr>
              <p:cNvSpPr/>
              <p:nvPr/>
            </p:nvSpPr>
            <p:spPr>
              <a:xfrm>
                <a:off x="9899484" y="4660006"/>
                <a:ext cx="171710" cy="702451"/>
              </a:xfrm>
              <a:custGeom>
                <a:avLst/>
                <a:gdLst>
                  <a:gd name="connsiteX0" fmla="*/ 0 w 171710"/>
                  <a:gd name="connsiteY0" fmla="*/ 684551 h 702450"/>
                  <a:gd name="connsiteX1" fmla="*/ 1041 w 171710"/>
                  <a:gd name="connsiteY1" fmla="*/ 685280 h 702450"/>
                  <a:gd name="connsiteX2" fmla="*/ 140907 w 171710"/>
                  <a:gd name="connsiteY2" fmla="*/ 681221 h 702450"/>
                  <a:gd name="connsiteX3" fmla="*/ 175301 w 171710"/>
                  <a:gd name="connsiteY3" fmla="*/ 467208 h 702450"/>
                  <a:gd name="connsiteX4" fmla="*/ 175301 w 171710"/>
                  <a:gd name="connsiteY4" fmla="*/ 467156 h 702450"/>
                  <a:gd name="connsiteX5" fmla="*/ 151469 w 171710"/>
                  <a:gd name="connsiteY5" fmla="*/ 312044 h 702450"/>
                  <a:gd name="connsiteX6" fmla="*/ 108489 w 171710"/>
                  <a:gd name="connsiteY6" fmla="*/ 24560 h 702450"/>
                  <a:gd name="connsiteX7" fmla="*/ 2914 w 171710"/>
                  <a:gd name="connsiteY7" fmla="*/ 0 h 702450"/>
                  <a:gd name="connsiteX8" fmla="*/ 0 w 171710"/>
                  <a:gd name="connsiteY8" fmla="*/ 684551 h 702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1710" h="702450">
                    <a:moveTo>
                      <a:pt x="0" y="684551"/>
                    </a:moveTo>
                    <a:cubicBezTo>
                      <a:pt x="313" y="684811"/>
                      <a:pt x="676" y="685071"/>
                      <a:pt x="1041" y="685280"/>
                    </a:cubicBezTo>
                    <a:cubicBezTo>
                      <a:pt x="39910" y="713846"/>
                      <a:pt x="101465" y="709059"/>
                      <a:pt x="140907" y="681221"/>
                    </a:cubicBezTo>
                    <a:cubicBezTo>
                      <a:pt x="151157" y="611496"/>
                      <a:pt x="163385" y="539222"/>
                      <a:pt x="175301" y="467208"/>
                    </a:cubicBezTo>
                    <a:cubicBezTo>
                      <a:pt x="175301" y="467208"/>
                      <a:pt x="175353" y="467156"/>
                      <a:pt x="175301" y="467156"/>
                    </a:cubicBezTo>
                    <a:cubicBezTo>
                      <a:pt x="167548" y="414862"/>
                      <a:pt x="159066" y="362985"/>
                      <a:pt x="151469" y="312044"/>
                    </a:cubicBezTo>
                    <a:cubicBezTo>
                      <a:pt x="137108" y="216199"/>
                      <a:pt x="122799" y="120353"/>
                      <a:pt x="108489" y="24560"/>
                    </a:cubicBezTo>
                    <a:cubicBezTo>
                      <a:pt x="72379" y="20449"/>
                      <a:pt x="36840" y="12228"/>
                      <a:pt x="2914" y="0"/>
                    </a:cubicBezTo>
                    <a:cubicBezTo>
                      <a:pt x="18628" y="232173"/>
                      <a:pt x="25133" y="452274"/>
                      <a:pt x="0" y="684551"/>
                    </a:cubicBezTo>
                    <a:close/>
                  </a:path>
                </a:pathLst>
              </a:custGeom>
              <a:solidFill>
                <a:schemeClr val="accent4">
                  <a:lumMod val="75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139" name="Freeform: Shape 138">
                <a:extLst>
                  <a:ext uri="{FF2B5EF4-FFF2-40B4-BE49-F238E27FC236}">
                    <a16:creationId xmlns:a16="http://schemas.microsoft.com/office/drawing/2014/main" id="{12F747BA-74A4-408B-9CE2-B5E1E7AD89BC}"/>
                  </a:ext>
                </a:extLst>
              </p:cNvPr>
              <p:cNvSpPr/>
              <p:nvPr/>
            </p:nvSpPr>
            <p:spPr>
              <a:xfrm>
                <a:off x="10010132" y="5436136"/>
                <a:ext cx="249760" cy="182117"/>
              </a:xfrm>
              <a:custGeom>
                <a:avLst/>
                <a:gdLst>
                  <a:gd name="connsiteX0" fmla="*/ 50135 w 249760"/>
                  <a:gd name="connsiteY0" fmla="*/ 184875 h 182116"/>
                  <a:gd name="connsiteX1" fmla="*/ 241149 w 249760"/>
                  <a:gd name="connsiteY1" fmla="*/ 72847 h 182116"/>
                  <a:gd name="connsiteX2" fmla="*/ 233292 w 249760"/>
                  <a:gd name="connsiteY2" fmla="*/ 3018 h 182116"/>
                  <a:gd name="connsiteX3" fmla="*/ 99514 w 249760"/>
                  <a:gd name="connsiteY3" fmla="*/ 0 h 182116"/>
                  <a:gd name="connsiteX4" fmla="*/ 79 w 249760"/>
                  <a:gd name="connsiteY4" fmla="*/ 132113 h 182116"/>
                  <a:gd name="connsiteX5" fmla="*/ 50135 w 249760"/>
                  <a:gd name="connsiteY5" fmla="*/ 184875 h 182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760" h="182116">
                    <a:moveTo>
                      <a:pt x="50135" y="184875"/>
                    </a:moveTo>
                    <a:cubicBezTo>
                      <a:pt x="81407" y="188986"/>
                      <a:pt x="214040" y="102922"/>
                      <a:pt x="241149" y="72847"/>
                    </a:cubicBezTo>
                    <a:cubicBezTo>
                      <a:pt x="268259" y="42823"/>
                      <a:pt x="233292" y="3018"/>
                      <a:pt x="233292" y="3018"/>
                    </a:cubicBezTo>
                    <a:cubicBezTo>
                      <a:pt x="189740" y="12904"/>
                      <a:pt x="142546" y="12332"/>
                      <a:pt x="99514" y="0"/>
                    </a:cubicBezTo>
                    <a:cubicBezTo>
                      <a:pt x="88951" y="47975"/>
                      <a:pt x="2316" y="120249"/>
                      <a:pt x="79" y="132113"/>
                    </a:cubicBezTo>
                    <a:cubicBezTo>
                      <a:pt x="-1431" y="140074"/>
                      <a:pt x="18915" y="180712"/>
                      <a:pt x="50135" y="184875"/>
                    </a:cubicBezTo>
                    <a:close/>
                  </a:path>
                </a:pathLst>
              </a:custGeom>
              <a:solidFill>
                <a:schemeClr val="tx2"/>
              </a:solidFill>
              <a:ln w="5199" cap="flat">
                <a:noFill/>
                <a:prstDash val="solid"/>
                <a:miter/>
              </a:ln>
            </p:spPr>
            <p:txBody>
              <a:bodyPr rtlCol="0" anchor="ctr"/>
              <a:lstStyle/>
              <a:p>
                <a:pPr algn="r" rtl="1"/>
                <a:endParaRPr lang="en-ID">
                  <a:cs typeface="B Nazanin" panose="00000400000000000000" pitchFamily="2" charset="-78"/>
                </a:endParaRPr>
              </a:p>
            </p:txBody>
          </p:sp>
          <p:sp>
            <p:nvSpPr>
              <p:cNvPr id="140" name="Freeform: Shape 139">
                <a:extLst>
                  <a:ext uri="{FF2B5EF4-FFF2-40B4-BE49-F238E27FC236}">
                    <a16:creationId xmlns:a16="http://schemas.microsoft.com/office/drawing/2014/main" id="{BC364923-62FF-4DD0-8D32-696C909AF816}"/>
                  </a:ext>
                </a:extLst>
              </p:cNvPr>
              <p:cNvSpPr/>
              <p:nvPr/>
            </p:nvSpPr>
            <p:spPr>
              <a:xfrm>
                <a:off x="9798565" y="5341279"/>
                <a:ext cx="254964" cy="156100"/>
              </a:xfrm>
              <a:custGeom>
                <a:avLst/>
                <a:gdLst>
                  <a:gd name="connsiteX0" fmla="*/ 26 w 254963"/>
                  <a:gd name="connsiteY0" fmla="*/ 114630 h 156100"/>
                  <a:gd name="connsiteX1" fmla="*/ 23389 w 254963"/>
                  <a:gd name="connsiteY1" fmla="*/ 147358 h 156100"/>
                  <a:gd name="connsiteX2" fmla="*/ 99046 w 254963"/>
                  <a:gd name="connsiteY2" fmla="*/ 145641 h 156100"/>
                  <a:gd name="connsiteX3" fmla="*/ 247601 w 254963"/>
                  <a:gd name="connsiteY3" fmla="*/ 55728 h 156100"/>
                  <a:gd name="connsiteX4" fmla="*/ 241826 w 254963"/>
                  <a:gd name="connsiteY4" fmla="*/ 0 h 156100"/>
                  <a:gd name="connsiteX5" fmla="*/ 101960 w 254963"/>
                  <a:gd name="connsiteY5" fmla="*/ 4059 h 156100"/>
                  <a:gd name="connsiteX6" fmla="*/ 26 w 254963"/>
                  <a:gd name="connsiteY6" fmla="*/ 114630 h 156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4963" h="156100">
                    <a:moveTo>
                      <a:pt x="26" y="114630"/>
                    </a:moveTo>
                    <a:cubicBezTo>
                      <a:pt x="-598" y="129927"/>
                      <a:pt x="10069" y="140334"/>
                      <a:pt x="23389" y="147358"/>
                    </a:cubicBezTo>
                    <a:cubicBezTo>
                      <a:pt x="47117" y="159898"/>
                      <a:pt x="75683" y="158754"/>
                      <a:pt x="99046" y="145641"/>
                    </a:cubicBezTo>
                    <a:cubicBezTo>
                      <a:pt x="144263" y="120197"/>
                      <a:pt x="230898" y="70661"/>
                      <a:pt x="247601" y="55728"/>
                    </a:cubicBezTo>
                    <a:cubicBezTo>
                      <a:pt x="270392" y="35279"/>
                      <a:pt x="241826" y="0"/>
                      <a:pt x="241826" y="0"/>
                    </a:cubicBezTo>
                    <a:cubicBezTo>
                      <a:pt x="202384" y="27838"/>
                      <a:pt x="140829" y="32573"/>
                      <a:pt x="101960" y="4059"/>
                    </a:cubicBezTo>
                    <a:cubicBezTo>
                      <a:pt x="76879" y="40430"/>
                      <a:pt x="1483" y="76749"/>
                      <a:pt x="26" y="114630"/>
                    </a:cubicBezTo>
                    <a:close/>
                  </a:path>
                </a:pathLst>
              </a:custGeom>
              <a:solidFill>
                <a:schemeClr val="tx2"/>
              </a:solidFill>
              <a:ln w="5199" cap="flat">
                <a:noFill/>
                <a:prstDash val="solid"/>
                <a:miter/>
              </a:ln>
            </p:spPr>
            <p:txBody>
              <a:bodyPr rtlCol="0" anchor="ctr"/>
              <a:lstStyle/>
              <a:p>
                <a:pPr algn="r" rtl="1"/>
                <a:endParaRPr lang="en-ID">
                  <a:cs typeface="B Nazanin" panose="00000400000000000000" pitchFamily="2" charset="-78"/>
                </a:endParaRPr>
              </a:p>
            </p:txBody>
          </p:sp>
          <p:sp>
            <p:nvSpPr>
              <p:cNvPr id="141" name="Freeform: Shape 140">
                <a:extLst>
                  <a:ext uri="{FF2B5EF4-FFF2-40B4-BE49-F238E27FC236}">
                    <a16:creationId xmlns:a16="http://schemas.microsoft.com/office/drawing/2014/main" id="{9D05D093-8D7E-4A07-B755-C6F221E03999}"/>
                  </a:ext>
                </a:extLst>
              </p:cNvPr>
              <p:cNvSpPr/>
              <p:nvPr/>
            </p:nvSpPr>
            <p:spPr>
              <a:xfrm>
                <a:off x="9602137" y="4389075"/>
                <a:ext cx="197727" cy="104067"/>
              </a:xfrm>
              <a:custGeom>
                <a:avLst/>
                <a:gdLst>
                  <a:gd name="connsiteX0" fmla="*/ 8978 w 197726"/>
                  <a:gd name="connsiteY0" fmla="*/ 52546 h 104066"/>
                  <a:gd name="connsiteX1" fmla="*/ 2474 w 197726"/>
                  <a:gd name="connsiteY1" fmla="*/ 64878 h 104066"/>
                  <a:gd name="connsiteX2" fmla="*/ 80524 w 197726"/>
                  <a:gd name="connsiteY2" fmla="*/ 100521 h 104066"/>
                  <a:gd name="connsiteX3" fmla="*/ 174808 w 197726"/>
                  <a:gd name="connsiteY3" fmla="*/ 105829 h 104066"/>
                  <a:gd name="connsiteX4" fmla="*/ 183602 w 197726"/>
                  <a:gd name="connsiteY4" fmla="*/ 7954 h 104066"/>
                  <a:gd name="connsiteX5" fmla="*/ 83698 w 197726"/>
                  <a:gd name="connsiteY5" fmla="*/ 5977 h 104066"/>
                  <a:gd name="connsiteX6" fmla="*/ 127198 w 197726"/>
                  <a:gd name="connsiteY6" fmla="*/ 29184 h 104066"/>
                  <a:gd name="connsiteX7" fmla="*/ 12048 w 197726"/>
                  <a:gd name="connsiteY7" fmla="*/ 53379 h 104066"/>
                  <a:gd name="connsiteX8" fmla="*/ 8978 w 197726"/>
                  <a:gd name="connsiteY8" fmla="*/ 52546 h 104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7726" h="104066">
                    <a:moveTo>
                      <a:pt x="8978" y="52546"/>
                    </a:moveTo>
                    <a:cubicBezTo>
                      <a:pt x="1693" y="50725"/>
                      <a:pt x="-3198" y="59935"/>
                      <a:pt x="2474" y="64878"/>
                    </a:cubicBezTo>
                    <a:cubicBezTo>
                      <a:pt x="20113" y="80280"/>
                      <a:pt x="48627" y="99793"/>
                      <a:pt x="80524" y="100521"/>
                    </a:cubicBezTo>
                    <a:cubicBezTo>
                      <a:pt x="133598" y="101666"/>
                      <a:pt x="174808" y="105829"/>
                      <a:pt x="174808" y="105829"/>
                    </a:cubicBezTo>
                    <a:cubicBezTo>
                      <a:pt x="174808" y="105829"/>
                      <a:pt x="222159" y="53379"/>
                      <a:pt x="183602" y="7954"/>
                    </a:cubicBezTo>
                    <a:cubicBezTo>
                      <a:pt x="183602" y="7954"/>
                      <a:pt x="124544" y="-8541"/>
                      <a:pt x="83698" y="5977"/>
                    </a:cubicBezTo>
                    <a:lnTo>
                      <a:pt x="127198" y="29184"/>
                    </a:lnTo>
                    <a:cubicBezTo>
                      <a:pt x="127198" y="29184"/>
                      <a:pt x="104615" y="55096"/>
                      <a:pt x="12048" y="53379"/>
                    </a:cubicBezTo>
                    <a:lnTo>
                      <a:pt x="8978" y="52546"/>
                    </a:lnTo>
                    <a:close/>
                  </a:path>
                </a:pathLst>
              </a:custGeom>
              <a:solidFill>
                <a:schemeClr val="accent4">
                  <a:lumMod val="40000"/>
                  <a:lumOff val="60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142" name="Freeform: Shape 141">
                <a:extLst>
                  <a:ext uri="{FF2B5EF4-FFF2-40B4-BE49-F238E27FC236}">
                    <a16:creationId xmlns:a16="http://schemas.microsoft.com/office/drawing/2014/main" id="{27953DEE-4209-4C58-95BB-1AAAFEF694BC}"/>
                  </a:ext>
                </a:extLst>
              </p:cNvPr>
              <p:cNvSpPr/>
              <p:nvPr/>
            </p:nvSpPr>
            <p:spPr>
              <a:xfrm>
                <a:off x="9911458" y="3934432"/>
                <a:ext cx="343420" cy="478707"/>
              </a:xfrm>
              <a:custGeom>
                <a:avLst/>
                <a:gdLst>
                  <a:gd name="connsiteX0" fmla="*/ 2388 w 343420"/>
                  <a:gd name="connsiteY0" fmla="*/ 467332 h 478707"/>
                  <a:gd name="connsiteX1" fmla="*/ 155522 w 343420"/>
                  <a:gd name="connsiteY1" fmla="*/ 482682 h 478707"/>
                  <a:gd name="connsiteX2" fmla="*/ 328793 w 343420"/>
                  <a:gd name="connsiteY2" fmla="*/ 163353 h 478707"/>
                  <a:gd name="connsiteX3" fmla="*/ 345340 w 343420"/>
                  <a:gd name="connsiteY3" fmla="*/ 173499 h 478707"/>
                  <a:gd name="connsiteX4" fmla="*/ 346484 w 343420"/>
                  <a:gd name="connsiteY4" fmla="*/ 174800 h 478707"/>
                  <a:gd name="connsiteX5" fmla="*/ 347213 w 343420"/>
                  <a:gd name="connsiteY5" fmla="*/ 175581 h 478707"/>
                  <a:gd name="connsiteX6" fmla="*/ 214996 w 343420"/>
                  <a:gd name="connsiteY6" fmla="*/ 27078 h 478707"/>
                  <a:gd name="connsiteX7" fmla="*/ 112750 w 343420"/>
                  <a:gd name="connsiteY7" fmla="*/ 98936 h 478707"/>
                  <a:gd name="connsiteX8" fmla="*/ 112595 w 343420"/>
                  <a:gd name="connsiteY8" fmla="*/ 228 h 478707"/>
                  <a:gd name="connsiteX9" fmla="*/ 45471 w 343420"/>
                  <a:gd name="connsiteY9" fmla="*/ 5588 h 478707"/>
                  <a:gd name="connsiteX10" fmla="*/ 150 w 343420"/>
                  <a:gd name="connsiteY10" fmla="*/ 349789 h 478707"/>
                  <a:gd name="connsiteX11" fmla="*/ 98 w 343420"/>
                  <a:gd name="connsiteY11" fmla="*/ 349841 h 478707"/>
                  <a:gd name="connsiteX12" fmla="*/ 2388 w 343420"/>
                  <a:gd name="connsiteY12" fmla="*/ 467332 h 478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3420" h="478707">
                    <a:moveTo>
                      <a:pt x="2388" y="467332"/>
                    </a:moveTo>
                    <a:lnTo>
                      <a:pt x="155522" y="482682"/>
                    </a:lnTo>
                    <a:cubicBezTo>
                      <a:pt x="155522" y="482682"/>
                      <a:pt x="188043" y="122195"/>
                      <a:pt x="328793" y="163353"/>
                    </a:cubicBezTo>
                    <a:cubicBezTo>
                      <a:pt x="335245" y="165226"/>
                      <a:pt x="340917" y="168764"/>
                      <a:pt x="345340" y="173499"/>
                    </a:cubicBezTo>
                    <a:cubicBezTo>
                      <a:pt x="345756" y="173916"/>
                      <a:pt x="346120" y="174384"/>
                      <a:pt x="346484" y="174800"/>
                    </a:cubicBezTo>
                    <a:cubicBezTo>
                      <a:pt x="346797" y="175061"/>
                      <a:pt x="347005" y="175321"/>
                      <a:pt x="347213" y="175581"/>
                    </a:cubicBezTo>
                    <a:cubicBezTo>
                      <a:pt x="346068" y="172563"/>
                      <a:pt x="307979" y="75573"/>
                      <a:pt x="214996" y="27078"/>
                    </a:cubicBezTo>
                    <a:cubicBezTo>
                      <a:pt x="214996" y="27078"/>
                      <a:pt x="156042" y="108354"/>
                      <a:pt x="112750" y="98936"/>
                    </a:cubicBezTo>
                    <a:cubicBezTo>
                      <a:pt x="70864" y="89830"/>
                      <a:pt x="110097" y="5588"/>
                      <a:pt x="112595" y="228"/>
                    </a:cubicBezTo>
                    <a:cubicBezTo>
                      <a:pt x="91833" y="-656"/>
                      <a:pt x="69511" y="1009"/>
                      <a:pt x="45471" y="5588"/>
                    </a:cubicBezTo>
                    <a:cubicBezTo>
                      <a:pt x="45471" y="5588"/>
                      <a:pt x="2960" y="127346"/>
                      <a:pt x="150" y="349789"/>
                    </a:cubicBezTo>
                    <a:lnTo>
                      <a:pt x="98" y="349841"/>
                    </a:lnTo>
                    <a:cubicBezTo>
                      <a:pt x="-266" y="386316"/>
                      <a:pt x="358" y="425497"/>
                      <a:pt x="2388" y="467332"/>
                    </a:cubicBezTo>
                    <a:close/>
                  </a:path>
                </a:pathLst>
              </a:custGeom>
              <a:solidFill>
                <a:schemeClr val="accent4">
                  <a:lumMod val="20000"/>
                  <a:lumOff val="80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143" name="Freeform: Shape 142">
                <a:extLst>
                  <a:ext uri="{FF2B5EF4-FFF2-40B4-BE49-F238E27FC236}">
                    <a16:creationId xmlns:a16="http://schemas.microsoft.com/office/drawing/2014/main" id="{3DBA2CAC-610C-43C2-970E-C43F10518313}"/>
                  </a:ext>
                </a:extLst>
              </p:cNvPr>
              <p:cNvSpPr/>
              <p:nvPr/>
            </p:nvSpPr>
            <p:spPr>
              <a:xfrm>
                <a:off x="10005003" y="3877424"/>
                <a:ext cx="119677" cy="156100"/>
              </a:xfrm>
              <a:custGeom>
                <a:avLst/>
                <a:gdLst>
                  <a:gd name="connsiteX0" fmla="*/ 8851 w 119676"/>
                  <a:gd name="connsiteY0" fmla="*/ 150949 h 156100"/>
                  <a:gd name="connsiteX1" fmla="*/ 8851 w 119676"/>
                  <a:gd name="connsiteY1" fmla="*/ 150949 h 156100"/>
                  <a:gd name="connsiteX2" fmla="*/ 19257 w 119676"/>
                  <a:gd name="connsiteY2" fmla="*/ 155944 h 156100"/>
                  <a:gd name="connsiteX3" fmla="*/ 121503 w 119676"/>
                  <a:gd name="connsiteY3" fmla="*/ 84086 h 156100"/>
                  <a:gd name="connsiteX4" fmla="*/ 121503 w 119676"/>
                  <a:gd name="connsiteY4" fmla="*/ 0 h 156100"/>
                  <a:gd name="connsiteX5" fmla="*/ 19257 w 119676"/>
                  <a:gd name="connsiteY5" fmla="*/ 43396 h 156100"/>
                  <a:gd name="connsiteX6" fmla="*/ 19257 w 119676"/>
                  <a:gd name="connsiteY6" fmla="*/ 56977 h 156100"/>
                  <a:gd name="connsiteX7" fmla="*/ 19102 w 119676"/>
                  <a:gd name="connsiteY7" fmla="*/ 57237 h 156100"/>
                  <a:gd name="connsiteX8" fmla="*/ 8851 w 119676"/>
                  <a:gd name="connsiteY8" fmla="*/ 150949 h 156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9676" h="156100">
                    <a:moveTo>
                      <a:pt x="8851" y="150949"/>
                    </a:moveTo>
                    <a:cubicBezTo>
                      <a:pt x="8851" y="151001"/>
                      <a:pt x="8851" y="151001"/>
                      <a:pt x="8851" y="150949"/>
                    </a:cubicBezTo>
                    <a:cubicBezTo>
                      <a:pt x="11504" y="153290"/>
                      <a:pt x="14991" y="155007"/>
                      <a:pt x="19257" y="155944"/>
                    </a:cubicBezTo>
                    <a:cubicBezTo>
                      <a:pt x="62549" y="165362"/>
                      <a:pt x="121503" y="84086"/>
                      <a:pt x="121503" y="84086"/>
                    </a:cubicBezTo>
                    <a:lnTo>
                      <a:pt x="121503" y="0"/>
                    </a:lnTo>
                    <a:cubicBezTo>
                      <a:pt x="103291" y="13008"/>
                      <a:pt x="70614" y="31376"/>
                      <a:pt x="19257" y="43396"/>
                    </a:cubicBezTo>
                    <a:lnTo>
                      <a:pt x="19257" y="56977"/>
                    </a:lnTo>
                    <a:cubicBezTo>
                      <a:pt x="19257" y="56977"/>
                      <a:pt x="19205" y="57081"/>
                      <a:pt x="19102" y="57237"/>
                    </a:cubicBezTo>
                    <a:cubicBezTo>
                      <a:pt x="16864" y="62024"/>
                      <a:pt x="-15085" y="130500"/>
                      <a:pt x="8851" y="150949"/>
                    </a:cubicBezTo>
                    <a:close/>
                  </a:path>
                </a:pathLst>
              </a:custGeom>
              <a:solidFill>
                <a:schemeClr val="accent4">
                  <a:lumMod val="40000"/>
                  <a:lumOff val="60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144" name="Freeform: Shape 143">
                <a:extLst>
                  <a:ext uri="{FF2B5EF4-FFF2-40B4-BE49-F238E27FC236}">
                    <a16:creationId xmlns:a16="http://schemas.microsoft.com/office/drawing/2014/main" id="{68EE2EA5-2BB6-4557-A9AB-40169C5CD6DA}"/>
                  </a:ext>
                </a:extLst>
              </p:cNvPr>
              <p:cNvSpPr/>
              <p:nvPr/>
            </p:nvSpPr>
            <p:spPr>
              <a:xfrm>
                <a:off x="9894535" y="4415449"/>
                <a:ext cx="343420" cy="270574"/>
              </a:xfrm>
              <a:custGeom>
                <a:avLst/>
                <a:gdLst>
                  <a:gd name="connsiteX0" fmla="*/ 330834 w 343420"/>
                  <a:gd name="connsiteY0" fmla="*/ 112652 h 270573"/>
                  <a:gd name="connsiteX1" fmla="*/ 337546 w 343420"/>
                  <a:gd name="connsiteY1" fmla="*/ 259230 h 270573"/>
                  <a:gd name="connsiteX2" fmla="*/ 129517 w 343420"/>
                  <a:gd name="connsiteY2" fmla="*/ 271978 h 270573"/>
                  <a:gd name="connsiteX3" fmla="*/ 23941 w 343420"/>
                  <a:gd name="connsiteY3" fmla="*/ 258658 h 270573"/>
                  <a:gd name="connsiteX4" fmla="*/ 5729 w 343420"/>
                  <a:gd name="connsiteY4" fmla="*/ 254912 h 270573"/>
                  <a:gd name="connsiteX5" fmla="*/ 58 w 343420"/>
                  <a:gd name="connsiteY5" fmla="*/ 137056 h 270573"/>
                  <a:gd name="connsiteX6" fmla="*/ 994 w 343420"/>
                  <a:gd name="connsiteY6" fmla="*/ 68320 h 270573"/>
                  <a:gd name="connsiteX7" fmla="*/ 1046 w 343420"/>
                  <a:gd name="connsiteY7" fmla="*/ 67747 h 270573"/>
                  <a:gd name="connsiteX8" fmla="*/ 12910 w 343420"/>
                  <a:gd name="connsiteY8" fmla="*/ 59474 h 270573"/>
                  <a:gd name="connsiteX9" fmla="*/ 152828 w 343420"/>
                  <a:gd name="connsiteY9" fmla="*/ 65146 h 270573"/>
                  <a:gd name="connsiteX10" fmla="*/ 343894 w 343420"/>
                  <a:gd name="connsiteY10" fmla="*/ 0 h 270573"/>
                  <a:gd name="connsiteX11" fmla="*/ 337858 w 343420"/>
                  <a:gd name="connsiteY11" fmla="*/ 53282 h 270573"/>
                  <a:gd name="connsiteX12" fmla="*/ 331146 w 343420"/>
                  <a:gd name="connsiteY12" fmla="*/ 106200 h 270573"/>
                  <a:gd name="connsiteX13" fmla="*/ 330834 w 343420"/>
                  <a:gd name="connsiteY13" fmla="*/ 112652 h 2705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43420" h="270573">
                    <a:moveTo>
                      <a:pt x="330834" y="112652"/>
                    </a:moveTo>
                    <a:cubicBezTo>
                      <a:pt x="329950" y="139189"/>
                      <a:pt x="333800" y="232745"/>
                      <a:pt x="337546" y="259230"/>
                    </a:cubicBezTo>
                    <a:cubicBezTo>
                      <a:pt x="271880" y="272239"/>
                      <a:pt x="199762" y="276349"/>
                      <a:pt x="129517" y="271978"/>
                    </a:cubicBezTo>
                    <a:cubicBezTo>
                      <a:pt x="93405" y="269741"/>
                      <a:pt x="57867" y="265318"/>
                      <a:pt x="23941" y="258658"/>
                    </a:cubicBezTo>
                    <a:cubicBezTo>
                      <a:pt x="17801" y="257461"/>
                      <a:pt x="11765" y="256212"/>
                      <a:pt x="5729" y="254912"/>
                    </a:cubicBezTo>
                    <a:cubicBezTo>
                      <a:pt x="2087" y="230456"/>
                      <a:pt x="422" y="180920"/>
                      <a:pt x="58" y="137056"/>
                    </a:cubicBezTo>
                    <a:cubicBezTo>
                      <a:pt x="-151" y="109270"/>
                      <a:pt x="214" y="83774"/>
                      <a:pt x="994" y="68320"/>
                    </a:cubicBezTo>
                    <a:cubicBezTo>
                      <a:pt x="994" y="68112"/>
                      <a:pt x="994" y="67956"/>
                      <a:pt x="1046" y="67747"/>
                    </a:cubicBezTo>
                    <a:cubicBezTo>
                      <a:pt x="5001" y="64365"/>
                      <a:pt x="9007" y="61503"/>
                      <a:pt x="12910" y="59474"/>
                    </a:cubicBezTo>
                    <a:cubicBezTo>
                      <a:pt x="48813" y="61451"/>
                      <a:pt x="94550" y="63429"/>
                      <a:pt x="152828" y="65146"/>
                    </a:cubicBezTo>
                    <a:cubicBezTo>
                      <a:pt x="256322" y="68216"/>
                      <a:pt x="313299" y="38765"/>
                      <a:pt x="343894" y="0"/>
                    </a:cubicBezTo>
                    <a:cubicBezTo>
                      <a:pt x="343322" y="17743"/>
                      <a:pt x="340668" y="35487"/>
                      <a:pt x="337858" y="53282"/>
                    </a:cubicBezTo>
                    <a:cubicBezTo>
                      <a:pt x="335101" y="70922"/>
                      <a:pt x="332187" y="88561"/>
                      <a:pt x="331146" y="106200"/>
                    </a:cubicBezTo>
                    <a:cubicBezTo>
                      <a:pt x="330990" y="108281"/>
                      <a:pt x="330886" y="110467"/>
                      <a:pt x="330834" y="112652"/>
                    </a:cubicBezTo>
                    <a:close/>
                  </a:path>
                </a:pathLst>
              </a:custGeom>
              <a:solidFill>
                <a:schemeClr val="accent4">
                  <a:lumMod val="20000"/>
                  <a:lumOff val="80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145" name="Freeform: Shape 144">
                <a:extLst>
                  <a:ext uri="{FF2B5EF4-FFF2-40B4-BE49-F238E27FC236}">
                    <a16:creationId xmlns:a16="http://schemas.microsoft.com/office/drawing/2014/main" id="{62101845-1CB6-44A3-A724-FC3EEFD74184}"/>
                  </a:ext>
                </a:extLst>
              </p:cNvPr>
              <p:cNvSpPr/>
              <p:nvPr/>
            </p:nvSpPr>
            <p:spPr>
              <a:xfrm>
                <a:off x="10024260" y="3953236"/>
                <a:ext cx="119677" cy="104067"/>
              </a:xfrm>
              <a:custGeom>
                <a:avLst/>
                <a:gdLst>
                  <a:gd name="connsiteX0" fmla="*/ 0 w 119676"/>
                  <a:gd name="connsiteY0" fmla="*/ 80132 h 104066"/>
                  <a:gd name="connsiteX1" fmla="*/ 5776 w 119676"/>
                  <a:gd name="connsiteY1" fmla="*/ 108438 h 104066"/>
                  <a:gd name="connsiteX2" fmla="*/ 123320 w 119676"/>
                  <a:gd name="connsiteY2" fmla="*/ 17119 h 104066"/>
                  <a:gd name="connsiteX3" fmla="*/ 102194 w 119676"/>
                  <a:gd name="connsiteY3" fmla="*/ 0 h 104066"/>
                </a:gdLst>
                <a:ahLst/>
                <a:cxnLst>
                  <a:cxn ang="0">
                    <a:pos x="connsiteX0" y="connsiteY0"/>
                  </a:cxn>
                  <a:cxn ang="0">
                    <a:pos x="connsiteX1" y="connsiteY1"/>
                  </a:cxn>
                  <a:cxn ang="0">
                    <a:pos x="connsiteX2" y="connsiteY2"/>
                  </a:cxn>
                  <a:cxn ang="0">
                    <a:pos x="connsiteX3" y="connsiteY3"/>
                  </a:cxn>
                </a:cxnLst>
                <a:rect l="l" t="t" r="r" b="b"/>
                <a:pathLst>
                  <a:path w="119676" h="104066">
                    <a:moveTo>
                      <a:pt x="0" y="80132"/>
                    </a:moveTo>
                    <a:lnTo>
                      <a:pt x="5776" y="108438"/>
                    </a:lnTo>
                    <a:lnTo>
                      <a:pt x="123320" y="17119"/>
                    </a:lnTo>
                    <a:lnTo>
                      <a:pt x="102194" y="0"/>
                    </a:lnTo>
                    <a:close/>
                  </a:path>
                </a:pathLst>
              </a:custGeom>
              <a:solidFill>
                <a:schemeClr val="accent4">
                  <a:lumMod val="60000"/>
                  <a:lumOff val="40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146" name="Freeform: Shape 145">
                <a:extLst>
                  <a:ext uri="{FF2B5EF4-FFF2-40B4-BE49-F238E27FC236}">
                    <a16:creationId xmlns:a16="http://schemas.microsoft.com/office/drawing/2014/main" id="{C7C076C7-B21A-4D76-B93C-15ABA5244AC5}"/>
                  </a:ext>
                </a:extLst>
              </p:cNvPr>
              <p:cNvSpPr/>
              <p:nvPr/>
            </p:nvSpPr>
            <p:spPr>
              <a:xfrm>
                <a:off x="9995850" y="3934660"/>
                <a:ext cx="26017" cy="109270"/>
              </a:xfrm>
              <a:custGeom>
                <a:avLst/>
                <a:gdLst>
                  <a:gd name="connsiteX0" fmla="*/ 0 w 26016"/>
                  <a:gd name="connsiteY0" fmla="*/ 113485 h 109270"/>
                  <a:gd name="connsiteX1" fmla="*/ 18003 w 26016"/>
                  <a:gd name="connsiteY1" fmla="*/ 93764 h 109270"/>
                  <a:gd name="connsiteX2" fmla="*/ 18003 w 26016"/>
                  <a:gd name="connsiteY2" fmla="*/ 93712 h 109270"/>
                  <a:gd name="connsiteX3" fmla="*/ 28254 w 26016"/>
                  <a:gd name="connsiteY3" fmla="*/ 0 h 109270"/>
                  <a:gd name="connsiteX4" fmla="*/ 9158 w 26016"/>
                  <a:gd name="connsiteY4" fmla="*/ 21126 h 109270"/>
                  <a:gd name="connsiteX5" fmla="*/ 0 w 26016"/>
                  <a:gd name="connsiteY5" fmla="*/ 113485 h 109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016" h="109270">
                    <a:moveTo>
                      <a:pt x="0" y="113485"/>
                    </a:moveTo>
                    <a:cubicBezTo>
                      <a:pt x="0" y="113485"/>
                      <a:pt x="19304" y="94805"/>
                      <a:pt x="18003" y="93764"/>
                    </a:cubicBezTo>
                    <a:cubicBezTo>
                      <a:pt x="18003" y="93764"/>
                      <a:pt x="18003" y="93764"/>
                      <a:pt x="18003" y="93712"/>
                    </a:cubicBezTo>
                    <a:cubicBezTo>
                      <a:pt x="16807" y="91891"/>
                      <a:pt x="28254" y="0"/>
                      <a:pt x="28254" y="0"/>
                    </a:cubicBezTo>
                    <a:cubicBezTo>
                      <a:pt x="6972" y="3850"/>
                      <a:pt x="9158" y="21126"/>
                      <a:pt x="9158" y="21126"/>
                    </a:cubicBezTo>
                    <a:lnTo>
                      <a:pt x="0" y="113485"/>
                    </a:lnTo>
                    <a:close/>
                  </a:path>
                </a:pathLst>
              </a:custGeom>
              <a:solidFill>
                <a:schemeClr val="accent4">
                  <a:lumMod val="60000"/>
                  <a:lumOff val="40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147" name="Freeform: Shape 146">
                <a:extLst>
                  <a:ext uri="{FF2B5EF4-FFF2-40B4-BE49-F238E27FC236}">
                    <a16:creationId xmlns:a16="http://schemas.microsoft.com/office/drawing/2014/main" id="{1BFDDCC0-3B86-41AD-8415-886E561D6ADB}"/>
                  </a:ext>
                </a:extLst>
              </p:cNvPr>
              <p:cNvSpPr/>
              <p:nvPr/>
            </p:nvSpPr>
            <p:spPr>
              <a:xfrm>
                <a:off x="9941331" y="3706130"/>
                <a:ext cx="202930" cy="218540"/>
              </a:xfrm>
              <a:custGeom>
                <a:avLst/>
                <a:gdLst>
                  <a:gd name="connsiteX0" fmla="*/ 175809 w 202930"/>
                  <a:gd name="connsiteY0" fmla="*/ 126233 h 218540"/>
                  <a:gd name="connsiteX1" fmla="*/ 190274 w 202930"/>
                  <a:gd name="connsiteY1" fmla="*/ 167495 h 218540"/>
                  <a:gd name="connsiteX2" fmla="*/ 185122 w 202930"/>
                  <a:gd name="connsiteY2" fmla="*/ 171346 h 218540"/>
                  <a:gd name="connsiteX3" fmla="*/ 82877 w 202930"/>
                  <a:gd name="connsiteY3" fmla="*/ 214742 h 218540"/>
                  <a:gd name="connsiteX4" fmla="*/ 63624 w 202930"/>
                  <a:gd name="connsiteY4" fmla="*/ 218800 h 218540"/>
                  <a:gd name="connsiteX5" fmla="*/ 11851 w 202930"/>
                  <a:gd name="connsiteY5" fmla="*/ 35435 h 218540"/>
                  <a:gd name="connsiteX6" fmla="*/ 17003 w 202930"/>
                  <a:gd name="connsiteY6" fmla="*/ 0 h 218540"/>
                  <a:gd name="connsiteX7" fmla="*/ 79963 w 202930"/>
                  <a:gd name="connsiteY7" fmla="*/ 35799 h 218540"/>
                  <a:gd name="connsiteX8" fmla="*/ 156556 w 202930"/>
                  <a:gd name="connsiteY8" fmla="*/ 42043 h 218540"/>
                  <a:gd name="connsiteX9" fmla="*/ 164726 w 202930"/>
                  <a:gd name="connsiteY9" fmla="*/ 82369 h 218540"/>
                  <a:gd name="connsiteX10" fmla="*/ 199952 w 202930"/>
                  <a:gd name="connsiteY10" fmla="*/ 82681 h 218540"/>
                  <a:gd name="connsiteX11" fmla="*/ 175809 w 202930"/>
                  <a:gd name="connsiteY11" fmla="*/ 126233 h 218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2930" h="218540">
                    <a:moveTo>
                      <a:pt x="175809" y="126233"/>
                    </a:moveTo>
                    <a:cubicBezTo>
                      <a:pt x="175809" y="126233"/>
                      <a:pt x="161759" y="163333"/>
                      <a:pt x="190274" y="167495"/>
                    </a:cubicBezTo>
                    <a:cubicBezTo>
                      <a:pt x="188713" y="168744"/>
                      <a:pt x="186995" y="169993"/>
                      <a:pt x="185122" y="171346"/>
                    </a:cubicBezTo>
                    <a:cubicBezTo>
                      <a:pt x="166911" y="184354"/>
                      <a:pt x="134234" y="202722"/>
                      <a:pt x="82877" y="214742"/>
                    </a:cubicBezTo>
                    <a:cubicBezTo>
                      <a:pt x="76737" y="216147"/>
                      <a:pt x="70285" y="217499"/>
                      <a:pt x="63624" y="218800"/>
                    </a:cubicBezTo>
                    <a:cubicBezTo>
                      <a:pt x="-30764" y="236388"/>
                      <a:pt x="6179" y="60203"/>
                      <a:pt x="11851" y="35435"/>
                    </a:cubicBezTo>
                    <a:cubicBezTo>
                      <a:pt x="12372" y="23363"/>
                      <a:pt x="14141" y="11447"/>
                      <a:pt x="17003" y="0"/>
                    </a:cubicBezTo>
                    <a:cubicBezTo>
                      <a:pt x="35266" y="16130"/>
                      <a:pt x="56808" y="28462"/>
                      <a:pt x="79963" y="35799"/>
                    </a:cubicBezTo>
                    <a:cubicBezTo>
                      <a:pt x="104627" y="43552"/>
                      <a:pt x="130956" y="45581"/>
                      <a:pt x="156556" y="42043"/>
                    </a:cubicBezTo>
                    <a:cubicBezTo>
                      <a:pt x="156660" y="60723"/>
                      <a:pt x="164726" y="82369"/>
                      <a:pt x="164726" y="82369"/>
                    </a:cubicBezTo>
                    <a:cubicBezTo>
                      <a:pt x="166130" y="79195"/>
                      <a:pt x="178410" y="53907"/>
                      <a:pt x="199952" y="82681"/>
                    </a:cubicBezTo>
                    <a:cubicBezTo>
                      <a:pt x="222951" y="113225"/>
                      <a:pt x="175809" y="126233"/>
                      <a:pt x="175809" y="126233"/>
                    </a:cubicBezTo>
                    <a:close/>
                  </a:path>
                </a:pathLst>
              </a:custGeom>
              <a:solidFill>
                <a:schemeClr val="accent4">
                  <a:lumMod val="20000"/>
                  <a:lumOff val="80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148" name="Freeform: Shape 147">
                <a:extLst>
                  <a:ext uri="{FF2B5EF4-FFF2-40B4-BE49-F238E27FC236}">
                    <a16:creationId xmlns:a16="http://schemas.microsoft.com/office/drawing/2014/main" id="{958F3835-5ADF-4A16-A506-A612FCAF0BA3}"/>
                  </a:ext>
                </a:extLst>
              </p:cNvPr>
              <p:cNvSpPr/>
              <p:nvPr/>
            </p:nvSpPr>
            <p:spPr>
              <a:xfrm>
                <a:off x="9910382" y="3570386"/>
                <a:ext cx="296590" cy="301794"/>
              </a:xfrm>
              <a:custGeom>
                <a:avLst/>
                <a:gdLst>
                  <a:gd name="connsiteX0" fmla="*/ 294226 w 296590"/>
                  <a:gd name="connsiteY0" fmla="*/ 152498 h 301793"/>
                  <a:gd name="connsiteX1" fmla="*/ 275026 w 296590"/>
                  <a:gd name="connsiteY1" fmla="*/ 220089 h 301793"/>
                  <a:gd name="connsiteX2" fmla="*/ 234440 w 296590"/>
                  <a:gd name="connsiteY2" fmla="*/ 291479 h 301793"/>
                  <a:gd name="connsiteX3" fmla="*/ 221223 w 296590"/>
                  <a:gd name="connsiteY3" fmla="*/ 303239 h 301793"/>
                  <a:gd name="connsiteX4" fmla="*/ 206758 w 296590"/>
                  <a:gd name="connsiteY4" fmla="*/ 261976 h 301793"/>
                  <a:gd name="connsiteX5" fmla="*/ 230953 w 296590"/>
                  <a:gd name="connsiteY5" fmla="*/ 218372 h 301793"/>
                  <a:gd name="connsiteX6" fmla="*/ 221327 w 296590"/>
                  <a:gd name="connsiteY6" fmla="*/ 208382 h 301793"/>
                  <a:gd name="connsiteX7" fmla="*/ 195727 w 296590"/>
                  <a:gd name="connsiteY7" fmla="*/ 218060 h 301793"/>
                  <a:gd name="connsiteX8" fmla="*/ 187557 w 296590"/>
                  <a:gd name="connsiteY8" fmla="*/ 177734 h 301793"/>
                  <a:gd name="connsiteX9" fmla="*/ 110964 w 296590"/>
                  <a:gd name="connsiteY9" fmla="*/ 171490 h 301793"/>
                  <a:gd name="connsiteX10" fmla="*/ 48004 w 296590"/>
                  <a:gd name="connsiteY10" fmla="*/ 135691 h 301793"/>
                  <a:gd name="connsiteX11" fmla="*/ 9343 w 296590"/>
                  <a:gd name="connsiteY11" fmla="*/ 87040 h 301793"/>
                  <a:gd name="connsiteX12" fmla="*/ 446 w 296590"/>
                  <a:gd name="connsiteY12" fmla="*/ 30116 h 301793"/>
                  <a:gd name="connsiteX13" fmla="*/ 16732 w 296590"/>
                  <a:gd name="connsiteY13" fmla="*/ 21999 h 301793"/>
                  <a:gd name="connsiteX14" fmla="*/ 55913 w 296590"/>
                  <a:gd name="connsiteY14" fmla="*/ 32821 h 301793"/>
                  <a:gd name="connsiteX15" fmla="*/ 55029 w 296590"/>
                  <a:gd name="connsiteY15" fmla="*/ 22883 h 301793"/>
                  <a:gd name="connsiteX16" fmla="*/ 70795 w 296590"/>
                  <a:gd name="connsiteY16" fmla="*/ 11019 h 301793"/>
                  <a:gd name="connsiteX17" fmla="*/ 95459 w 296590"/>
                  <a:gd name="connsiteY17" fmla="*/ 15442 h 301793"/>
                  <a:gd name="connsiteX18" fmla="*/ 141664 w 296590"/>
                  <a:gd name="connsiteY18" fmla="*/ 7845 h 301793"/>
                  <a:gd name="connsiteX19" fmla="*/ 247552 w 296590"/>
                  <a:gd name="connsiteY19" fmla="*/ 11228 h 301793"/>
                  <a:gd name="connsiteX20" fmla="*/ 282050 w 296590"/>
                  <a:gd name="connsiteY20" fmla="*/ 44633 h 301793"/>
                  <a:gd name="connsiteX21" fmla="*/ 294538 w 296590"/>
                  <a:gd name="connsiteY21" fmla="*/ 73303 h 301793"/>
                  <a:gd name="connsiteX22" fmla="*/ 294226 w 296590"/>
                  <a:gd name="connsiteY22" fmla="*/ 152498 h 3017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96590" h="301793">
                    <a:moveTo>
                      <a:pt x="294226" y="152498"/>
                    </a:moveTo>
                    <a:cubicBezTo>
                      <a:pt x="288294" y="178515"/>
                      <a:pt x="285485" y="195582"/>
                      <a:pt x="275026" y="220089"/>
                    </a:cubicBezTo>
                    <a:cubicBezTo>
                      <a:pt x="258479" y="261144"/>
                      <a:pt x="234440" y="291479"/>
                      <a:pt x="234440" y="291479"/>
                    </a:cubicBezTo>
                    <a:cubicBezTo>
                      <a:pt x="234440" y="291479"/>
                      <a:pt x="230329" y="296214"/>
                      <a:pt x="221223" y="303239"/>
                    </a:cubicBezTo>
                    <a:cubicBezTo>
                      <a:pt x="192657" y="299128"/>
                      <a:pt x="206758" y="261976"/>
                      <a:pt x="206758" y="261976"/>
                    </a:cubicBezTo>
                    <a:cubicBezTo>
                      <a:pt x="206758" y="261976"/>
                      <a:pt x="253900" y="248968"/>
                      <a:pt x="230953" y="218372"/>
                    </a:cubicBezTo>
                    <a:cubicBezTo>
                      <a:pt x="227519" y="213793"/>
                      <a:pt x="224293" y="210515"/>
                      <a:pt x="221327" y="208382"/>
                    </a:cubicBezTo>
                    <a:cubicBezTo>
                      <a:pt x="205769" y="197143"/>
                      <a:pt x="196924" y="215354"/>
                      <a:pt x="195727" y="218060"/>
                    </a:cubicBezTo>
                    <a:cubicBezTo>
                      <a:pt x="195727" y="218060"/>
                      <a:pt x="187662" y="196362"/>
                      <a:pt x="187557" y="177734"/>
                    </a:cubicBezTo>
                    <a:cubicBezTo>
                      <a:pt x="161957" y="181273"/>
                      <a:pt x="135628" y="179243"/>
                      <a:pt x="110964" y="171490"/>
                    </a:cubicBezTo>
                    <a:cubicBezTo>
                      <a:pt x="87758" y="164206"/>
                      <a:pt x="66268" y="151822"/>
                      <a:pt x="48004" y="135691"/>
                    </a:cubicBezTo>
                    <a:cubicBezTo>
                      <a:pt x="32342" y="121954"/>
                      <a:pt x="19125" y="105408"/>
                      <a:pt x="9343" y="87040"/>
                    </a:cubicBezTo>
                    <a:cubicBezTo>
                      <a:pt x="289" y="70025"/>
                      <a:pt x="-855" y="49888"/>
                      <a:pt x="446" y="30116"/>
                    </a:cubicBezTo>
                    <a:cubicBezTo>
                      <a:pt x="966" y="22102"/>
                      <a:pt x="9863" y="17732"/>
                      <a:pt x="16732" y="21999"/>
                    </a:cubicBezTo>
                    <a:cubicBezTo>
                      <a:pt x="28440" y="29231"/>
                      <a:pt x="42177" y="33133"/>
                      <a:pt x="55913" y="32821"/>
                    </a:cubicBezTo>
                    <a:cubicBezTo>
                      <a:pt x="55705" y="29699"/>
                      <a:pt x="55393" y="26317"/>
                      <a:pt x="55029" y="22883"/>
                    </a:cubicBezTo>
                    <a:cubicBezTo>
                      <a:pt x="54248" y="14297"/>
                      <a:pt x="62729" y="7845"/>
                      <a:pt x="70795" y="11019"/>
                    </a:cubicBezTo>
                    <a:cubicBezTo>
                      <a:pt x="78548" y="14037"/>
                      <a:pt x="87081" y="15442"/>
                      <a:pt x="95459" y="15442"/>
                    </a:cubicBezTo>
                    <a:cubicBezTo>
                      <a:pt x="111121" y="15494"/>
                      <a:pt x="126470" y="11383"/>
                      <a:pt x="141664" y="7845"/>
                    </a:cubicBezTo>
                    <a:cubicBezTo>
                      <a:pt x="176839" y="-480"/>
                      <a:pt x="215708" y="-5840"/>
                      <a:pt x="247552" y="11228"/>
                    </a:cubicBezTo>
                    <a:cubicBezTo>
                      <a:pt x="261861" y="18876"/>
                      <a:pt x="273569" y="30740"/>
                      <a:pt x="282050" y="44633"/>
                    </a:cubicBezTo>
                    <a:cubicBezTo>
                      <a:pt x="287566" y="53531"/>
                      <a:pt x="291781" y="63261"/>
                      <a:pt x="294538" y="73303"/>
                    </a:cubicBezTo>
                    <a:cubicBezTo>
                      <a:pt x="301563" y="99008"/>
                      <a:pt x="300158" y="126481"/>
                      <a:pt x="294226" y="152498"/>
                    </a:cubicBezTo>
                    <a:close/>
                  </a:path>
                </a:pathLst>
              </a:custGeom>
              <a:solidFill>
                <a:schemeClr val="accent4"/>
              </a:solidFill>
              <a:ln w="5199" cap="flat">
                <a:noFill/>
                <a:prstDash val="solid"/>
                <a:miter/>
              </a:ln>
            </p:spPr>
            <p:txBody>
              <a:bodyPr rtlCol="0" anchor="ctr"/>
              <a:lstStyle/>
              <a:p>
                <a:pPr algn="r" rtl="1"/>
                <a:endParaRPr lang="en-ID">
                  <a:cs typeface="B Nazanin" panose="00000400000000000000" pitchFamily="2" charset="-78"/>
                </a:endParaRPr>
              </a:p>
            </p:txBody>
          </p:sp>
          <p:sp>
            <p:nvSpPr>
              <p:cNvPr id="149" name="Freeform: Shape 148">
                <a:extLst>
                  <a:ext uri="{FF2B5EF4-FFF2-40B4-BE49-F238E27FC236}">
                    <a16:creationId xmlns:a16="http://schemas.microsoft.com/office/drawing/2014/main" id="{9A33E01B-7427-4FD4-B547-81CF08FA478B}"/>
                  </a:ext>
                </a:extLst>
              </p:cNvPr>
              <p:cNvSpPr/>
              <p:nvPr/>
            </p:nvSpPr>
            <p:spPr>
              <a:xfrm>
                <a:off x="10113659" y="3615019"/>
                <a:ext cx="93660" cy="254964"/>
              </a:xfrm>
              <a:custGeom>
                <a:avLst/>
                <a:gdLst>
                  <a:gd name="connsiteX0" fmla="*/ 90948 w 93660"/>
                  <a:gd name="connsiteY0" fmla="*/ 107865 h 254963"/>
                  <a:gd name="connsiteX1" fmla="*/ 71748 w 93660"/>
                  <a:gd name="connsiteY1" fmla="*/ 175456 h 254963"/>
                  <a:gd name="connsiteX2" fmla="*/ 31162 w 93660"/>
                  <a:gd name="connsiteY2" fmla="*/ 246846 h 254963"/>
                  <a:gd name="connsiteX3" fmla="*/ 17945 w 93660"/>
                  <a:gd name="connsiteY3" fmla="*/ 258606 h 254963"/>
                  <a:gd name="connsiteX4" fmla="*/ 3480 w 93660"/>
                  <a:gd name="connsiteY4" fmla="*/ 217344 h 254963"/>
                  <a:gd name="connsiteX5" fmla="*/ 27675 w 93660"/>
                  <a:gd name="connsiteY5" fmla="*/ 173740 h 254963"/>
                  <a:gd name="connsiteX6" fmla="*/ 18049 w 93660"/>
                  <a:gd name="connsiteY6" fmla="*/ 163749 h 254963"/>
                  <a:gd name="connsiteX7" fmla="*/ 13159 w 93660"/>
                  <a:gd name="connsiteY7" fmla="*/ 134923 h 254963"/>
                  <a:gd name="connsiteX8" fmla="*/ 37042 w 93660"/>
                  <a:gd name="connsiteY8" fmla="*/ 95117 h 254963"/>
                  <a:gd name="connsiteX9" fmla="*/ 76171 w 93660"/>
                  <a:gd name="connsiteY9" fmla="*/ 29347 h 254963"/>
                  <a:gd name="connsiteX10" fmla="*/ 78773 w 93660"/>
                  <a:gd name="connsiteY10" fmla="*/ 0 h 254963"/>
                  <a:gd name="connsiteX11" fmla="*/ 91261 w 93660"/>
                  <a:gd name="connsiteY11" fmla="*/ 28670 h 254963"/>
                  <a:gd name="connsiteX12" fmla="*/ 90948 w 93660"/>
                  <a:gd name="connsiteY12" fmla="*/ 107865 h 254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3660" h="254963">
                    <a:moveTo>
                      <a:pt x="90948" y="107865"/>
                    </a:moveTo>
                    <a:cubicBezTo>
                      <a:pt x="85016" y="133882"/>
                      <a:pt x="82207" y="150949"/>
                      <a:pt x="71748" y="175456"/>
                    </a:cubicBezTo>
                    <a:cubicBezTo>
                      <a:pt x="55201" y="216511"/>
                      <a:pt x="31162" y="246846"/>
                      <a:pt x="31162" y="246846"/>
                    </a:cubicBezTo>
                    <a:cubicBezTo>
                      <a:pt x="31162" y="246846"/>
                      <a:pt x="27051" y="251581"/>
                      <a:pt x="17945" y="258606"/>
                    </a:cubicBezTo>
                    <a:cubicBezTo>
                      <a:pt x="-10621" y="254495"/>
                      <a:pt x="3480" y="217344"/>
                      <a:pt x="3480" y="217344"/>
                    </a:cubicBezTo>
                    <a:cubicBezTo>
                      <a:pt x="3480" y="217344"/>
                      <a:pt x="50622" y="204335"/>
                      <a:pt x="27675" y="173740"/>
                    </a:cubicBezTo>
                    <a:cubicBezTo>
                      <a:pt x="24242" y="169161"/>
                      <a:pt x="21016" y="165882"/>
                      <a:pt x="18049" y="163749"/>
                    </a:cubicBezTo>
                    <a:cubicBezTo>
                      <a:pt x="15708" y="154175"/>
                      <a:pt x="12274" y="144653"/>
                      <a:pt x="13159" y="134923"/>
                    </a:cubicBezTo>
                    <a:cubicBezTo>
                      <a:pt x="14564" y="119208"/>
                      <a:pt x="26531" y="106825"/>
                      <a:pt x="37042" y="95117"/>
                    </a:cubicBezTo>
                    <a:cubicBezTo>
                      <a:pt x="54265" y="75969"/>
                      <a:pt x="69771" y="54323"/>
                      <a:pt x="76171" y="29347"/>
                    </a:cubicBezTo>
                    <a:cubicBezTo>
                      <a:pt x="78616" y="19877"/>
                      <a:pt x="79553" y="9886"/>
                      <a:pt x="78773" y="0"/>
                    </a:cubicBezTo>
                    <a:cubicBezTo>
                      <a:pt x="84288" y="8898"/>
                      <a:pt x="88503" y="18628"/>
                      <a:pt x="91261" y="28670"/>
                    </a:cubicBezTo>
                    <a:cubicBezTo>
                      <a:pt x="98285" y="54375"/>
                      <a:pt x="96880" y="81848"/>
                      <a:pt x="90948" y="107865"/>
                    </a:cubicBezTo>
                    <a:close/>
                  </a:path>
                </a:pathLst>
              </a:custGeom>
              <a:solidFill>
                <a:schemeClr val="accent4">
                  <a:lumMod val="75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150" name="Freeform: Shape 149">
                <a:extLst>
                  <a:ext uri="{FF2B5EF4-FFF2-40B4-BE49-F238E27FC236}">
                    <a16:creationId xmlns:a16="http://schemas.microsoft.com/office/drawing/2014/main" id="{08A632AA-F73D-45E7-B179-068BEDF1043A}"/>
                  </a:ext>
                </a:extLst>
              </p:cNvPr>
              <p:cNvSpPr/>
              <p:nvPr/>
            </p:nvSpPr>
            <p:spPr>
              <a:xfrm>
                <a:off x="9894483" y="4415397"/>
                <a:ext cx="343420" cy="161303"/>
              </a:xfrm>
              <a:custGeom>
                <a:avLst/>
                <a:gdLst>
                  <a:gd name="connsiteX0" fmla="*/ 343946 w 343420"/>
                  <a:gd name="connsiteY0" fmla="*/ 0 h 161303"/>
                  <a:gd name="connsiteX1" fmla="*/ 337910 w 343420"/>
                  <a:gd name="connsiteY1" fmla="*/ 53282 h 161303"/>
                  <a:gd name="connsiteX2" fmla="*/ 331198 w 343420"/>
                  <a:gd name="connsiteY2" fmla="*/ 106200 h 161303"/>
                  <a:gd name="connsiteX3" fmla="*/ 292746 w 343420"/>
                  <a:gd name="connsiteY3" fmla="*/ 132789 h 161303"/>
                  <a:gd name="connsiteX4" fmla="*/ 133471 w 343420"/>
                  <a:gd name="connsiteY4" fmla="*/ 162552 h 161303"/>
                  <a:gd name="connsiteX5" fmla="*/ 58 w 343420"/>
                  <a:gd name="connsiteY5" fmla="*/ 137056 h 161303"/>
                  <a:gd name="connsiteX6" fmla="*/ 994 w 343420"/>
                  <a:gd name="connsiteY6" fmla="*/ 68320 h 161303"/>
                  <a:gd name="connsiteX7" fmla="*/ 1046 w 343420"/>
                  <a:gd name="connsiteY7" fmla="*/ 67748 h 161303"/>
                  <a:gd name="connsiteX8" fmla="*/ 12910 w 343420"/>
                  <a:gd name="connsiteY8" fmla="*/ 59474 h 161303"/>
                  <a:gd name="connsiteX9" fmla="*/ 152828 w 343420"/>
                  <a:gd name="connsiteY9" fmla="*/ 65146 h 161303"/>
                  <a:gd name="connsiteX10" fmla="*/ 343946 w 343420"/>
                  <a:gd name="connsiteY10" fmla="*/ 0 h 161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43420" h="161303">
                    <a:moveTo>
                      <a:pt x="343946" y="0"/>
                    </a:moveTo>
                    <a:cubicBezTo>
                      <a:pt x="343374" y="17743"/>
                      <a:pt x="340720" y="35487"/>
                      <a:pt x="337910" y="53282"/>
                    </a:cubicBezTo>
                    <a:cubicBezTo>
                      <a:pt x="335153" y="70922"/>
                      <a:pt x="332239" y="88561"/>
                      <a:pt x="331198" y="106200"/>
                    </a:cubicBezTo>
                    <a:cubicBezTo>
                      <a:pt x="319387" y="116399"/>
                      <a:pt x="306535" y="125348"/>
                      <a:pt x="292746" y="132789"/>
                    </a:cubicBezTo>
                    <a:cubicBezTo>
                      <a:pt x="244563" y="158806"/>
                      <a:pt x="188107" y="166351"/>
                      <a:pt x="133471" y="162552"/>
                    </a:cubicBezTo>
                    <a:cubicBezTo>
                      <a:pt x="89659" y="159534"/>
                      <a:pt x="41996" y="151625"/>
                      <a:pt x="58" y="137056"/>
                    </a:cubicBezTo>
                    <a:cubicBezTo>
                      <a:pt x="-151" y="109270"/>
                      <a:pt x="214" y="83774"/>
                      <a:pt x="994" y="68320"/>
                    </a:cubicBezTo>
                    <a:cubicBezTo>
                      <a:pt x="994" y="68112"/>
                      <a:pt x="994" y="67956"/>
                      <a:pt x="1046" y="67748"/>
                    </a:cubicBezTo>
                    <a:cubicBezTo>
                      <a:pt x="5001" y="64365"/>
                      <a:pt x="9007" y="61503"/>
                      <a:pt x="12910" y="59474"/>
                    </a:cubicBezTo>
                    <a:cubicBezTo>
                      <a:pt x="48813" y="61451"/>
                      <a:pt x="94551" y="63429"/>
                      <a:pt x="152828" y="65146"/>
                    </a:cubicBezTo>
                    <a:cubicBezTo>
                      <a:pt x="256374" y="68216"/>
                      <a:pt x="313351" y="38817"/>
                      <a:pt x="343946" y="0"/>
                    </a:cubicBezTo>
                    <a:close/>
                  </a:path>
                </a:pathLst>
              </a:custGeom>
              <a:solidFill>
                <a:schemeClr val="accent4">
                  <a:lumMod val="40000"/>
                  <a:lumOff val="60000"/>
                </a:schemeClr>
              </a:solidFill>
              <a:ln w="5199" cap="flat">
                <a:noFill/>
                <a:prstDash val="solid"/>
                <a:miter/>
              </a:ln>
            </p:spPr>
            <p:txBody>
              <a:bodyPr rtlCol="0" anchor="ctr"/>
              <a:lstStyle/>
              <a:p>
                <a:pPr algn="r" rtl="1"/>
                <a:endParaRPr lang="en-ID">
                  <a:cs typeface="B Nazanin" panose="00000400000000000000" pitchFamily="2" charset="-78"/>
                </a:endParaRPr>
              </a:p>
            </p:txBody>
          </p:sp>
          <p:sp>
            <p:nvSpPr>
              <p:cNvPr id="151" name="Freeform: Shape 150">
                <a:extLst>
                  <a:ext uri="{FF2B5EF4-FFF2-40B4-BE49-F238E27FC236}">
                    <a16:creationId xmlns:a16="http://schemas.microsoft.com/office/drawing/2014/main" id="{633D93A0-AB29-4F72-BDF6-96426E7723F4}"/>
                  </a:ext>
                </a:extLst>
              </p:cNvPr>
              <p:cNvSpPr/>
              <p:nvPr/>
            </p:nvSpPr>
            <p:spPr>
              <a:xfrm>
                <a:off x="9776794" y="4094511"/>
                <a:ext cx="494317" cy="437080"/>
              </a:xfrm>
              <a:custGeom>
                <a:avLst/>
                <a:gdLst>
                  <a:gd name="connsiteX0" fmla="*/ 119204 w 494317"/>
                  <a:gd name="connsiteY0" fmla="*/ 429584 h 437080"/>
                  <a:gd name="connsiteX1" fmla="*/ 270517 w 494317"/>
                  <a:gd name="connsiteY1" fmla="*/ 441239 h 437080"/>
                  <a:gd name="connsiteX2" fmla="*/ 461584 w 494317"/>
                  <a:gd name="connsiteY2" fmla="*/ 320834 h 437080"/>
                  <a:gd name="connsiteX3" fmla="*/ 490150 w 494317"/>
                  <a:gd name="connsiteY3" fmla="*/ 35587 h 437080"/>
                  <a:gd name="connsiteX4" fmla="*/ 481825 w 494317"/>
                  <a:gd name="connsiteY4" fmla="*/ 15554 h 437080"/>
                  <a:gd name="connsiteX5" fmla="*/ 463405 w 494317"/>
                  <a:gd name="connsiteY5" fmla="*/ 3274 h 437080"/>
                  <a:gd name="connsiteX6" fmla="*/ 290134 w 494317"/>
                  <a:gd name="connsiteY6" fmla="*/ 322603 h 437080"/>
                  <a:gd name="connsiteX7" fmla="*/ 136999 w 494317"/>
                  <a:gd name="connsiteY7" fmla="*/ 307253 h 437080"/>
                  <a:gd name="connsiteX8" fmla="*/ 12952 w 494317"/>
                  <a:gd name="connsiteY8" fmla="*/ 294817 h 437080"/>
                  <a:gd name="connsiteX9" fmla="*/ 8945 w 494317"/>
                  <a:gd name="connsiteY9" fmla="*/ 302518 h 437080"/>
                  <a:gd name="connsiteX10" fmla="*/ 152 w 494317"/>
                  <a:gd name="connsiteY10" fmla="*/ 400393 h 437080"/>
                  <a:gd name="connsiteX11" fmla="*/ 119204 w 494317"/>
                  <a:gd name="connsiteY11" fmla="*/ 429584 h 437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94317" h="437080">
                    <a:moveTo>
                      <a:pt x="119204" y="429584"/>
                    </a:moveTo>
                    <a:cubicBezTo>
                      <a:pt x="156668" y="433694"/>
                      <a:pt x="205891" y="437701"/>
                      <a:pt x="270517" y="441239"/>
                    </a:cubicBezTo>
                    <a:cubicBezTo>
                      <a:pt x="374012" y="446910"/>
                      <a:pt x="430988" y="392536"/>
                      <a:pt x="461584" y="320834"/>
                    </a:cubicBezTo>
                    <a:cubicBezTo>
                      <a:pt x="504199" y="220982"/>
                      <a:pt x="495666" y="87516"/>
                      <a:pt x="490150" y="35587"/>
                    </a:cubicBezTo>
                    <a:cubicBezTo>
                      <a:pt x="489369" y="28094"/>
                      <a:pt x="486404" y="21173"/>
                      <a:pt x="481825" y="15554"/>
                    </a:cubicBezTo>
                    <a:cubicBezTo>
                      <a:pt x="477141" y="9778"/>
                      <a:pt x="470794" y="5407"/>
                      <a:pt x="463405" y="3274"/>
                    </a:cubicBezTo>
                    <a:cubicBezTo>
                      <a:pt x="322655" y="-37884"/>
                      <a:pt x="290134" y="322603"/>
                      <a:pt x="290134" y="322603"/>
                    </a:cubicBezTo>
                    <a:lnTo>
                      <a:pt x="136999" y="307253"/>
                    </a:lnTo>
                    <a:lnTo>
                      <a:pt x="12952" y="294817"/>
                    </a:lnTo>
                    <a:cubicBezTo>
                      <a:pt x="8737" y="294401"/>
                      <a:pt x="6187" y="299292"/>
                      <a:pt x="8945" y="302518"/>
                    </a:cubicBezTo>
                    <a:cubicBezTo>
                      <a:pt x="47502" y="347943"/>
                      <a:pt x="152" y="400393"/>
                      <a:pt x="152" y="400393"/>
                    </a:cubicBezTo>
                    <a:cubicBezTo>
                      <a:pt x="152" y="400393"/>
                      <a:pt x="-9214" y="415482"/>
                      <a:pt x="119204" y="429584"/>
                    </a:cubicBezTo>
                    <a:close/>
                  </a:path>
                </a:pathLst>
              </a:custGeom>
              <a:solidFill>
                <a:schemeClr val="accent4">
                  <a:lumMod val="20000"/>
                  <a:lumOff val="80000"/>
                </a:schemeClr>
              </a:solidFill>
              <a:ln w="5199" cap="flat">
                <a:noFill/>
                <a:prstDash val="solid"/>
                <a:miter/>
              </a:ln>
            </p:spPr>
            <p:txBody>
              <a:bodyPr rtlCol="0" anchor="ctr"/>
              <a:lstStyle/>
              <a:p>
                <a:pPr algn="r" rtl="1"/>
                <a:endParaRPr lang="en-ID">
                  <a:cs typeface="B Nazanin" panose="00000400000000000000" pitchFamily="2" charset="-78"/>
                </a:endParaRPr>
              </a:p>
            </p:txBody>
          </p:sp>
        </p:grpSp>
      </p:grpSp>
      <p:grpSp>
        <p:nvGrpSpPr>
          <p:cNvPr id="244" name="Graphic 3">
            <a:extLst>
              <a:ext uri="{FF2B5EF4-FFF2-40B4-BE49-F238E27FC236}">
                <a16:creationId xmlns:a16="http://schemas.microsoft.com/office/drawing/2014/main" id="{04EF4C45-F897-4EEB-B29A-5AEB6DC3FB27}"/>
              </a:ext>
            </a:extLst>
          </p:cNvPr>
          <p:cNvGrpSpPr/>
          <p:nvPr/>
        </p:nvGrpSpPr>
        <p:grpSpPr>
          <a:xfrm>
            <a:off x="6594347" y="2658381"/>
            <a:ext cx="674398" cy="1125396"/>
            <a:chOff x="6540006" y="2408908"/>
            <a:chExt cx="418748" cy="698782"/>
          </a:xfrm>
          <a:solidFill>
            <a:schemeClr val="accent1"/>
          </a:solidFill>
        </p:grpSpPr>
        <p:sp>
          <p:nvSpPr>
            <p:cNvPr id="245" name="Freeform: Shape 244">
              <a:extLst>
                <a:ext uri="{FF2B5EF4-FFF2-40B4-BE49-F238E27FC236}">
                  <a16:creationId xmlns:a16="http://schemas.microsoft.com/office/drawing/2014/main" id="{EC3A3777-1500-4695-9CAE-3E85DE2F0E84}"/>
                </a:ext>
              </a:extLst>
            </p:cNvPr>
            <p:cNvSpPr/>
            <p:nvPr/>
          </p:nvSpPr>
          <p:spPr>
            <a:xfrm>
              <a:off x="6663126" y="2744964"/>
              <a:ext cx="84667" cy="275167"/>
            </a:xfrm>
            <a:custGeom>
              <a:avLst/>
              <a:gdLst>
                <a:gd name="connsiteX0" fmla="*/ 635 w 84666"/>
                <a:gd name="connsiteY0" fmla="*/ 51082 h 275166"/>
                <a:gd name="connsiteX1" fmla="*/ 0 w 84666"/>
                <a:gd name="connsiteY1" fmla="*/ 264372 h 275166"/>
                <a:gd name="connsiteX2" fmla="*/ 0 w 84666"/>
                <a:gd name="connsiteY2" fmla="*/ 277707 h 275166"/>
                <a:gd name="connsiteX3" fmla="*/ 87912 w 84666"/>
                <a:gd name="connsiteY3" fmla="*/ 226625 h 275166"/>
                <a:gd name="connsiteX4" fmla="*/ 87912 w 84666"/>
                <a:gd name="connsiteY4" fmla="*/ 213290 h 275166"/>
                <a:gd name="connsiteX5" fmla="*/ 88547 w 84666"/>
                <a:gd name="connsiteY5" fmla="*/ 0 h 275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4666" h="275166">
                  <a:moveTo>
                    <a:pt x="635" y="51082"/>
                  </a:moveTo>
                  <a:lnTo>
                    <a:pt x="0" y="264372"/>
                  </a:lnTo>
                  <a:lnTo>
                    <a:pt x="0" y="277707"/>
                  </a:lnTo>
                  <a:lnTo>
                    <a:pt x="87912" y="226625"/>
                  </a:lnTo>
                  <a:lnTo>
                    <a:pt x="87912" y="213290"/>
                  </a:lnTo>
                  <a:lnTo>
                    <a:pt x="88547" y="0"/>
                  </a:lnTo>
                  <a:close/>
                </a:path>
              </a:pathLst>
            </a:custGeom>
            <a:solidFill>
              <a:schemeClr val="accent1">
                <a:lumMod val="50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246" name="Freeform: Shape 245">
              <a:extLst>
                <a:ext uri="{FF2B5EF4-FFF2-40B4-BE49-F238E27FC236}">
                  <a16:creationId xmlns:a16="http://schemas.microsoft.com/office/drawing/2014/main" id="{6454787A-E8D3-40FC-8CDB-E602ED6DC467}"/>
                </a:ext>
              </a:extLst>
            </p:cNvPr>
            <p:cNvSpPr/>
            <p:nvPr/>
          </p:nvSpPr>
          <p:spPr>
            <a:xfrm>
              <a:off x="6621639" y="2710533"/>
              <a:ext cx="119944" cy="63500"/>
            </a:xfrm>
            <a:custGeom>
              <a:avLst/>
              <a:gdLst>
                <a:gd name="connsiteX0" fmla="*/ 98496 w 119944"/>
                <a:gd name="connsiteY0" fmla="*/ 5644 h 63500"/>
                <a:gd name="connsiteX1" fmla="*/ 87912 w 119944"/>
                <a:gd name="connsiteY1" fmla="*/ 0 h 63500"/>
                <a:gd name="connsiteX2" fmla="*/ 0 w 119944"/>
                <a:gd name="connsiteY2" fmla="*/ 51082 h 63500"/>
                <a:gd name="connsiteX3" fmla="*/ 10583 w 119944"/>
                <a:gd name="connsiteY3" fmla="*/ 56797 h 63500"/>
                <a:gd name="connsiteX4" fmla="*/ 32879 w 119944"/>
                <a:gd name="connsiteY4" fmla="*/ 68650 h 63500"/>
                <a:gd name="connsiteX5" fmla="*/ 120791 w 119944"/>
                <a:gd name="connsiteY5" fmla="*/ 17568 h 6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9944" h="63500">
                  <a:moveTo>
                    <a:pt x="98496" y="5644"/>
                  </a:moveTo>
                  <a:lnTo>
                    <a:pt x="87912" y="0"/>
                  </a:lnTo>
                  <a:lnTo>
                    <a:pt x="0" y="51082"/>
                  </a:lnTo>
                  <a:lnTo>
                    <a:pt x="10583" y="56797"/>
                  </a:lnTo>
                  <a:lnTo>
                    <a:pt x="32879" y="68650"/>
                  </a:lnTo>
                  <a:lnTo>
                    <a:pt x="120791" y="17568"/>
                  </a:lnTo>
                  <a:close/>
                </a:path>
              </a:pathLst>
            </a:custGeom>
            <a:solidFill>
              <a:schemeClr val="accent1">
                <a:lumMod val="40000"/>
                <a:lumOff val="60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247" name="Freeform: Shape 246">
              <a:extLst>
                <a:ext uri="{FF2B5EF4-FFF2-40B4-BE49-F238E27FC236}">
                  <a16:creationId xmlns:a16="http://schemas.microsoft.com/office/drawing/2014/main" id="{EDCA9BA6-2740-4BC6-9C7D-A06A1B3BC318}"/>
                </a:ext>
              </a:extLst>
            </p:cNvPr>
            <p:cNvSpPr/>
            <p:nvPr/>
          </p:nvSpPr>
          <p:spPr>
            <a:xfrm>
              <a:off x="6620863" y="2761686"/>
              <a:ext cx="42333" cy="254000"/>
            </a:xfrm>
            <a:custGeom>
              <a:avLst/>
              <a:gdLst>
                <a:gd name="connsiteX0" fmla="*/ 33655 w 42333"/>
                <a:gd name="connsiteY0" fmla="*/ 17498 h 254000"/>
                <a:gd name="connsiteX1" fmla="*/ 42897 w 42333"/>
                <a:gd name="connsiteY1" fmla="*/ 34431 h 254000"/>
                <a:gd name="connsiteX2" fmla="*/ 42263 w 42333"/>
                <a:gd name="connsiteY2" fmla="*/ 247720 h 254000"/>
                <a:gd name="connsiteX3" fmla="*/ 42192 w 42333"/>
                <a:gd name="connsiteY3" fmla="*/ 260985 h 254000"/>
                <a:gd name="connsiteX4" fmla="*/ 7408 w 42333"/>
                <a:gd name="connsiteY4" fmla="*/ 258586 h 254000"/>
                <a:gd name="connsiteX5" fmla="*/ 5292 w 42333"/>
                <a:gd name="connsiteY5" fmla="*/ 257880 h 254000"/>
                <a:gd name="connsiteX6" fmla="*/ 2399 w 42333"/>
                <a:gd name="connsiteY6" fmla="*/ 255199 h 254000"/>
                <a:gd name="connsiteX7" fmla="*/ 0 w 42333"/>
                <a:gd name="connsiteY7" fmla="*/ 248708 h 254000"/>
                <a:gd name="connsiteX8" fmla="*/ 705 w 42333"/>
                <a:gd name="connsiteY8" fmla="*/ 0 h 254000"/>
                <a:gd name="connsiteX9" fmla="*/ 11289 w 42333"/>
                <a:gd name="connsiteY9" fmla="*/ 5644 h 254000"/>
                <a:gd name="connsiteX10" fmla="*/ 33655 w 42333"/>
                <a:gd name="connsiteY10" fmla="*/ 17498 h 25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333" h="254000">
                  <a:moveTo>
                    <a:pt x="33655" y="17498"/>
                  </a:moveTo>
                  <a:lnTo>
                    <a:pt x="42897" y="34431"/>
                  </a:lnTo>
                  <a:lnTo>
                    <a:pt x="42263" y="247720"/>
                  </a:lnTo>
                  <a:lnTo>
                    <a:pt x="42192" y="260985"/>
                  </a:lnTo>
                  <a:lnTo>
                    <a:pt x="7408" y="258586"/>
                  </a:lnTo>
                  <a:cubicBezTo>
                    <a:pt x="6773" y="258515"/>
                    <a:pt x="5997" y="258304"/>
                    <a:pt x="5292" y="257880"/>
                  </a:cubicBezTo>
                  <a:cubicBezTo>
                    <a:pt x="4304" y="257316"/>
                    <a:pt x="3245" y="256399"/>
                    <a:pt x="2399" y="255199"/>
                  </a:cubicBezTo>
                  <a:cubicBezTo>
                    <a:pt x="847" y="253224"/>
                    <a:pt x="0" y="250754"/>
                    <a:pt x="0" y="248708"/>
                  </a:cubicBezTo>
                  <a:lnTo>
                    <a:pt x="705" y="0"/>
                  </a:lnTo>
                  <a:lnTo>
                    <a:pt x="11289" y="5644"/>
                  </a:lnTo>
                  <a:lnTo>
                    <a:pt x="33655" y="17498"/>
                  </a:lnTo>
                  <a:close/>
                </a:path>
              </a:pathLst>
            </a:custGeom>
            <a:solidFill>
              <a:schemeClr val="accent1">
                <a:lumMod val="60000"/>
                <a:lumOff val="40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248" name="Freeform: Shape 247">
              <a:extLst>
                <a:ext uri="{FF2B5EF4-FFF2-40B4-BE49-F238E27FC236}">
                  <a16:creationId xmlns:a16="http://schemas.microsoft.com/office/drawing/2014/main" id="{71D5C519-9016-4E1B-B6E2-11FAD6350978}"/>
                </a:ext>
              </a:extLst>
            </p:cNvPr>
            <p:cNvSpPr/>
            <p:nvPr/>
          </p:nvSpPr>
          <p:spPr>
            <a:xfrm>
              <a:off x="6674414" y="2764367"/>
              <a:ext cx="119944" cy="105833"/>
            </a:xfrm>
            <a:custGeom>
              <a:avLst/>
              <a:gdLst>
                <a:gd name="connsiteX0" fmla="*/ 122202 w 119944"/>
                <a:gd name="connsiteY0" fmla="*/ 56727 h 105833"/>
                <a:gd name="connsiteX1" fmla="*/ 122202 w 119944"/>
                <a:gd name="connsiteY1" fmla="*/ 56727 h 105833"/>
                <a:gd name="connsiteX2" fmla="*/ 120156 w 119944"/>
                <a:gd name="connsiteY2" fmla="*/ 56021 h 105833"/>
                <a:gd name="connsiteX3" fmla="*/ 118040 w 119944"/>
                <a:gd name="connsiteY3" fmla="*/ 54257 h 105833"/>
                <a:gd name="connsiteX4" fmla="*/ 118040 w 119944"/>
                <a:gd name="connsiteY4" fmla="*/ 54257 h 105833"/>
                <a:gd name="connsiteX5" fmla="*/ 116276 w 119944"/>
                <a:gd name="connsiteY5" fmla="*/ 51788 h 105833"/>
                <a:gd name="connsiteX6" fmla="*/ 87912 w 119944"/>
                <a:gd name="connsiteY6" fmla="*/ 0 h 105833"/>
                <a:gd name="connsiteX7" fmla="*/ 0 w 119944"/>
                <a:gd name="connsiteY7" fmla="*/ 51082 h 105833"/>
                <a:gd name="connsiteX8" fmla="*/ 28363 w 119944"/>
                <a:gd name="connsiteY8" fmla="*/ 102870 h 105833"/>
                <a:gd name="connsiteX9" fmla="*/ 28575 w 119944"/>
                <a:gd name="connsiteY9" fmla="*/ 103223 h 105833"/>
                <a:gd name="connsiteX10" fmla="*/ 28999 w 119944"/>
                <a:gd name="connsiteY10" fmla="*/ 103928 h 105833"/>
                <a:gd name="connsiteX11" fmla="*/ 29281 w 119944"/>
                <a:gd name="connsiteY11" fmla="*/ 104352 h 105833"/>
                <a:gd name="connsiteX12" fmla="*/ 29492 w 119944"/>
                <a:gd name="connsiteY12" fmla="*/ 104634 h 105833"/>
                <a:gd name="connsiteX13" fmla="*/ 29704 w 119944"/>
                <a:gd name="connsiteY13" fmla="*/ 104916 h 105833"/>
                <a:gd name="connsiteX14" fmla="*/ 29915 w 119944"/>
                <a:gd name="connsiteY14" fmla="*/ 105128 h 105833"/>
                <a:gd name="connsiteX15" fmla="*/ 30127 w 119944"/>
                <a:gd name="connsiteY15" fmla="*/ 105340 h 105833"/>
                <a:gd name="connsiteX16" fmla="*/ 30127 w 119944"/>
                <a:gd name="connsiteY16" fmla="*/ 105340 h 105833"/>
                <a:gd name="connsiteX17" fmla="*/ 30127 w 119944"/>
                <a:gd name="connsiteY17" fmla="*/ 105340 h 105833"/>
                <a:gd name="connsiteX18" fmla="*/ 30339 w 119944"/>
                <a:gd name="connsiteY18" fmla="*/ 105551 h 105833"/>
                <a:gd name="connsiteX19" fmla="*/ 30551 w 119944"/>
                <a:gd name="connsiteY19" fmla="*/ 105763 h 105833"/>
                <a:gd name="connsiteX20" fmla="*/ 30763 w 119944"/>
                <a:gd name="connsiteY20" fmla="*/ 105975 h 105833"/>
                <a:gd name="connsiteX21" fmla="*/ 30974 w 119944"/>
                <a:gd name="connsiteY21" fmla="*/ 106186 h 105833"/>
                <a:gd name="connsiteX22" fmla="*/ 31186 w 119944"/>
                <a:gd name="connsiteY22" fmla="*/ 106398 h 105833"/>
                <a:gd name="connsiteX23" fmla="*/ 31397 w 119944"/>
                <a:gd name="connsiteY23" fmla="*/ 106610 h 105833"/>
                <a:gd name="connsiteX24" fmla="*/ 31609 w 119944"/>
                <a:gd name="connsiteY24" fmla="*/ 106751 h 105833"/>
                <a:gd name="connsiteX25" fmla="*/ 31821 w 119944"/>
                <a:gd name="connsiteY25" fmla="*/ 106892 h 105833"/>
                <a:gd name="connsiteX26" fmla="*/ 32032 w 119944"/>
                <a:gd name="connsiteY26" fmla="*/ 107033 h 105833"/>
                <a:gd name="connsiteX27" fmla="*/ 32103 w 119944"/>
                <a:gd name="connsiteY27" fmla="*/ 107033 h 105833"/>
                <a:gd name="connsiteX28" fmla="*/ 32244 w 119944"/>
                <a:gd name="connsiteY28" fmla="*/ 107104 h 105833"/>
                <a:gd name="connsiteX29" fmla="*/ 32456 w 119944"/>
                <a:gd name="connsiteY29" fmla="*/ 107245 h 105833"/>
                <a:gd name="connsiteX30" fmla="*/ 32667 w 119944"/>
                <a:gd name="connsiteY30" fmla="*/ 107315 h 105833"/>
                <a:gd name="connsiteX31" fmla="*/ 32879 w 119944"/>
                <a:gd name="connsiteY31" fmla="*/ 107386 h 105833"/>
                <a:gd name="connsiteX32" fmla="*/ 33091 w 119944"/>
                <a:gd name="connsiteY32" fmla="*/ 107456 h 105833"/>
                <a:gd name="connsiteX33" fmla="*/ 33302 w 119944"/>
                <a:gd name="connsiteY33" fmla="*/ 107527 h 105833"/>
                <a:gd name="connsiteX34" fmla="*/ 33514 w 119944"/>
                <a:gd name="connsiteY34" fmla="*/ 107597 h 105833"/>
                <a:gd name="connsiteX35" fmla="*/ 33726 w 119944"/>
                <a:gd name="connsiteY35" fmla="*/ 107668 h 105833"/>
                <a:gd name="connsiteX36" fmla="*/ 33937 w 119944"/>
                <a:gd name="connsiteY36" fmla="*/ 107738 h 105833"/>
                <a:gd name="connsiteX37" fmla="*/ 34078 w 119944"/>
                <a:gd name="connsiteY37" fmla="*/ 107738 h 105833"/>
                <a:gd name="connsiteX38" fmla="*/ 34078 w 119944"/>
                <a:gd name="connsiteY38" fmla="*/ 107738 h 105833"/>
                <a:gd name="connsiteX39" fmla="*/ 34149 w 119944"/>
                <a:gd name="connsiteY39" fmla="*/ 107738 h 105833"/>
                <a:gd name="connsiteX40" fmla="*/ 34431 w 119944"/>
                <a:gd name="connsiteY40" fmla="*/ 107738 h 105833"/>
                <a:gd name="connsiteX41" fmla="*/ 34714 w 119944"/>
                <a:gd name="connsiteY41" fmla="*/ 107738 h 105833"/>
                <a:gd name="connsiteX42" fmla="*/ 34996 w 119944"/>
                <a:gd name="connsiteY42" fmla="*/ 107668 h 105833"/>
                <a:gd name="connsiteX43" fmla="*/ 35348 w 119944"/>
                <a:gd name="connsiteY43" fmla="*/ 107597 h 105833"/>
                <a:gd name="connsiteX44" fmla="*/ 35772 w 119944"/>
                <a:gd name="connsiteY44" fmla="*/ 107386 h 105833"/>
                <a:gd name="connsiteX45" fmla="*/ 123684 w 119944"/>
                <a:gd name="connsiteY45" fmla="*/ 56303 h 105833"/>
                <a:gd name="connsiteX46" fmla="*/ 122202 w 119944"/>
                <a:gd name="connsiteY46" fmla="*/ 56727 h 105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19944" h="105833">
                  <a:moveTo>
                    <a:pt x="122202" y="56727"/>
                  </a:moveTo>
                  <a:cubicBezTo>
                    <a:pt x="122202" y="56727"/>
                    <a:pt x="122202" y="56727"/>
                    <a:pt x="122202" y="56727"/>
                  </a:cubicBezTo>
                  <a:cubicBezTo>
                    <a:pt x="121568" y="56656"/>
                    <a:pt x="120862" y="56444"/>
                    <a:pt x="120156" y="56021"/>
                  </a:cubicBezTo>
                  <a:cubicBezTo>
                    <a:pt x="119380" y="55598"/>
                    <a:pt x="118674" y="54963"/>
                    <a:pt x="118040" y="54257"/>
                  </a:cubicBezTo>
                  <a:cubicBezTo>
                    <a:pt x="118040" y="54257"/>
                    <a:pt x="118040" y="54257"/>
                    <a:pt x="118040" y="54257"/>
                  </a:cubicBezTo>
                  <a:cubicBezTo>
                    <a:pt x="117405" y="53552"/>
                    <a:pt x="116770" y="52705"/>
                    <a:pt x="116276" y="51788"/>
                  </a:cubicBezTo>
                  <a:lnTo>
                    <a:pt x="87912" y="0"/>
                  </a:lnTo>
                  <a:lnTo>
                    <a:pt x="0" y="51082"/>
                  </a:lnTo>
                  <a:lnTo>
                    <a:pt x="28363" y="102870"/>
                  </a:lnTo>
                  <a:cubicBezTo>
                    <a:pt x="28434" y="103011"/>
                    <a:pt x="28505" y="103082"/>
                    <a:pt x="28575" y="103223"/>
                  </a:cubicBezTo>
                  <a:cubicBezTo>
                    <a:pt x="28716" y="103434"/>
                    <a:pt x="28857" y="103717"/>
                    <a:pt x="28999" y="103928"/>
                  </a:cubicBezTo>
                  <a:cubicBezTo>
                    <a:pt x="29069" y="104069"/>
                    <a:pt x="29210" y="104211"/>
                    <a:pt x="29281" y="104352"/>
                  </a:cubicBezTo>
                  <a:cubicBezTo>
                    <a:pt x="29351" y="104422"/>
                    <a:pt x="29422" y="104563"/>
                    <a:pt x="29492" y="104634"/>
                  </a:cubicBezTo>
                  <a:cubicBezTo>
                    <a:pt x="29563" y="104705"/>
                    <a:pt x="29633" y="104775"/>
                    <a:pt x="29704" y="104916"/>
                  </a:cubicBezTo>
                  <a:cubicBezTo>
                    <a:pt x="29775" y="104987"/>
                    <a:pt x="29845" y="105057"/>
                    <a:pt x="29915" y="105128"/>
                  </a:cubicBezTo>
                  <a:cubicBezTo>
                    <a:pt x="29986" y="105198"/>
                    <a:pt x="30057" y="105269"/>
                    <a:pt x="30127" y="105340"/>
                  </a:cubicBezTo>
                  <a:cubicBezTo>
                    <a:pt x="30127" y="105340"/>
                    <a:pt x="30127" y="105340"/>
                    <a:pt x="30127" y="105340"/>
                  </a:cubicBezTo>
                  <a:cubicBezTo>
                    <a:pt x="30127" y="105340"/>
                    <a:pt x="30127" y="105340"/>
                    <a:pt x="30127" y="105340"/>
                  </a:cubicBezTo>
                  <a:cubicBezTo>
                    <a:pt x="30198" y="105410"/>
                    <a:pt x="30269" y="105481"/>
                    <a:pt x="30339" y="105551"/>
                  </a:cubicBezTo>
                  <a:cubicBezTo>
                    <a:pt x="30409" y="105622"/>
                    <a:pt x="30480" y="105692"/>
                    <a:pt x="30551" y="105763"/>
                  </a:cubicBezTo>
                  <a:cubicBezTo>
                    <a:pt x="30621" y="105833"/>
                    <a:pt x="30692" y="105904"/>
                    <a:pt x="30763" y="105975"/>
                  </a:cubicBezTo>
                  <a:cubicBezTo>
                    <a:pt x="30833" y="106045"/>
                    <a:pt x="30903" y="106116"/>
                    <a:pt x="30974" y="106186"/>
                  </a:cubicBezTo>
                  <a:cubicBezTo>
                    <a:pt x="31045" y="106257"/>
                    <a:pt x="31115" y="106327"/>
                    <a:pt x="31186" y="106398"/>
                  </a:cubicBezTo>
                  <a:cubicBezTo>
                    <a:pt x="31256" y="106469"/>
                    <a:pt x="31327" y="106539"/>
                    <a:pt x="31397" y="106610"/>
                  </a:cubicBezTo>
                  <a:cubicBezTo>
                    <a:pt x="31468" y="106680"/>
                    <a:pt x="31539" y="106751"/>
                    <a:pt x="31609" y="106751"/>
                  </a:cubicBezTo>
                  <a:cubicBezTo>
                    <a:pt x="31679" y="106821"/>
                    <a:pt x="31750" y="106821"/>
                    <a:pt x="31821" y="106892"/>
                  </a:cubicBezTo>
                  <a:cubicBezTo>
                    <a:pt x="31891" y="106962"/>
                    <a:pt x="31962" y="106962"/>
                    <a:pt x="32032" y="107033"/>
                  </a:cubicBezTo>
                  <a:cubicBezTo>
                    <a:pt x="32032" y="107033"/>
                    <a:pt x="32032" y="107033"/>
                    <a:pt x="32103" y="107033"/>
                  </a:cubicBezTo>
                  <a:cubicBezTo>
                    <a:pt x="32173" y="107033"/>
                    <a:pt x="32244" y="107104"/>
                    <a:pt x="32244" y="107104"/>
                  </a:cubicBezTo>
                  <a:cubicBezTo>
                    <a:pt x="32315" y="107174"/>
                    <a:pt x="32385" y="107174"/>
                    <a:pt x="32456" y="107245"/>
                  </a:cubicBezTo>
                  <a:cubicBezTo>
                    <a:pt x="32526" y="107245"/>
                    <a:pt x="32597" y="107315"/>
                    <a:pt x="32667" y="107315"/>
                  </a:cubicBezTo>
                  <a:cubicBezTo>
                    <a:pt x="32738" y="107315"/>
                    <a:pt x="32809" y="107386"/>
                    <a:pt x="32879" y="107386"/>
                  </a:cubicBezTo>
                  <a:cubicBezTo>
                    <a:pt x="32950" y="107386"/>
                    <a:pt x="33020" y="107456"/>
                    <a:pt x="33091" y="107456"/>
                  </a:cubicBezTo>
                  <a:cubicBezTo>
                    <a:pt x="33161" y="107456"/>
                    <a:pt x="33232" y="107527"/>
                    <a:pt x="33302" y="107527"/>
                  </a:cubicBezTo>
                  <a:cubicBezTo>
                    <a:pt x="33373" y="107527"/>
                    <a:pt x="33443" y="107597"/>
                    <a:pt x="33514" y="107597"/>
                  </a:cubicBezTo>
                  <a:cubicBezTo>
                    <a:pt x="33585" y="107597"/>
                    <a:pt x="33655" y="107668"/>
                    <a:pt x="33726" y="107668"/>
                  </a:cubicBezTo>
                  <a:cubicBezTo>
                    <a:pt x="33796" y="107668"/>
                    <a:pt x="33867" y="107668"/>
                    <a:pt x="33937" y="107738"/>
                  </a:cubicBezTo>
                  <a:cubicBezTo>
                    <a:pt x="34008" y="107738"/>
                    <a:pt x="34008" y="107738"/>
                    <a:pt x="34078" y="107738"/>
                  </a:cubicBezTo>
                  <a:cubicBezTo>
                    <a:pt x="34078" y="107738"/>
                    <a:pt x="34078" y="107738"/>
                    <a:pt x="34078" y="107738"/>
                  </a:cubicBezTo>
                  <a:cubicBezTo>
                    <a:pt x="34078" y="107738"/>
                    <a:pt x="34149" y="107738"/>
                    <a:pt x="34149" y="107738"/>
                  </a:cubicBezTo>
                  <a:cubicBezTo>
                    <a:pt x="34220" y="107738"/>
                    <a:pt x="34290" y="107738"/>
                    <a:pt x="34431" y="107738"/>
                  </a:cubicBezTo>
                  <a:cubicBezTo>
                    <a:pt x="34502" y="107738"/>
                    <a:pt x="34643" y="107738"/>
                    <a:pt x="34714" y="107738"/>
                  </a:cubicBezTo>
                  <a:cubicBezTo>
                    <a:pt x="34784" y="107738"/>
                    <a:pt x="34925" y="107738"/>
                    <a:pt x="34996" y="107668"/>
                  </a:cubicBezTo>
                  <a:cubicBezTo>
                    <a:pt x="35137" y="107668"/>
                    <a:pt x="35278" y="107597"/>
                    <a:pt x="35348" y="107597"/>
                  </a:cubicBezTo>
                  <a:cubicBezTo>
                    <a:pt x="35490" y="107527"/>
                    <a:pt x="35631" y="107456"/>
                    <a:pt x="35772" y="107386"/>
                  </a:cubicBezTo>
                  <a:lnTo>
                    <a:pt x="123684" y="56303"/>
                  </a:lnTo>
                  <a:cubicBezTo>
                    <a:pt x="123402" y="56656"/>
                    <a:pt x="122837" y="56797"/>
                    <a:pt x="122202" y="56727"/>
                  </a:cubicBezTo>
                  <a:close/>
                </a:path>
              </a:pathLst>
            </a:custGeom>
            <a:solidFill>
              <a:schemeClr val="accent6">
                <a:lumMod val="40000"/>
                <a:lumOff val="60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249" name="Freeform: Shape 248">
              <a:extLst>
                <a:ext uri="{FF2B5EF4-FFF2-40B4-BE49-F238E27FC236}">
                  <a16:creationId xmlns:a16="http://schemas.microsoft.com/office/drawing/2014/main" id="{13780E8C-B34D-4367-B413-4A3F9EF68EB0}"/>
                </a:ext>
              </a:extLst>
            </p:cNvPr>
            <p:cNvSpPr/>
            <p:nvPr/>
          </p:nvSpPr>
          <p:spPr>
            <a:xfrm>
              <a:off x="6673709" y="2815449"/>
              <a:ext cx="63500" cy="239889"/>
            </a:xfrm>
            <a:custGeom>
              <a:avLst/>
              <a:gdLst>
                <a:gd name="connsiteX0" fmla="*/ 65828 w 63499"/>
                <a:gd name="connsiteY0" fmla="*/ 37112 h 239888"/>
                <a:gd name="connsiteX1" fmla="*/ 65264 w 63499"/>
                <a:gd name="connsiteY1" fmla="*/ 232480 h 239888"/>
                <a:gd name="connsiteX2" fmla="*/ 65193 w 63499"/>
                <a:gd name="connsiteY2" fmla="*/ 245816 h 239888"/>
                <a:gd name="connsiteX3" fmla="*/ 32455 w 63499"/>
                <a:gd name="connsiteY3" fmla="*/ 210255 h 239888"/>
                <a:gd name="connsiteX4" fmla="*/ 0 w 63499"/>
                <a:gd name="connsiteY4" fmla="*/ 207998 h 239888"/>
                <a:gd name="connsiteX5" fmla="*/ 71 w 63499"/>
                <a:gd name="connsiteY5" fmla="*/ 194663 h 239888"/>
                <a:gd name="connsiteX6" fmla="*/ 635 w 63499"/>
                <a:gd name="connsiteY6" fmla="*/ 0 h 239888"/>
                <a:gd name="connsiteX7" fmla="*/ 28998 w 63499"/>
                <a:gd name="connsiteY7" fmla="*/ 51788 h 239888"/>
                <a:gd name="connsiteX8" fmla="*/ 32879 w 63499"/>
                <a:gd name="connsiteY8" fmla="*/ 56021 h 239888"/>
                <a:gd name="connsiteX9" fmla="*/ 36760 w 63499"/>
                <a:gd name="connsiteY9" fmla="*/ 56303 h 239888"/>
                <a:gd name="connsiteX10" fmla="*/ 65828 w 63499"/>
                <a:gd name="connsiteY10" fmla="*/ 37112 h 2398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3499" h="239888">
                  <a:moveTo>
                    <a:pt x="65828" y="37112"/>
                  </a:moveTo>
                  <a:lnTo>
                    <a:pt x="65264" y="232480"/>
                  </a:lnTo>
                  <a:lnTo>
                    <a:pt x="65193" y="245816"/>
                  </a:lnTo>
                  <a:lnTo>
                    <a:pt x="32455" y="210255"/>
                  </a:lnTo>
                  <a:lnTo>
                    <a:pt x="0" y="207998"/>
                  </a:lnTo>
                  <a:lnTo>
                    <a:pt x="71" y="194663"/>
                  </a:lnTo>
                  <a:lnTo>
                    <a:pt x="635" y="0"/>
                  </a:lnTo>
                  <a:lnTo>
                    <a:pt x="28998" y="51788"/>
                  </a:lnTo>
                  <a:cubicBezTo>
                    <a:pt x="29986" y="53622"/>
                    <a:pt x="31397" y="55174"/>
                    <a:pt x="32879" y="56021"/>
                  </a:cubicBezTo>
                  <a:cubicBezTo>
                    <a:pt x="34361" y="56868"/>
                    <a:pt x="35772" y="56938"/>
                    <a:pt x="36760" y="56303"/>
                  </a:cubicBezTo>
                  <a:lnTo>
                    <a:pt x="65828" y="37112"/>
                  </a:lnTo>
                  <a:close/>
                </a:path>
              </a:pathLst>
            </a:custGeom>
            <a:solidFill>
              <a:schemeClr val="accent6">
                <a:lumMod val="60000"/>
                <a:lumOff val="40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250" name="Freeform: Shape 249">
              <a:extLst>
                <a:ext uri="{FF2B5EF4-FFF2-40B4-BE49-F238E27FC236}">
                  <a16:creationId xmlns:a16="http://schemas.microsoft.com/office/drawing/2014/main" id="{4DE45DD1-8B78-44E5-8516-618796B11899}"/>
                </a:ext>
              </a:extLst>
            </p:cNvPr>
            <p:cNvSpPr/>
            <p:nvPr/>
          </p:nvSpPr>
          <p:spPr>
            <a:xfrm>
              <a:off x="6738973" y="2801479"/>
              <a:ext cx="84667" cy="254000"/>
            </a:xfrm>
            <a:custGeom>
              <a:avLst/>
              <a:gdLst>
                <a:gd name="connsiteX0" fmla="*/ 565 w 84666"/>
                <a:gd name="connsiteY0" fmla="*/ 51082 h 254000"/>
                <a:gd name="connsiteX1" fmla="*/ 0 w 84666"/>
                <a:gd name="connsiteY1" fmla="*/ 246451 h 254000"/>
                <a:gd name="connsiteX2" fmla="*/ 0 w 84666"/>
                <a:gd name="connsiteY2" fmla="*/ 259786 h 254000"/>
                <a:gd name="connsiteX3" fmla="*/ 87912 w 84666"/>
                <a:gd name="connsiteY3" fmla="*/ 208703 h 254000"/>
                <a:gd name="connsiteX4" fmla="*/ 87912 w 84666"/>
                <a:gd name="connsiteY4" fmla="*/ 195368 h 254000"/>
                <a:gd name="connsiteX5" fmla="*/ 88477 w 84666"/>
                <a:gd name="connsiteY5" fmla="*/ 0 h 25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4666" h="254000">
                  <a:moveTo>
                    <a:pt x="565" y="51082"/>
                  </a:moveTo>
                  <a:lnTo>
                    <a:pt x="0" y="246451"/>
                  </a:lnTo>
                  <a:lnTo>
                    <a:pt x="0" y="259786"/>
                  </a:lnTo>
                  <a:lnTo>
                    <a:pt x="87912" y="208703"/>
                  </a:lnTo>
                  <a:lnTo>
                    <a:pt x="87912" y="195368"/>
                  </a:lnTo>
                  <a:lnTo>
                    <a:pt x="88477" y="0"/>
                  </a:lnTo>
                  <a:close/>
                </a:path>
              </a:pathLst>
            </a:custGeom>
            <a:solidFill>
              <a:schemeClr val="accent6">
                <a:lumMod val="75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251" name="Freeform: Shape 250">
              <a:extLst>
                <a:ext uri="{FF2B5EF4-FFF2-40B4-BE49-F238E27FC236}">
                  <a16:creationId xmlns:a16="http://schemas.microsoft.com/office/drawing/2014/main" id="{56F07241-724E-4B8C-AD5D-60F9A02AC587}"/>
                </a:ext>
              </a:extLst>
            </p:cNvPr>
            <p:cNvSpPr/>
            <p:nvPr/>
          </p:nvSpPr>
          <p:spPr>
            <a:xfrm>
              <a:off x="6706729" y="2774597"/>
              <a:ext cx="134056" cy="77611"/>
            </a:xfrm>
            <a:custGeom>
              <a:avLst/>
              <a:gdLst>
                <a:gd name="connsiteX0" fmla="*/ 46284 w 134055"/>
                <a:gd name="connsiteY0" fmla="*/ 51082 h 77611"/>
                <a:gd name="connsiteX1" fmla="*/ 0 w 134055"/>
                <a:gd name="connsiteY1" fmla="*/ 81774 h 77611"/>
                <a:gd name="connsiteX2" fmla="*/ 87912 w 134055"/>
                <a:gd name="connsiteY2" fmla="*/ 30692 h 77611"/>
                <a:gd name="connsiteX3" fmla="*/ 134267 w 134055"/>
                <a:gd name="connsiteY3" fmla="*/ 0 h 77611"/>
              </a:gdLst>
              <a:ahLst/>
              <a:cxnLst>
                <a:cxn ang="0">
                  <a:pos x="connsiteX0" y="connsiteY0"/>
                </a:cxn>
                <a:cxn ang="0">
                  <a:pos x="connsiteX1" y="connsiteY1"/>
                </a:cxn>
                <a:cxn ang="0">
                  <a:pos x="connsiteX2" y="connsiteY2"/>
                </a:cxn>
                <a:cxn ang="0">
                  <a:pos x="connsiteX3" y="connsiteY3"/>
                </a:cxn>
              </a:cxnLst>
              <a:rect l="l" t="t" r="r" b="b"/>
              <a:pathLst>
                <a:path w="134055" h="77611">
                  <a:moveTo>
                    <a:pt x="46284" y="51082"/>
                  </a:moveTo>
                  <a:lnTo>
                    <a:pt x="0" y="81774"/>
                  </a:lnTo>
                  <a:lnTo>
                    <a:pt x="87912" y="30692"/>
                  </a:lnTo>
                  <a:lnTo>
                    <a:pt x="134267" y="0"/>
                  </a:lnTo>
                  <a:close/>
                </a:path>
              </a:pathLst>
            </a:custGeom>
            <a:solidFill>
              <a:srgbClr val="806B20"/>
            </a:solidFill>
            <a:ln w="7047" cap="flat">
              <a:noFill/>
              <a:prstDash val="solid"/>
              <a:miter/>
            </a:ln>
          </p:spPr>
          <p:txBody>
            <a:bodyPr rtlCol="0" anchor="ctr"/>
            <a:lstStyle/>
            <a:p>
              <a:pPr algn="r" rtl="1"/>
              <a:endParaRPr lang="en-ID">
                <a:cs typeface="B Nazanin" panose="00000400000000000000" pitchFamily="2" charset="-78"/>
              </a:endParaRPr>
            </a:p>
          </p:txBody>
        </p:sp>
        <p:sp>
          <p:nvSpPr>
            <p:cNvPr id="252" name="Freeform: Shape 251">
              <a:extLst>
                <a:ext uri="{FF2B5EF4-FFF2-40B4-BE49-F238E27FC236}">
                  <a16:creationId xmlns:a16="http://schemas.microsoft.com/office/drawing/2014/main" id="{7D67D256-63F7-4387-8E2B-D53FB3760CBE}"/>
                </a:ext>
              </a:extLst>
            </p:cNvPr>
            <p:cNvSpPr/>
            <p:nvPr/>
          </p:nvSpPr>
          <p:spPr>
            <a:xfrm>
              <a:off x="6753084" y="2774527"/>
              <a:ext cx="84667" cy="49389"/>
            </a:xfrm>
            <a:custGeom>
              <a:avLst/>
              <a:gdLst>
                <a:gd name="connsiteX0" fmla="*/ 141 w 84666"/>
                <a:gd name="connsiteY0" fmla="*/ 51082 h 49388"/>
                <a:gd name="connsiteX1" fmla="*/ 88053 w 84666"/>
                <a:gd name="connsiteY1" fmla="*/ 0 h 49388"/>
                <a:gd name="connsiteX2" fmla="*/ 87912 w 84666"/>
                <a:gd name="connsiteY2" fmla="*/ 71 h 49388"/>
                <a:gd name="connsiteX3" fmla="*/ 0 w 84666"/>
                <a:gd name="connsiteY3" fmla="*/ 51153 h 49388"/>
                <a:gd name="connsiteX4" fmla="*/ 141 w 84666"/>
                <a:gd name="connsiteY4" fmla="*/ 51082 h 493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666" h="49388">
                  <a:moveTo>
                    <a:pt x="141" y="51082"/>
                  </a:moveTo>
                  <a:lnTo>
                    <a:pt x="88053" y="0"/>
                  </a:lnTo>
                  <a:cubicBezTo>
                    <a:pt x="87983" y="0"/>
                    <a:pt x="87983" y="71"/>
                    <a:pt x="87912" y="71"/>
                  </a:cubicBezTo>
                  <a:lnTo>
                    <a:pt x="0" y="51153"/>
                  </a:lnTo>
                  <a:cubicBezTo>
                    <a:pt x="0" y="51153"/>
                    <a:pt x="71" y="51082"/>
                    <a:pt x="141" y="51082"/>
                  </a:cubicBezTo>
                </a:path>
              </a:pathLst>
            </a:custGeom>
            <a:solidFill>
              <a:srgbClr val="856F21"/>
            </a:solidFill>
            <a:ln w="7047" cap="flat">
              <a:noFill/>
              <a:prstDash val="solid"/>
              <a:miter/>
            </a:ln>
          </p:spPr>
          <p:txBody>
            <a:bodyPr rtlCol="0" anchor="ctr"/>
            <a:lstStyle/>
            <a:p>
              <a:pPr algn="r" rtl="1"/>
              <a:endParaRPr lang="en-ID">
                <a:cs typeface="B Nazanin" panose="00000400000000000000" pitchFamily="2" charset="-78"/>
              </a:endParaRPr>
            </a:p>
          </p:txBody>
        </p:sp>
        <p:sp>
          <p:nvSpPr>
            <p:cNvPr id="253" name="Freeform: Shape 252">
              <a:extLst>
                <a:ext uri="{FF2B5EF4-FFF2-40B4-BE49-F238E27FC236}">
                  <a16:creationId xmlns:a16="http://schemas.microsoft.com/office/drawing/2014/main" id="{08A0E1F9-D26A-4A60-B46C-6EFED0F59313}"/>
                </a:ext>
              </a:extLst>
            </p:cNvPr>
            <p:cNvSpPr/>
            <p:nvPr/>
          </p:nvSpPr>
          <p:spPr>
            <a:xfrm>
              <a:off x="6540006" y="2492304"/>
              <a:ext cx="134056" cy="70556"/>
            </a:xfrm>
            <a:custGeom>
              <a:avLst/>
              <a:gdLst>
                <a:gd name="connsiteX0" fmla="*/ 0 w 134055"/>
                <a:gd name="connsiteY0" fmla="*/ 75354 h 70555"/>
                <a:gd name="connsiteX1" fmla="*/ 87912 w 134055"/>
                <a:gd name="connsiteY1" fmla="*/ 24271 h 70555"/>
                <a:gd name="connsiteX2" fmla="*/ 137936 w 134055"/>
                <a:gd name="connsiteY2" fmla="*/ 0 h 70555"/>
                <a:gd name="connsiteX3" fmla="*/ 50024 w 134055"/>
                <a:gd name="connsiteY3" fmla="*/ 51082 h 70555"/>
              </a:gdLst>
              <a:ahLst/>
              <a:cxnLst>
                <a:cxn ang="0">
                  <a:pos x="connsiteX0" y="connsiteY0"/>
                </a:cxn>
                <a:cxn ang="0">
                  <a:pos x="connsiteX1" y="connsiteY1"/>
                </a:cxn>
                <a:cxn ang="0">
                  <a:pos x="connsiteX2" y="connsiteY2"/>
                </a:cxn>
                <a:cxn ang="0">
                  <a:pos x="connsiteX3" y="connsiteY3"/>
                </a:cxn>
              </a:cxnLst>
              <a:rect l="l" t="t" r="r" b="b"/>
              <a:pathLst>
                <a:path w="134055" h="70555">
                  <a:moveTo>
                    <a:pt x="0" y="75354"/>
                  </a:moveTo>
                  <a:lnTo>
                    <a:pt x="87912" y="24271"/>
                  </a:lnTo>
                  <a:lnTo>
                    <a:pt x="137936" y="0"/>
                  </a:lnTo>
                  <a:lnTo>
                    <a:pt x="50024" y="51082"/>
                  </a:lnTo>
                  <a:close/>
                </a:path>
              </a:pathLst>
            </a:custGeom>
            <a:solidFill>
              <a:srgbClr val="FED540"/>
            </a:solidFill>
            <a:ln w="7047" cap="flat">
              <a:noFill/>
              <a:prstDash val="solid"/>
              <a:miter/>
            </a:ln>
          </p:spPr>
          <p:txBody>
            <a:bodyPr rtlCol="0" anchor="ctr"/>
            <a:lstStyle/>
            <a:p>
              <a:pPr algn="r" rtl="1"/>
              <a:endParaRPr lang="en-ID">
                <a:cs typeface="B Nazanin" panose="00000400000000000000" pitchFamily="2" charset="-78"/>
              </a:endParaRPr>
            </a:p>
          </p:txBody>
        </p:sp>
        <p:sp>
          <p:nvSpPr>
            <p:cNvPr id="254" name="Freeform: Shape 253">
              <a:extLst>
                <a:ext uri="{FF2B5EF4-FFF2-40B4-BE49-F238E27FC236}">
                  <a16:creationId xmlns:a16="http://schemas.microsoft.com/office/drawing/2014/main" id="{C0294777-5E58-47EC-B95B-A60F0DCBF2B4}"/>
                </a:ext>
              </a:extLst>
            </p:cNvPr>
            <p:cNvSpPr/>
            <p:nvPr/>
          </p:nvSpPr>
          <p:spPr>
            <a:xfrm>
              <a:off x="6590030" y="2492234"/>
              <a:ext cx="84667" cy="49389"/>
            </a:xfrm>
            <a:custGeom>
              <a:avLst/>
              <a:gdLst>
                <a:gd name="connsiteX0" fmla="*/ 0 w 84666"/>
                <a:gd name="connsiteY0" fmla="*/ 51153 h 49388"/>
                <a:gd name="connsiteX1" fmla="*/ 87912 w 84666"/>
                <a:gd name="connsiteY1" fmla="*/ 70 h 49388"/>
                <a:gd name="connsiteX2" fmla="*/ 88124 w 84666"/>
                <a:gd name="connsiteY2" fmla="*/ 0 h 49388"/>
                <a:gd name="connsiteX3" fmla="*/ 211 w 84666"/>
                <a:gd name="connsiteY3" fmla="*/ 51082 h 49388"/>
                <a:gd name="connsiteX4" fmla="*/ 0 w 84666"/>
                <a:gd name="connsiteY4" fmla="*/ 51153 h 493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666" h="49388">
                  <a:moveTo>
                    <a:pt x="0" y="51153"/>
                  </a:moveTo>
                  <a:lnTo>
                    <a:pt x="87912" y="70"/>
                  </a:lnTo>
                  <a:cubicBezTo>
                    <a:pt x="87983" y="70"/>
                    <a:pt x="88053" y="0"/>
                    <a:pt x="88124" y="0"/>
                  </a:cubicBezTo>
                  <a:lnTo>
                    <a:pt x="211" y="51082"/>
                  </a:lnTo>
                  <a:cubicBezTo>
                    <a:pt x="141" y="51082"/>
                    <a:pt x="71" y="51153"/>
                    <a:pt x="0" y="51153"/>
                  </a:cubicBezTo>
                </a:path>
              </a:pathLst>
            </a:custGeom>
            <a:solidFill>
              <a:srgbClr val="856F21"/>
            </a:solidFill>
            <a:ln w="7047" cap="flat">
              <a:noFill/>
              <a:prstDash val="solid"/>
              <a:miter/>
            </a:ln>
          </p:spPr>
          <p:txBody>
            <a:bodyPr rtlCol="0" anchor="ctr"/>
            <a:lstStyle/>
            <a:p>
              <a:pPr algn="r" rtl="1"/>
              <a:endParaRPr lang="en-ID">
                <a:cs typeface="B Nazanin" panose="00000400000000000000" pitchFamily="2" charset="-78"/>
              </a:endParaRPr>
            </a:p>
          </p:txBody>
        </p:sp>
        <p:sp>
          <p:nvSpPr>
            <p:cNvPr id="255" name="Freeform: Shape 254">
              <a:extLst>
                <a:ext uri="{FF2B5EF4-FFF2-40B4-BE49-F238E27FC236}">
                  <a16:creationId xmlns:a16="http://schemas.microsoft.com/office/drawing/2014/main" id="{AC3C926A-CAA7-49B2-8059-C54B82871A7B}"/>
                </a:ext>
              </a:extLst>
            </p:cNvPr>
            <p:cNvSpPr/>
            <p:nvPr/>
          </p:nvSpPr>
          <p:spPr>
            <a:xfrm>
              <a:off x="6789773" y="2808817"/>
              <a:ext cx="84667" cy="296333"/>
            </a:xfrm>
            <a:custGeom>
              <a:avLst/>
              <a:gdLst>
                <a:gd name="connsiteX0" fmla="*/ 2258 w 84666"/>
                <a:gd name="connsiteY0" fmla="*/ 51223 h 296333"/>
                <a:gd name="connsiteX1" fmla="*/ 1552 w 84666"/>
                <a:gd name="connsiteY1" fmla="*/ 299932 h 296333"/>
                <a:gd name="connsiteX2" fmla="*/ 1129 w 84666"/>
                <a:gd name="connsiteY2" fmla="*/ 301978 h 296333"/>
                <a:gd name="connsiteX3" fmla="*/ 1129 w 84666"/>
                <a:gd name="connsiteY3" fmla="*/ 301978 h 296333"/>
                <a:gd name="connsiteX4" fmla="*/ 0 w 84666"/>
                <a:gd name="connsiteY4" fmla="*/ 303248 h 296333"/>
                <a:gd name="connsiteX5" fmla="*/ 87912 w 84666"/>
                <a:gd name="connsiteY5" fmla="*/ 252165 h 296333"/>
                <a:gd name="connsiteX6" fmla="*/ 88829 w 84666"/>
                <a:gd name="connsiteY6" fmla="*/ 251319 h 296333"/>
                <a:gd name="connsiteX7" fmla="*/ 89041 w 84666"/>
                <a:gd name="connsiteY7" fmla="*/ 250966 h 296333"/>
                <a:gd name="connsiteX8" fmla="*/ 89041 w 84666"/>
                <a:gd name="connsiteY8" fmla="*/ 250896 h 296333"/>
                <a:gd name="connsiteX9" fmla="*/ 89041 w 84666"/>
                <a:gd name="connsiteY9" fmla="*/ 250896 h 296333"/>
                <a:gd name="connsiteX10" fmla="*/ 89112 w 84666"/>
                <a:gd name="connsiteY10" fmla="*/ 250684 h 296333"/>
                <a:gd name="connsiteX11" fmla="*/ 89182 w 84666"/>
                <a:gd name="connsiteY11" fmla="*/ 250402 h 296333"/>
                <a:gd name="connsiteX12" fmla="*/ 89253 w 84666"/>
                <a:gd name="connsiteY12" fmla="*/ 250119 h 296333"/>
                <a:gd name="connsiteX13" fmla="*/ 89323 w 84666"/>
                <a:gd name="connsiteY13" fmla="*/ 249837 h 296333"/>
                <a:gd name="connsiteX14" fmla="*/ 89394 w 84666"/>
                <a:gd name="connsiteY14" fmla="*/ 249555 h 296333"/>
                <a:gd name="connsiteX15" fmla="*/ 89394 w 84666"/>
                <a:gd name="connsiteY15" fmla="*/ 249273 h 296333"/>
                <a:gd name="connsiteX16" fmla="*/ 89394 w 84666"/>
                <a:gd name="connsiteY16" fmla="*/ 248991 h 296333"/>
                <a:gd name="connsiteX17" fmla="*/ 89394 w 84666"/>
                <a:gd name="connsiteY17" fmla="*/ 248708 h 296333"/>
                <a:gd name="connsiteX18" fmla="*/ 89394 w 84666"/>
                <a:gd name="connsiteY18" fmla="*/ 248708 h 296333"/>
                <a:gd name="connsiteX19" fmla="*/ 90099 w 84666"/>
                <a:gd name="connsiteY19" fmla="*/ 0 h 296333"/>
                <a:gd name="connsiteX20" fmla="*/ 2258 w 84666"/>
                <a:gd name="connsiteY20" fmla="*/ 51223 h 296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4666" h="296333">
                  <a:moveTo>
                    <a:pt x="2258" y="51223"/>
                  </a:moveTo>
                  <a:lnTo>
                    <a:pt x="1552" y="299932"/>
                  </a:lnTo>
                  <a:cubicBezTo>
                    <a:pt x="1552" y="300708"/>
                    <a:pt x="1411" y="301413"/>
                    <a:pt x="1129" y="301978"/>
                  </a:cubicBezTo>
                  <a:cubicBezTo>
                    <a:pt x="1129" y="301978"/>
                    <a:pt x="1129" y="301978"/>
                    <a:pt x="1129" y="301978"/>
                  </a:cubicBezTo>
                  <a:cubicBezTo>
                    <a:pt x="847" y="302542"/>
                    <a:pt x="494" y="302966"/>
                    <a:pt x="0" y="303248"/>
                  </a:cubicBezTo>
                  <a:lnTo>
                    <a:pt x="87912" y="252165"/>
                  </a:lnTo>
                  <a:cubicBezTo>
                    <a:pt x="88265" y="251954"/>
                    <a:pt x="88547" y="251672"/>
                    <a:pt x="88829" y="251319"/>
                  </a:cubicBezTo>
                  <a:cubicBezTo>
                    <a:pt x="88900" y="251178"/>
                    <a:pt x="88970" y="251107"/>
                    <a:pt x="89041" y="250966"/>
                  </a:cubicBezTo>
                  <a:cubicBezTo>
                    <a:pt x="89041" y="250966"/>
                    <a:pt x="89041" y="250896"/>
                    <a:pt x="89041" y="250896"/>
                  </a:cubicBezTo>
                  <a:cubicBezTo>
                    <a:pt x="89041" y="250896"/>
                    <a:pt x="89041" y="250896"/>
                    <a:pt x="89041" y="250896"/>
                  </a:cubicBezTo>
                  <a:cubicBezTo>
                    <a:pt x="89041" y="250825"/>
                    <a:pt x="89112" y="250755"/>
                    <a:pt x="89112" y="250684"/>
                  </a:cubicBezTo>
                  <a:cubicBezTo>
                    <a:pt x="89112" y="250613"/>
                    <a:pt x="89182" y="250472"/>
                    <a:pt x="89182" y="250402"/>
                  </a:cubicBezTo>
                  <a:cubicBezTo>
                    <a:pt x="89182" y="250331"/>
                    <a:pt x="89253" y="250190"/>
                    <a:pt x="89253" y="250119"/>
                  </a:cubicBezTo>
                  <a:cubicBezTo>
                    <a:pt x="89253" y="250049"/>
                    <a:pt x="89323" y="249978"/>
                    <a:pt x="89323" y="249837"/>
                  </a:cubicBezTo>
                  <a:cubicBezTo>
                    <a:pt x="89323" y="249767"/>
                    <a:pt x="89323" y="249696"/>
                    <a:pt x="89394" y="249555"/>
                  </a:cubicBezTo>
                  <a:cubicBezTo>
                    <a:pt x="89394" y="249484"/>
                    <a:pt x="89394" y="249414"/>
                    <a:pt x="89394" y="249273"/>
                  </a:cubicBezTo>
                  <a:cubicBezTo>
                    <a:pt x="89394" y="249202"/>
                    <a:pt x="89394" y="249132"/>
                    <a:pt x="89394" y="248991"/>
                  </a:cubicBezTo>
                  <a:cubicBezTo>
                    <a:pt x="89394" y="248920"/>
                    <a:pt x="89394" y="248849"/>
                    <a:pt x="89394" y="248708"/>
                  </a:cubicBezTo>
                  <a:cubicBezTo>
                    <a:pt x="89394" y="248708"/>
                    <a:pt x="89394" y="248708"/>
                    <a:pt x="89394" y="248708"/>
                  </a:cubicBezTo>
                  <a:lnTo>
                    <a:pt x="90099" y="0"/>
                  </a:lnTo>
                  <a:lnTo>
                    <a:pt x="2258" y="51223"/>
                  </a:lnTo>
                  <a:close/>
                </a:path>
              </a:pathLst>
            </a:custGeom>
            <a:solidFill>
              <a:schemeClr val="accent1">
                <a:lumMod val="50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256" name="Freeform: Shape 255">
              <a:extLst>
                <a:ext uri="{FF2B5EF4-FFF2-40B4-BE49-F238E27FC236}">
                  <a16:creationId xmlns:a16="http://schemas.microsoft.com/office/drawing/2014/main" id="{9B384DFC-AAD1-4FC0-8B2C-81BD7462D4D2}"/>
                </a:ext>
              </a:extLst>
            </p:cNvPr>
            <p:cNvSpPr/>
            <p:nvPr/>
          </p:nvSpPr>
          <p:spPr>
            <a:xfrm>
              <a:off x="6749556" y="2839579"/>
              <a:ext cx="42333" cy="268111"/>
            </a:xfrm>
            <a:custGeom>
              <a:avLst/>
              <a:gdLst>
                <a:gd name="connsiteX0" fmla="*/ 9595 w 42333"/>
                <a:gd name="connsiteY0" fmla="*/ 0 h 268111"/>
                <a:gd name="connsiteX1" fmla="*/ 31891 w 42333"/>
                <a:gd name="connsiteY1" fmla="*/ 13829 h 268111"/>
                <a:gd name="connsiteX2" fmla="*/ 42475 w 42333"/>
                <a:gd name="connsiteY2" fmla="*/ 20461 h 268111"/>
                <a:gd name="connsiteX3" fmla="*/ 41769 w 42333"/>
                <a:gd name="connsiteY3" fmla="*/ 269169 h 268111"/>
                <a:gd name="connsiteX4" fmla="*/ 39299 w 42333"/>
                <a:gd name="connsiteY4" fmla="*/ 272838 h 268111"/>
                <a:gd name="connsiteX5" fmla="*/ 36406 w 42333"/>
                <a:gd name="connsiteY5" fmla="*/ 272203 h 268111"/>
                <a:gd name="connsiteX6" fmla="*/ 34290 w 42333"/>
                <a:gd name="connsiteY6" fmla="*/ 270510 h 268111"/>
                <a:gd name="connsiteX7" fmla="*/ 0 w 42333"/>
                <a:gd name="connsiteY7" fmla="*/ 233257 h 268111"/>
                <a:gd name="connsiteX8" fmla="*/ 71 w 42333"/>
                <a:gd name="connsiteY8" fmla="*/ 219992 h 268111"/>
                <a:gd name="connsiteX9" fmla="*/ 705 w 42333"/>
                <a:gd name="connsiteY9" fmla="*/ 5997 h 268111"/>
                <a:gd name="connsiteX10" fmla="*/ 9595 w 42333"/>
                <a:gd name="connsiteY10" fmla="*/ 0 h 268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333" h="268111">
                  <a:moveTo>
                    <a:pt x="9595" y="0"/>
                  </a:moveTo>
                  <a:lnTo>
                    <a:pt x="31891" y="13829"/>
                  </a:lnTo>
                  <a:lnTo>
                    <a:pt x="42475" y="20461"/>
                  </a:lnTo>
                  <a:lnTo>
                    <a:pt x="41769" y="269169"/>
                  </a:lnTo>
                  <a:cubicBezTo>
                    <a:pt x="41769" y="271216"/>
                    <a:pt x="40852" y="272627"/>
                    <a:pt x="39299" y="272838"/>
                  </a:cubicBezTo>
                  <a:cubicBezTo>
                    <a:pt x="38453" y="273050"/>
                    <a:pt x="37465" y="272768"/>
                    <a:pt x="36406" y="272203"/>
                  </a:cubicBezTo>
                  <a:cubicBezTo>
                    <a:pt x="35701" y="271780"/>
                    <a:pt x="34996" y="271216"/>
                    <a:pt x="34290" y="270510"/>
                  </a:cubicBezTo>
                  <a:lnTo>
                    <a:pt x="0" y="233257"/>
                  </a:lnTo>
                  <a:lnTo>
                    <a:pt x="71" y="219992"/>
                  </a:lnTo>
                  <a:lnTo>
                    <a:pt x="705" y="5997"/>
                  </a:lnTo>
                  <a:lnTo>
                    <a:pt x="9595" y="0"/>
                  </a:lnTo>
                  <a:close/>
                </a:path>
              </a:pathLst>
            </a:custGeom>
            <a:solidFill>
              <a:schemeClr val="accent1">
                <a:lumMod val="60000"/>
                <a:lumOff val="40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257" name="Freeform: Shape 256">
              <a:extLst>
                <a:ext uri="{FF2B5EF4-FFF2-40B4-BE49-F238E27FC236}">
                  <a16:creationId xmlns:a16="http://schemas.microsoft.com/office/drawing/2014/main" id="{2EC5B9BB-68A6-40E4-838A-9FC31AC2B19D}"/>
                </a:ext>
              </a:extLst>
            </p:cNvPr>
            <p:cNvSpPr/>
            <p:nvPr/>
          </p:nvSpPr>
          <p:spPr>
            <a:xfrm>
              <a:off x="6759152" y="2788497"/>
              <a:ext cx="119944" cy="70556"/>
            </a:xfrm>
            <a:custGeom>
              <a:avLst/>
              <a:gdLst>
                <a:gd name="connsiteX0" fmla="*/ 110137 w 119944"/>
                <a:gd name="connsiteY0" fmla="*/ 13829 h 70555"/>
                <a:gd name="connsiteX1" fmla="*/ 87912 w 119944"/>
                <a:gd name="connsiteY1" fmla="*/ 0 h 70555"/>
                <a:gd name="connsiteX2" fmla="*/ 0 w 119944"/>
                <a:gd name="connsiteY2" fmla="*/ 51082 h 70555"/>
                <a:gd name="connsiteX3" fmla="*/ 22225 w 119944"/>
                <a:gd name="connsiteY3" fmla="*/ 64911 h 70555"/>
                <a:gd name="connsiteX4" fmla="*/ 32879 w 119944"/>
                <a:gd name="connsiteY4" fmla="*/ 71543 h 70555"/>
                <a:gd name="connsiteX5" fmla="*/ 120791 w 119944"/>
                <a:gd name="connsiteY5" fmla="*/ 20461 h 70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9944" h="70555">
                  <a:moveTo>
                    <a:pt x="110137" y="13829"/>
                  </a:moveTo>
                  <a:lnTo>
                    <a:pt x="87912" y="0"/>
                  </a:lnTo>
                  <a:lnTo>
                    <a:pt x="0" y="51082"/>
                  </a:lnTo>
                  <a:lnTo>
                    <a:pt x="22225" y="64911"/>
                  </a:lnTo>
                  <a:lnTo>
                    <a:pt x="32879" y="71543"/>
                  </a:lnTo>
                  <a:lnTo>
                    <a:pt x="120791" y="20461"/>
                  </a:lnTo>
                  <a:close/>
                </a:path>
              </a:pathLst>
            </a:custGeom>
            <a:solidFill>
              <a:schemeClr val="accent1">
                <a:lumMod val="40000"/>
                <a:lumOff val="60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258" name="Freeform: Shape 257">
              <a:extLst>
                <a:ext uri="{FF2B5EF4-FFF2-40B4-BE49-F238E27FC236}">
                  <a16:creationId xmlns:a16="http://schemas.microsoft.com/office/drawing/2014/main" id="{765F3392-91E2-4889-AE2D-205F48E781DC}"/>
                </a:ext>
              </a:extLst>
            </p:cNvPr>
            <p:cNvSpPr/>
            <p:nvPr/>
          </p:nvSpPr>
          <p:spPr>
            <a:xfrm>
              <a:off x="6602095" y="2485531"/>
              <a:ext cx="261056" cy="310444"/>
            </a:xfrm>
            <a:custGeom>
              <a:avLst/>
              <a:gdLst>
                <a:gd name="connsiteX0" fmla="*/ 175472 w 261055"/>
                <a:gd name="connsiteY0" fmla="*/ 308469 h 310444"/>
                <a:gd name="connsiteX1" fmla="*/ 179423 w 261055"/>
                <a:gd name="connsiteY1" fmla="*/ 306423 h 310444"/>
                <a:gd name="connsiteX2" fmla="*/ 267335 w 261055"/>
                <a:gd name="connsiteY2" fmla="*/ 255341 h 310444"/>
                <a:gd name="connsiteX3" fmla="*/ 263384 w 261055"/>
                <a:gd name="connsiteY3" fmla="*/ 257387 h 310444"/>
                <a:gd name="connsiteX4" fmla="*/ 262043 w 261055"/>
                <a:gd name="connsiteY4" fmla="*/ 257951 h 310444"/>
                <a:gd name="connsiteX5" fmla="*/ 259292 w 261055"/>
                <a:gd name="connsiteY5" fmla="*/ 259080 h 310444"/>
                <a:gd name="connsiteX6" fmla="*/ 258234 w 261055"/>
                <a:gd name="connsiteY6" fmla="*/ 259433 h 310444"/>
                <a:gd name="connsiteX7" fmla="*/ 251601 w 261055"/>
                <a:gd name="connsiteY7" fmla="*/ 261267 h 310444"/>
                <a:gd name="connsiteX8" fmla="*/ 251037 w 261055"/>
                <a:gd name="connsiteY8" fmla="*/ 261338 h 310444"/>
                <a:gd name="connsiteX9" fmla="*/ 246168 w 261055"/>
                <a:gd name="connsiteY9" fmla="*/ 262043 h 310444"/>
                <a:gd name="connsiteX10" fmla="*/ 244475 w 261055"/>
                <a:gd name="connsiteY10" fmla="*/ 262184 h 310444"/>
                <a:gd name="connsiteX11" fmla="*/ 241159 w 261055"/>
                <a:gd name="connsiteY11" fmla="*/ 262326 h 310444"/>
                <a:gd name="connsiteX12" fmla="*/ 239254 w 261055"/>
                <a:gd name="connsiteY12" fmla="*/ 262326 h 310444"/>
                <a:gd name="connsiteX13" fmla="*/ 236573 w 261055"/>
                <a:gd name="connsiteY13" fmla="*/ 262255 h 310444"/>
                <a:gd name="connsiteX14" fmla="*/ 234386 w 261055"/>
                <a:gd name="connsiteY14" fmla="*/ 262114 h 310444"/>
                <a:gd name="connsiteX15" fmla="*/ 232128 w 261055"/>
                <a:gd name="connsiteY15" fmla="*/ 261902 h 310444"/>
                <a:gd name="connsiteX16" fmla="*/ 229659 w 261055"/>
                <a:gd name="connsiteY16" fmla="*/ 261620 h 310444"/>
                <a:gd name="connsiteX17" fmla="*/ 227542 w 261055"/>
                <a:gd name="connsiteY17" fmla="*/ 261267 h 310444"/>
                <a:gd name="connsiteX18" fmla="*/ 224861 w 261055"/>
                <a:gd name="connsiteY18" fmla="*/ 260773 h 310444"/>
                <a:gd name="connsiteX19" fmla="*/ 223026 w 261055"/>
                <a:gd name="connsiteY19" fmla="*/ 260350 h 310444"/>
                <a:gd name="connsiteX20" fmla="*/ 220133 w 261055"/>
                <a:gd name="connsiteY20" fmla="*/ 259644 h 310444"/>
                <a:gd name="connsiteX21" fmla="*/ 218299 w 261055"/>
                <a:gd name="connsiteY21" fmla="*/ 259151 h 310444"/>
                <a:gd name="connsiteX22" fmla="*/ 215124 w 261055"/>
                <a:gd name="connsiteY22" fmla="*/ 258163 h 310444"/>
                <a:gd name="connsiteX23" fmla="*/ 213572 w 261055"/>
                <a:gd name="connsiteY23" fmla="*/ 257669 h 310444"/>
                <a:gd name="connsiteX24" fmla="*/ 208986 w 261055"/>
                <a:gd name="connsiteY24" fmla="*/ 255976 h 310444"/>
                <a:gd name="connsiteX25" fmla="*/ 208774 w 261055"/>
                <a:gd name="connsiteY25" fmla="*/ 255905 h 310444"/>
                <a:gd name="connsiteX26" fmla="*/ 203976 w 261055"/>
                <a:gd name="connsiteY26" fmla="*/ 253859 h 310444"/>
                <a:gd name="connsiteX27" fmla="*/ 202495 w 261055"/>
                <a:gd name="connsiteY27" fmla="*/ 253153 h 310444"/>
                <a:gd name="connsiteX28" fmla="*/ 199037 w 261055"/>
                <a:gd name="connsiteY28" fmla="*/ 251460 h 310444"/>
                <a:gd name="connsiteX29" fmla="*/ 197344 w 261055"/>
                <a:gd name="connsiteY29" fmla="*/ 250613 h 310444"/>
                <a:gd name="connsiteX30" fmla="*/ 192758 w 261055"/>
                <a:gd name="connsiteY30" fmla="*/ 248073 h 310444"/>
                <a:gd name="connsiteX31" fmla="*/ 182245 w 261055"/>
                <a:gd name="connsiteY31" fmla="*/ 241441 h 310444"/>
                <a:gd name="connsiteX32" fmla="*/ 181610 w 261055"/>
                <a:gd name="connsiteY32" fmla="*/ 241018 h 310444"/>
                <a:gd name="connsiteX33" fmla="*/ 172085 w 261055"/>
                <a:gd name="connsiteY33" fmla="*/ 233892 h 310444"/>
                <a:gd name="connsiteX34" fmla="*/ 171027 w 261055"/>
                <a:gd name="connsiteY34" fmla="*/ 233045 h 310444"/>
                <a:gd name="connsiteX35" fmla="*/ 162137 w 261055"/>
                <a:gd name="connsiteY35" fmla="*/ 225284 h 310444"/>
                <a:gd name="connsiteX36" fmla="*/ 161078 w 261055"/>
                <a:gd name="connsiteY36" fmla="*/ 224296 h 310444"/>
                <a:gd name="connsiteX37" fmla="*/ 152330 w 261055"/>
                <a:gd name="connsiteY37" fmla="*/ 215547 h 310444"/>
                <a:gd name="connsiteX38" fmla="*/ 151624 w 261055"/>
                <a:gd name="connsiteY38" fmla="*/ 214842 h 310444"/>
                <a:gd name="connsiteX39" fmla="*/ 142734 w 261055"/>
                <a:gd name="connsiteY39" fmla="*/ 204823 h 310444"/>
                <a:gd name="connsiteX40" fmla="*/ 142593 w 261055"/>
                <a:gd name="connsiteY40" fmla="*/ 204682 h 310444"/>
                <a:gd name="connsiteX41" fmla="*/ 134126 w 261055"/>
                <a:gd name="connsiteY41" fmla="*/ 193816 h 310444"/>
                <a:gd name="connsiteX42" fmla="*/ 133844 w 261055"/>
                <a:gd name="connsiteY42" fmla="*/ 193393 h 310444"/>
                <a:gd name="connsiteX43" fmla="*/ 126859 w 261055"/>
                <a:gd name="connsiteY43" fmla="*/ 183303 h 310444"/>
                <a:gd name="connsiteX44" fmla="*/ 122555 w 261055"/>
                <a:gd name="connsiteY44" fmla="*/ 176389 h 310444"/>
                <a:gd name="connsiteX45" fmla="*/ 119098 w 261055"/>
                <a:gd name="connsiteY45" fmla="*/ 170815 h 310444"/>
                <a:gd name="connsiteX46" fmla="*/ 117546 w 261055"/>
                <a:gd name="connsiteY46" fmla="*/ 168063 h 310444"/>
                <a:gd name="connsiteX47" fmla="*/ 112254 w 261055"/>
                <a:gd name="connsiteY47" fmla="*/ 158327 h 310444"/>
                <a:gd name="connsiteX48" fmla="*/ 111690 w 261055"/>
                <a:gd name="connsiteY48" fmla="*/ 157268 h 310444"/>
                <a:gd name="connsiteX49" fmla="*/ 105975 w 261055"/>
                <a:gd name="connsiteY49" fmla="*/ 145133 h 310444"/>
                <a:gd name="connsiteX50" fmla="*/ 105693 w 261055"/>
                <a:gd name="connsiteY50" fmla="*/ 144498 h 310444"/>
                <a:gd name="connsiteX51" fmla="*/ 100824 w 261055"/>
                <a:gd name="connsiteY51" fmla="*/ 132433 h 310444"/>
                <a:gd name="connsiteX52" fmla="*/ 100542 w 261055"/>
                <a:gd name="connsiteY52" fmla="*/ 131586 h 310444"/>
                <a:gd name="connsiteX53" fmla="*/ 96379 w 261055"/>
                <a:gd name="connsiteY53" fmla="*/ 119098 h 310444"/>
                <a:gd name="connsiteX54" fmla="*/ 96167 w 261055"/>
                <a:gd name="connsiteY54" fmla="*/ 118392 h 310444"/>
                <a:gd name="connsiteX55" fmla="*/ 92922 w 261055"/>
                <a:gd name="connsiteY55" fmla="*/ 106327 h 310444"/>
                <a:gd name="connsiteX56" fmla="*/ 92639 w 261055"/>
                <a:gd name="connsiteY56" fmla="*/ 105198 h 310444"/>
                <a:gd name="connsiteX57" fmla="*/ 90241 w 261055"/>
                <a:gd name="connsiteY57" fmla="*/ 92851 h 310444"/>
                <a:gd name="connsiteX58" fmla="*/ 90170 w 261055"/>
                <a:gd name="connsiteY58" fmla="*/ 92639 h 310444"/>
                <a:gd name="connsiteX59" fmla="*/ 88688 w 261055"/>
                <a:gd name="connsiteY59" fmla="*/ 80292 h 310444"/>
                <a:gd name="connsiteX60" fmla="*/ 88618 w 261055"/>
                <a:gd name="connsiteY60" fmla="*/ 79304 h 310444"/>
                <a:gd name="connsiteX61" fmla="*/ 88124 w 261055"/>
                <a:gd name="connsiteY61" fmla="*/ 67169 h 310444"/>
                <a:gd name="connsiteX62" fmla="*/ 88265 w 261055"/>
                <a:gd name="connsiteY62" fmla="*/ 61454 h 310444"/>
                <a:gd name="connsiteX63" fmla="*/ 88336 w 261055"/>
                <a:gd name="connsiteY63" fmla="*/ 59902 h 310444"/>
                <a:gd name="connsiteX64" fmla="*/ 88618 w 261055"/>
                <a:gd name="connsiteY64" fmla="*/ 56092 h 310444"/>
                <a:gd name="connsiteX65" fmla="*/ 88830 w 261055"/>
                <a:gd name="connsiteY65" fmla="*/ 53905 h 310444"/>
                <a:gd name="connsiteX66" fmla="*/ 89182 w 261055"/>
                <a:gd name="connsiteY66" fmla="*/ 50729 h 310444"/>
                <a:gd name="connsiteX67" fmla="*/ 89535 w 261055"/>
                <a:gd name="connsiteY67" fmla="*/ 48472 h 310444"/>
                <a:gd name="connsiteX68" fmla="*/ 90029 w 261055"/>
                <a:gd name="connsiteY68" fmla="*/ 45579 h 310444"/>
                <a:gd name="connsiteX69" fmla="*/ 90523 w 261055"/>
                <a:gd name="connsiteY69" fmla="*/ 43110 h 310444"/>
                <a:gd name="connsiteX70" fmla="*/ 91087 w 261055"/>
                <a:gd name="connsiteY70" fmla="*/ 40640 h 310444"/>
                <a:gd name="connsiteX71" fmla="*/ 91863 w 261055"/>
                <a:gd name="connsiteY71" fmla="*/ 37747 h 310444"/>
                <a:gd name="connsiteX72" fmla="*/ 92499 w 261055"/>
                <a:gd name="connsiteY72" fmla="*/ 35560 h 310444"/>
                <a:gd name="connsiteX73" fmla="*/ 93557 w 261055"/>
                <a:gd name="connsiteY73" fmla="*/ 32244 h 310444"/>
                <a:gd name="connsiteX74" fmla="*/ 94192 w 261055"/>
                <a:gd name="connsiteY74" fmla="*/ 30480 h 310444"/>
                <a:gd name="connsiteX75" fmla="*/ 96450 w 261055"/>
                <a:gd name="connsiteY75" fmla="*/ 25188 h 310444"/>
                <a:gd name="connsiteX76" fmla="*/ 96661 w 261055"/>
                <a:gd name="connsiteY76" fmla="*/ 24694 h 310444"/>
                <a:gd name="connsiteX77" fmla="*/ 100260 w 261055"/>
                <a:gd name="connsiteY77" fmla="*/ 18203 h 310444"/>
                <a:gd name="connsiteX78" fmla="*/ 100612 w 261055"/>
                <a:gd name="connsiteY78" fmla="*/ 17639 h 310444"/>
                <a:gd name="connsiteX79" fmla="*/ 103999 w 261055"/>
                <a:gd name="connsiteY79" fmla="*/ 12912 h 310444"/>
                <a:gd name="connsiteX80" fmla="*/ 104846 w 261055"/>
                <a:gd name="connsiteY80" fmla="*/ 11853 h 310444"/>
                <a:gd name="connsiteX81" fmla="*/ 108444 w 261055"/>
                <a:gd name="connsiteY81" fmla="*/ 7902 h 310444"/>
                <a:gd name="connsiteX82" fmla="*/ 108726 w 261055"/>
                <a:gd name="connsiteY82" fmla="*/ 7549 h 310444"/>
                <a:gd name="connsiteX83" fmla="*/ 112960 w 261055"/>
                <a:gd name="connsiteY83" fmla="*/ 3880 h 310444"/>
                <a:gd name="connsiteX84" fmla="*/ 114018 w 261055"/>
                <a:gd name="connsiteY84" fmla="*/ 3104 h 310444"/>
                <a:gd name="connsiteX85" fmla="*/ 118674 w 261055"/>
                <a:gd name="connsiteY85" fmla="*/ 0 h 310444"/>
                <a:gd name="connsiteX86" fmla="*/ 30763 w 261055"/>
                <a:gd name="connsiteY86" fmla="*/ 51082 h 310444"/>
                <a:gd name="connsiteX87" fmla="*/ 26106 w 261055"/>
                <a:gd name="connsiteY87" fmla="*/ 54187 h 310444"/>
                <a:gd name="connsiteX88" fmla="*/ 25048 w 261055"/>
                <a:gd name="connsiteY88" fmla="*/ 54963 h 310444"/>
                <a:gd name="connsiteX89" fmla="*/ 20814 w 261055"/>
                <a:gd name="connsiteY89" fmla="*/ 58632 h 310444"/>
                <a:gd name="connsiteX90" fmla="*/ 20532 w 261055"/>
                <a:gd name="connsiteY90" fmla="*/ 58985 h 310444"/>
                <a:gd name="connsiteX91" fmla="*/ 16934 w 261055"/>
                <a:gd name="connsiteY91" fmla="*/ 62936 h 310444"/>
                <a:gd name="connsiteX92" fmla="*/ 16087 w 261055"/>
                <a:gd name="connsiteY92" fmla="*/ 63994 h 310444"/>
                <a:gd name="connsiteX93" fmla="*/ 12700 w 261055"/>
                <a:gd name="connsiteY93" fmla="*/ 68721 h 310444"/>
                <a:gd name="connsiteX94" fmla="*/ 12559 w 261055"/>
                <a:gd name="connsiteY94" fmla="*/ 68862 h 310444"/>
                <a:gd name="connsiteX95" fmla="*/ 12347 w 261055"/>
                <a:gd name="connsiteY95" fmla="*/ 69286 h 310444"/>
                <a:gd name="connsiteX96" fmla="*/ 8749 w 261055"/>
                <a:gd name="connsiteY96" fmla="*/ 75777 h 310444"/>
                <a:gd name="connsiteX97" fmla="*/ 8537 w 261055"/>
                <a:gd name="connsiteY97" fmla="*/ 76130 h 310444"/>
                <a:gd name="connsiteX98" fmla="*/ 8467 w 261055"/>
                <a:gd name="connsiteY98" fmla="*/ 76271 h 310444"/>
                <a:gd name="connsiteX99" fmla="*/ 6209 w 261055"/>
                <a:gd name="connsiteY99" fmla="*/ 81562 h 310444"/>
                <a:gd name="connsiteX100" fmla="*/ 5997 w 261055"/>
                <a:gd name="connsiteY100" fmla="*/ 82056 h 310444"/>
                <a:gd name="connsiteX101" fmla="*/ 5574 w 261055"/>
                <a:gd name="connsiteY101" fmla="*/ 83326 h 310444"/>
                <a:gd name="connsiteX102" fmla="*/ 4445 w 261055"/>
                <a:gd name="connsiteY102" fmla="*/ 86642 h 310444"/>
                <a:gd name="connsiteX103" fmla="*/ 4163 w 261055"/>
                <a:gd name="connsiteY103" fmla="*/ 87559 h 310444"/>
                <a:gd name="connsiteX104" fmla="*/ 3810 w 261055"/>
                <a:gd name="connsiteY104" fmla="*/ 88829 h 310444"/>
                <a:gd name="connsiteX105" fmla="*/ 3034 w 261055"/>
                <a:gd name="connsiteY105" fmla="*/ 91652 h 310444"/>
                <a:gd name="connsiteX106" fmla="*/ 2752 w 261055"/>
                <a:gd name="connsiteY106" fmla="*/ 92851 h 310444"/>
                <a:gd name="connsiteX107" fmla="*/ 2470 w 261055"/>
                <a:gd name="connsiteY107" fmla="*/ 94192 h 310444"/>
                <a:gd name="connsiteX108" fmla="*/ 1976 w 261055"/>
                <a:gd name="connsiteY108" fmla="*/ 96661 h 310444"/>
                <a:gd name="connsiteX109" fmla="*/ 1693 w 261055"/>
                <a:gd name="connsiteY109" fmla="*/ 98002 h 310444"/>
                <a:gd name="connsiteX110" fmla="*/ 1482 w 261055"/>
                <a:gd name="connsiteY110" fmla="*/ 99554 h 310444"/>
                <a:gd name="connsiteX111" fmla="*/ 1129 w 261055"/>
                <a:gd name="connsiteY111" fmla="*/ 101812 h 310444"/>
                <a:gd name="connsiteX112" fmla="*/ 917 w 261055"/>
                <a:gd name="connsiteY112" fmla="*/ 103011 h 310444"/>
                <a:gd name="connsiteX113" fmla="*/ 706 w 261055"/>
                <a:gd name="connsiteY113" fmla="*/ 104987 h 310444"/>
                <a:gd name="connsiteX114" fmla="*/ 494 w 261055"/>
                <a:gd name="connsiteY114" fmla="*/ 107174 h 310444"/>
                <a:gd name="connsiteX115" fmla="*/ 423 w 261055"/>
                <a:gd name="connsiteY115" fmla="*/ 108091 h 310444"/>
                <a:gd name="connsiteX116" fmla="*/ 212 w 261055"/>
                <a:gd name="connsiteY116" fmla="*/ 111054 h 310444"/>
                <a:gd name="connsiteX117" fmla="*/ 141 w 261055"/>
                <a:gd name="connsiteY117" fmla="*/ 112607 h 310444"/>
                <a:gd name="connsiteX118" fmla="*/ 141 w 261055"/>
                <a:gd name="connsiteY118" fmla="*/ 113030 h 310444"/>
                <a:gd name="connsiteX119" fmla="*/ 0 w 261055"/>
                <a:gd name="connsiteY119" fmla="*/ 118040 h 310444"/>
                <a:gd name="connsiteX120" fmla="*/ 0 w 261055"/>
                <a:gd name="connsiteY120" fmla="*/ 118322 h 310444"/>
                <a:gd name="connsiteX121" fmla="*/ 71 w 261055"/>
                <a:gd name="connsiteY121" fmla="*/ 123049 h 310444"/>
                <a:gd name="connsiteX122" fmla="*/ 282 w 261055"/>
                <a:gd name="connsiteY122" fmla="*/ 128129 h 310444"/>
                <a:gd name="connsiteX123" fmla="*/ 494 w 261055"/>
                <a:gd name="connsiteY123" fmla="*/ 130457 h 310444"/>
                <a:gd name="connsiteX124" fmla="*/ 565 w 261055"/>
                <a:gd name="connsiteY124" fmla="*/ 131445 h 310444"/>
                <a:gd name="connsiteX125" fmla="*/ 706 w 261055"/>
                <a:gd name="connsiteY125" fmla="*/ 133209 h 310444"/>
                <a:gd name="connsiteX126" fmla="*/ 1270 w 261055"/>
                <a:gd name="connsiteY126" fmla="*/ 138360 h 310444"/>
                <a:gd name="connsiteX127" fmla="*/ 2046 w 261055"/>
                <a:gd name="connsiteY127" fmla="*/ 143651 h 310444"/>
                <a:gd name="connsiteX128" fmla="*/ 2046 w 261055"/>
                <a:gd name="connsiteY128" fmla="*/ 143863 h 310444"/>
                <a:gd name="connsiteX129" fmla="*/ 2117 w 261055"/>
                <a:gd name="connsiteY129" fmla="*/ 144075 h 310444"/>
                <a:gd name="connsiteX130" fmla="*/ 2964 w 261055"/>
                <a:gd name="connsiteY130" fmla="*/ 148943 h 310444"/>
                <a:gd name="connsiteX131" fmla="*/ 4092 w 261055"/>
                <a:gd name="connsiteY131" fmla="*/ 154376 h 310444"/>
                <a:gd name="connsiteX132" fmla="*/ 4586 w 261055"/>
                <a:gd name="connsiteY132" fmla="*/ 156351 h 310444"/>
                <a:gd name="connsiteX133" fmla="*/ 4868 w 261055"/>
                <a:gd name="connsiteY133" fmla="*/ 157480 h 310444"/>
                <a:gd name="connsiteX134" fmla="*/ 5433 w 261055"/>
                <a:gd name="connsiteY134" fmla="*/ 159808 h 310444"/>
                <a:gd name="connsiteX135" fmla="*/ 6915 w 261055"/>
                <a:gd name="connsiteY135" fmla="*/ 165382 h 310444"/>
                <a:gd name="connsiteX136" fmla="*/ 8114 w 261055"/>
                <a:gd name="connsiteY136" fmla="*/ 169545 h 310444"/>
                <a:gd name="connsiteX137" fmla="*/ 8326 w 261055"/>
                <a:gd name="connsiteY137" fmla="*/ 170251 h 310444"/>
                <a:gd name="connsiteX138" fmla="*/ 8537 w 261055"/>
                <a:gd name="connsiteY138" fmla="*/ 170956 h 310444"/>
                <a:gd name="connsiteX139" fmla="*/ 10301 w 261055"/>
                <a:gd name="connsiteY139" fmla="*/ 176389 h 310444"/>
                <a:gd name="connsiteX140" fmla="*/ 12136 w 261055"/>
                <a:gd name="connsiteY140" fmla="*/ 181751 h 310444"/>
                <a:gd name="connsiteX141" fmla="*/ 12559 w 261055"/>
                <a:gd name="connsiteY141" fmla="*/ 182809 h 310444"/>
                <a:gd name="connsiteX142" fmla="*/ 12841 w 261055"/>
                <a:gd name="connsiteY142" fmla="*/ 183585 h 310444"/>
                <a:gd name="connsiteX143" fmla="*/ 14111 w 261055"/>
                <a:gd name="connsiteY143" fmla="*/ 186902 h 310444"/>
                <a:gd name="connsiteX144" fmla="*/ 16157 w 261055"/>
                <a:gd name="connsiteY144" fmla="*/ 191982 h 310444"/>
                <a:gd name="connsiteX145" fmla="*/ 17780 w 261055"/>
                <a:gd name="connsiteY145" fmla="*/ 195721 h 310444"/>
                <a:gd name="connsiteX146" fmla="*/ 18062 w 261055"/>
                <a:gd name="connsiteY146" fmla="*/ 196356 h 310444"/>
                <a:gd name="connsiteX147" fmla="*/ 18345 w 261055"/>
                <a:gd name="connsiteY147" fmla="*/ 197062 h 310444"/>
                <a:gd name="connsiteX148" fmla="*/ 20673 w 261055"/>
                <a:gd name="connsiteY148" fmla="*/ 202142 h 310444"/>
                <a:gd name="connsiteX149" fmla="*/ 23354 w 261055"/>
                <a:gd name="connsiteY149" fmla="*/ 207716 h 310444"/>
                <a:gd name="connsiteX150" fmla="*/ 23777 w 261055"/>
                <a:gd name="connsiteY150" fmla="*/ 208562 h 310444"/>
                <a:gd name="connsiteX151" fmla="*/ 24342 w 261055"/>
                <a:gd name="connsiteY151" fmla="*/ 209621 h 310444"/>
                <a:gd name="connsiteX152" fmla="*/ 26600 w 261055"/>
                <a:gd name="connsiteY152" fmla="*/ 213995 h 310444"/>
                <a:gd name="connsiteX153" fmla="*/ 29633 w 261055"/>
                <a:gd name="connsiteY153" fmla="*/ 219428 h 310444"/>
                <a:gd name="connsiteX154" fmla="*/ 31186 w 261055"/>
                <a:gd name="connsiteY154" fmla="*/ 222179 h 310444"/>
                <a:gd name="connsiteX155" fmla="*/ 31821 w 261055"/>
                <a:gd name="connsiteY155" fmla="*/ 223238 h 310444"/>
                <a:gd name="connsiteX156" fmla="*/ 34643 w 261055"/>
                <a:gd name="connsiteY156" fmla="*/ 227753 h 310444"/>
                <a:gd name="connsiteX157" fmla="*/ 38947 w 261055"/>
                <a:gd name="connsiteY157" fmla="*/ 234668 h 310444"/>
                <a:gd name="connsiteX158" fmla="*/ 39652 w 261055"/>
                <a:gd name="connsiteY158" fmla="*/ 235797 h 310444"/>
                <a:gd name="connsiteX159" fmla="*/ 45932 w 261055"/>
                <a:gd name="connsiteY159" fmla="*/ 244757 h 310444"/>
                <a:gd name="connsiteX160" fmla="*/ 46214 w 261055"/>
                <a:gd name="connsiteY160" fmla="*/ 245181 h 310444"/>
                <a:gd name="connsiteX161" fmla="*/ 46284 w 261055"/>
                <a:gd name="connsiteY161" fmla="*/ 245251 h 310444"/>
                <a:gd name="connsiteX162" fmla="*/ 50941 w 261055"/>
                <a:gd name="connsiteY162" fmla="*/ 251319 h 310444"/>
                <a:gd name="connsiteX163" fmla="*/ 54751 w 261055"/>
                <a:gd name="connsiteY163" fmla="*/ 256046 h 310444"/>
                <a:gd name="connsiteX164" fmla="*/ 54892 w 261055"/>
                <a:gd name="connsiteY164" fmla="*/ 256187 h 310444"/>
                <a:gd name="connsiteX165" fmla="*/ 54963 w 261055"/>
                <a:gd name="connsiteY165" fmla="*/ 256328 h 310444"/>
                <a:gd name="connsiteX166" fmla="*/ 58985 w 261055"/>
                <a:gd name="connsiteY166" fmla="*/ 261056 h 310444"/>
                <a:gd name="connsiteX167" fmla="*/ 63077 w 261055"/>
                <a:gd name="connsiteY167" fmla="*/ 265571 h 310444"/>
                <a:gd name="connsiteX168" fmla="*/ 63712 w 261055"/>
                <a:gd name="connsiteY168" fmla="*/ 266277 h 310444"/>
                <a:gd name="connsiteX169" fmla="*/ 64417 w 261055"/>
                <a:gd name="connsiteY169" fmla="*/ 266982 h 310444"/>
                <a:gd name="connsiteX170" fmla="*/ 67381 w 261055"/>
                <a:gd name="connsiteY170" fmla="*/ 270087 h 310444"/>
                <a:gd name="connsiteX171" fmla="*/ 71826 w 261055"/>
                <a:gd name="connsiteY171" fmla="*/ 274461 h 310444"/>
                <a:gd name="connsiteX172" fmla="*/ 73166 w 261055"/>
                <a:gd name="connsiteY172" fmla="*/ 275731 h 310444"/>
                <a:gd name="connsiteX173" fmla="*/ 74225 w 261055"/>
                <a:gd name="connsiteY173" fmla="*/ 276719 h 310444"/>
                <a:gd name="connsiteX174" fmla="*/ 76482 w 261055"/>
                <a:gd name="connsiteY174" fmla="*/ 278765 h 310444"/>
                <a:gd name="connsiteX175" fmla="*/ 81139 w 261055"/>
                <a:gd name="connsiteY175" fmla="*/ 282857 h 310444"/>
                <a:gd name="connsiteX176" fmla="*/ 83185 w 261055"/>
                <a:gd name="connsiteY176" fmla="*/ 284480 h 310444"/>
                <a:gd name="connsiteX177" fmla="*/ 84243 w 261055"/>
                <a:gd name="connsiteY177" fmla="*/ 285327 h 310444"/>
                <a:gd name="connsiteX178" fmla="*/ 85796 w 261055"/>
                <a:gd name="connsiteY178" fmla="*/ 286597 h 310444"/>
                <a:gd name="connsiteX179" fmla="*/ 90382 w 261055"/>
                <a:gd name="connsiteY179" fmla="*/ 290124 h 310444"/>
                <a:gd name="connsiteX180" fmla="*/ 93698 w 261055"/>
                <a:gd name="connsiteY180" fmla="*/ 292523 h 310444"/>
                <a:gd name="connsiteX181" fmla="*/ 94333 w 261055"/>
                <a:gd name="connsiteY181" fmla="*/ 292947 h 310444"/>
                <a:gd name="connsiteX182" fmla="*/ 94968 w 261055"/>
                <a:gd name="connsiteY182" fmla="*/ 293370 h 310444"/>
                <a:gd name="connsiteX183" fmla="*/ 99413 w 261055"/>
                <a:gd name="connsiteY183" fmla="*/ 296333 h 310444"/>
                <a:gd name="connsiteX184" fmla="*/ 103858 w 261055"/>
                <a:gd name="connsiteY184" fmla="*/ 299014 h 310444"/>
                <a:gd name="connsiteX185" fmla="*/ 104916 w 261055"/>
                <a:gd name="connsiteY185" fmla="*/ 299579 h 310444"/>
                <a:gd name="connsiteX186" fmla="*/ 108232 w 261055"/>
                <a:gd name="connsiteY186" fmla="*/ 301413 h 310444"/>
                <a:gd name="connsiteX187" fmla="*/ 109502 w 261055"/>
                <a:gd name="connsiteY187" fmla="*/ 302048 h 310444"/>
                <a:gd name="connsiteX188" fmla="*/ 111196 w 261055"/>
                <a:gd name="connsiteY188" fmla="*/ 302895 h 310444"/>
                <a:gd name="connsiteX189" fmla="*/ 112536 w 261055"/>
                <a:gd name="connsiteY189" fmla="*/ 303601 h 310444"/>
                <a:gd name="connsiteX190" fmla="*/ 114653 w 261055"/>
                <a:gd name="connsiteY190" fmla="*/ 304588 h 310444"/>
                <a:gd name="connsiteX191" fmla="*/ 116135 w 261055"/>
                <a:gd name="connsiteY191" fmla="*/ 305294 h 310444"/>
                <a:gd name="connsiteX192" fmla="*/ 116699 w 261055"/>
                <a:gd name="connsiteY192" fmla="*/ 305576 h 310444"/>
                <a:gd name="connsiteX193" fmla="*/ 120862 w 261055"/>
                <a:gd name="connsiteY193" fmla="*/ 307340 h 310444"/>
                <a:gd name="connsiteX194" fmla="*/ 120862 w 261055"/>
                <a:gd name="connsiteY194" fmla="*/ 307340 h 310444"/>
                <a:gd name="connsiteX195" fmla="*/ 121074 w 261055"/>
                <a:gd name="connsiteY195" fmla="*/ 307411 h 310444"/>
                <a:gd name="connsiteX196" fmla="*/ 125095 w 261055"/>
                <a:gd name="connsiteY196" fmla="*/ 308892 h 310444"/>
                <a:gd name="connsiteX197" fmla="*/ 125659 w 261055"/>
                <a:gd name="connsiteY197" fmla="*/ 309104 h 310444"/>
                <a:gd name="connsiteX198" fmla="*/ 127212 w 261055"/>
                <a:gd name="connsiteY198" fmla="*/ 309598 h 310444"/>
                <a:gd name="connsiteX199" fmla="*/ 129328 w 261055"/>
                <a:gd name="connsiteY199" fmla="*/ 310303 h 310444"/>
                <a:gd name="connsiteX200" fmla="*/ 130457 w 261055"/>
                <a:gd name="connsiteY200" fmla="*/ 310585 h 310444"/>
                <a:gd name="connsiteX201" fmla="*/ 132292 w 261055"/>
                <a:gd name="connsiteY201" fmla="*/ 311079 h 310444"/>
                <a:gd name="connsiteX202" fmla="*/ 133703 w 261055"/>
                <a:gd name="connsiteY202" fmla="*/ 311432 h 310444"/>
                <a:gd name="connsiteX203" fmla="*/ 135255 w 261055"/>
                <a:gd name="connsiteY203" fmla="*/ 311785 h 310444"/>
                <a:gd name="connsiteX204" fmla="*/ 137089 w 261055"/>
                <a:gd name="connsiteY204" fmla="*/ 312208 h 310444"/>
                <a:gd name="connsiteX205" fmla="*/ 138007 w 261055"/>
                <a:gd name="connsiteY205" fmla="*/ 312420 h 310444"/>
                <a:gd name="connsiteX206" fmla="*/ 139771 w 261055"/>
                <a:gd name="connsiteY206" fmla="*/ 312702 h 310444"/>
                <a:gd name="connsiteX207" fmla="*/ 141888 w 261055"/>
                <a:gd name="connsiteY207" fmla="*/ 313055 h 310444"/>
                <a:gd name="connsiteX208" fmla="*/ 142593 w 261055"/>
                <a:gd name="connsiteY208" fmla="*/ 313196 h 310444"/>
                <a:gd name="connsiteX209" fmla="*/ 144357 w 261055"/>
                <a:gd name="connsiteY209" fmla="*/ 313408 h 310444"/>
                <a:gd name="connsiteX210" fmla="*/ 146615 w 261055"/>
                <a:gd name="connsiteY210" fmla="*/ 313620 h 310444"/>
                <a:gd name="connsiteX211" fmla="*/ 147249 w 261055"/>
                <a:gd name="connsiteY211" fmla="*/ 313690 h 310444"/>
                <a:gd name="connsiteX212" fmla="*/ 148802 w 261055"/>
                <a:gd name="connsiteY212" fmla="*/ 313761 h 310444"/>
                <a:gd name="connsiteX213" fmla="*/ 151483 w 261055"/>
                <a:gd name="connsiteY213" fmla="*/ 313831 h 310444"/>
                <a:gd name="connsiteX214" fmla="*/ 152188 w 261055"/>
                <a:gd name="connsiteY214" fmla="*/ 313831 h 310444"/>
                <a:gd name="connsiteX215" fmla="*/ 153318 w 261055"/>
                <a:gd name="connsiteY215" fmla="*/ 313761 h 310444"/>
                <a:gd name="connsiteX216" fmla="*/ 156633 w 261055"/>
                <a:gd name="connsiteY216" fmla="*/ 313620 h 310444"/>
                <a:gd name="connsiteX217" fmla="*/ 157621 w 261055"/>
                <a:gd name="connsiteY217" fmla="*/ 313549 h 310444"/>
                <a:gd name="connsiteX218" fmla="*/ 158327 w 261055"/>
                <a:gd name="connsiteY218" fmla="*/ 313408 h 310444"/>
                <a:gd name="connsiteX219" fmla="*/ 163195 w 261055"/>
                <a:gd name="connsiteY219" fmla="*/ 312702 h 310444"/>
                <a:gd name="connsiteX220" fmla="*/ 163689 w 261055"/>
                <a:gd name="connsiteY220" fmla="*/ 312632 h 310444"/>
                <a:gd name="connsiteX221" fmla="*/ 163760 w 261055"/>
                <a:gd name="connsiteY221" fmla="*/ 312632 h 310444"/>
                <a:gd name="connsiteX222" fmla="*/ 170392 w 261055"/>
                <a:gd name="connsiteY222" fmla="*/ 310797 h 310444"/>
                <a:gd name="connsiteX223" fmla="*/ 170956 w 261055"/>
                <a:gd name="connsiteY223" fmla="*/ 310656 h 310444"/>
                <a:gd name="connsiteX224" fmla="*/ 171450 w 261055"/>
                <a:gd name="connsiteY224" fmla="*/ 310444 h 310444"/>
                <a:gd name="connsiteX225" fmla="*/ 174202 w 261055"/>
                <a:gd name="connsiteY225" fmla="*/ 309316 h 310444"/>
                <a:gd name="connsiteX226" fmla="*/ 175472 w 261055"/>
                <a:gd name="connsiteY226" fmla="*/ 308469 h 310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Lst>
              <a:rect l="l" t="t" r="r" b="b"/>
              <a:pathLst>
                <a:path w="261055" h="310444">
                  <a:moveTo>
                    <a:pt x="175472" y="308469"/>
                  </a:moveTo>
                  <a:cubicBezTo>
                    <a:pt x="176812" y="307834"/>
                    <a:pt x="178153" y="307199"/>
                    <a:pt x="179423" y="306423"/>
                  </a:cubicBezTo>
                  <a:lnTo>
                    <a:pt x="267335" y="255341"/>
                  </a:lnTo>
                  <a:cubicBezTo>
                    <a:pt x="266065" y="256117"/>
                    <a:pt x="264725" y="256752"/>
                    <a:pt x="263384" y="257387"/>
                  </a:cubicBezTo>
                  <a:cubicBezTo>
                    <a:pt x="262961" y="257598"/>
                    <a:pt x="262467" y="257739"/>
                    <a:pt x="262043" y="257951"/>
                  </a:cubicBezTo>
                  <a:cubicBezTo>
                    <a:pt x="261126" y="258374"/>
                    <a:pt x="260209" y="258727"/>
                    <a:pt x="259292" y="259080"/>
                  </a:cubicBezTo>
                  <a:cubicBezTo>
                    <a:pt x="258939" y="259221"/>
                    <a:pt x="258586" y="259292"/>
                    <a:pt x="258234" y="259433"/>
                  </a:cubicBezTo>
                  <a:cubicBezTo>
                    <a:pt x="256046" y="260138"/>
                    <a:pt x="253859" y="260773"/>
                    <a:pt x="251601" y="261267"/>
                  </a:cubicBezTo>
                  <a:cubicBezTo>
                    <a:pt x="251389" y="261338"/>
                    <a:pt x="251249" y="261338"/>
                    <a:pt x="251037" y="261338"/>
                  </a:cubicBezTo>
                  <a:cubicBezTo>
                    <a:pt x="249414" y="261620"/>
                    <a:pt x="247791" y="261902"/>
                    <a:pt x="246168" y="262043"/>
                  </a:cubicBezTo>
                  <a:cubicBezTo>
                    <a:pt x="245604" y="262114"/>
                    <a:pt x="245040" y="262184"/>
                    <a:pt x="244475" y="262184"/>
                  </a:cubicBezTo>
                  <a:cubicBezTo>
                    <a:pt x="243417" y="262255"/>
                    <a:pt x="242288" y="262326"/>
                    <a:pt x="241159" y="262326"/>
                  </a:cubicBezTo>
                  <a:cubicBezTo>
                    <a:pt x="240524" y="262326"/>
                    <a:pt x="239889" y="262326"/>
                    <a:pt x="239254" y="262326"/>
                  </a:cubicBezTo>
                  <a:cubicBezTo>
                    <a:pt x="238337" y="262326"/>
                    <a:pt x="237490" y="262255"/>
                    <a:pt x="236573" y="262255"/>
                  </a:cubicBezTo>
                  <a:cubicBezTo>
                    <a:pt x="235867" y="262255"/>
                    <a:pt x="235162" y="262184"/>
                    <a:pt x="234386" y="262114"/>
                  </a:cubicBezTo>
                  <a:cubicBezTo>
                    <a:pt x="233610" y="262043"/>
                    <a:pt x="232904" y="261973"/>
                    <a:pt x="232128" y="261902"/>
                  </a:cubicBezTo>
                  <a:cubicBezTo>
                    <a:pt x="231281" y="261832"/>
                    <a:pt x="230505" y="261691"/>
                    <a:pt x="229659" y="261620"/>
                  </a:cubicBezTo>
                  <a:cubicBezTo>
                    <a:pt x="228953" y="261550"/>
                    <a:pt x="228247" y="261408"/>
                    <a:pt x="227542" y="261267"/>
                  </a:cubicBezTo>
                  <a:cubicBezTo>
                    <a:pt x="226624" y="261126"/>
                    <a:pt x="225778" y="260985"/>
                    <a:pt x="224861" y="260773"/>
                  </a:cubicBezTo>
                  <a:cubicBezTo>
                    <a:pt x="224226" y="260632"/>
                    <a:pt x="223661" y="260491"/>
                    <a:pt x="223026" y="260350"/>
                  </a:cubicBezTo>
                  <a:cubicBezTo>
                    <a:pt x="222039" y="260138"/>
                    <a:pt x="221121" y="259856"/>
                    <a:pt x="220133" y="259644"/>
                  </a:cubicBezTo>
                  <a:cubicBezTo>
                    <a:pt x="219499" y="259503"/>
                    <a:pt x="218934" y="259292"/>
                    <a:pt x="218299" y="259151"/>
                  </a:cubicBezTo>
                  <a:cubicBezTo>
                    <a:pt x="217241" y="258868"/>
                    <a:pt x="216182" y="258516"/>
                    <a:pt x="215124" y="258163"/>
                  </a:cubicBezTo>
                  <a:cubicBezTo>
                    <a:pt x="214630" y="258022"/>
                    <a:pt x="214136" y="257810"/>
                    <a:pt x="213572" y="257669"/>
                  </a:cubicBezTo>
                  <a:cubicBezTo>
                    <a:pt x="212020" y="257175"/>
                    <a:pt x="210538" y="256611"/>
                    <a:pt x="208986" y="255976"/>
                  </a:cubicBezTo>
                  <a:cubicBezTo>
                    <a:pt x="208915" y="255976"/>
                    <a:pt x="208845" y="255905"/>
                    <a:pt x="208774" y="255905"/>
                  </a:cubicBezTo>
                  <a:cubicBezTo>
                    <a:pt x="207151" y="255270"/>
                    <a:pt x="205599" y="254564"/>
                    <a:pt x="203976" y="253859"/>
                  </a:cubicBezTo>
                  <a:cubicBezTo>
                    <a:pt x="203482" y="253647"/>
                    <a:pt x="202988" y="253365"/>
                    <a:pt x="202495" y="253153"/>
                  </a:cubicBezTo>
                  <a:cubicBezTo>
                    <a:pt x="201366" y="252589"/>
                    <a:pt x="200237" y="252024"/>
                    <a:pt x="199037" y="251460"/>
                  </a:cubicBezTo>
                  <a:cubicBezTo>
                    <a:pt x="198473" y="251178"/>
                    <a:pt x="197909" y="250896"/>
                    <a:pt x="197344" y="250613"/>
                  </a:cubicBezTo>
                  <a:cubicBezTo>
                    <a:pt x="195792" y="249837"/>
                    <a:pt x="194310" y="248991"/>
                    <a:pt x="192758" y="248073"/>
                  </a:cubicBezTo>
                  <a:cubicBezTo>
                    <a:pt x="189230" y="246027"/>
                    <a:pt x="185702" y="243769"/>
                    <a:pt x="182245" y="241441"/>
                  </a:cubicBezTo>
                  <a:cubicBezTo>
                    <a:pt x="182034" y="241300"/>
                    <a:pt x="181822" y="241159"/>
                    <a:pt x="181610" y="241018"/>
                  </a:cubicBezTo>
                  <a:cubicBezTo>
                    <a:pt x="178365" y="238760"/>
                    <a:pt x="175260" y="236361"/>
                    <a:pt x="172085" y="233892"/>
                  </a:cubicBezTo>
                  <a:cubicBezTo>
                    <a:pt x="171732" y="233610"/>
                    <a:pt x="171380" y="233327"/>
                    <a:pt x="171027" y="233045"/>
                  </a:cubicBezTo>
                  <a:cubicBezTo>
                    <a:pt x="167993" y="230576"/>
                    <a:pt x="165030" y="227965"/>
                    <a:pt x="162137" y="225284"/>
                  </a:cubicBezTo>
                  <a:cubicBezTo>
                    <a:pt x="161784" y="224931"/>
                    <a:pt x="161431" y="224649"/>
                    <a:pt x="161078" y="224296"/>
                  </a:cubicBezTo>
                  <a:cubicBezTo>
                    <a:pt x="158115" y="221474"/>
                    <a:pt x="155222" y="218581"/>
                    <a:pt x="152330" y="215547"/>
                  </a:cubicBezTo>
                  <a:cubicBezTo>
                    <a:pt x="152118" y="215335"/>
                    <a:pt x="151836" y="215053"/>
                    <a:pt x="151624" y="214842"/>
                  </a:cubicBezTo>
                  <a:cubicBezTo>
                    <a:pt x="148590" y="211596"/>
                    <a:pt x="145627" y="208280"/>
                    <a:pt x="142734" y="204823"/>
                  </a:cubicBezTo>
                  <a:cubicBezTo>
                    <a:pt x="142664" y="204752"/>
                    <a:pt x="142664" y="204682"/>
                    <a:pt x="142593" y="204682"/>
                  </a:cubicBezTo>
                  <a:cubicBezTo>
                    <a:pt x="139700" y="201154"/>
                    <a:pt x="136807" y="197556"/>
                    <a:pt x="134126" y="193816"/>
                  </a:cubicBezTo>
                  <a:cubicBezTo>
                    <a:pt x="133985" y="193675"/>
                    <a:pt x="133915" y="193534"/>
                    <a:pt x="133844" y="193393"/>
                  </a:cubicBezTo>
                  <a:cubicBezTo>
                    <a:pt x="131445" y="190077"/>
                    <a:pt x="129117" y="186761"/>
                    <a:pt x="126859" y="183303"/>
                  </a:cubicBezTo>
                  <a:cubicBezTo>
                    <a:pt x="125377" y="181046"/>
                    <a:pt x="123966" y="178717"/>
                    <a:pt x="122555" y="176389"/>
                  </a:cubicBezTo>
                  <a:cubicBezTo>
                    <a:pt x="121426" y="174554"/>
                    <a:pt x="120227" y="172720"/>
                    <a:pt x="119098" y="170815"/>
                  </a:cubicBezTo>
                  <a:cubicBezTo>
                    <a:pt x="118604" y="169898"/>
                    <a:pt x="118110" y="168981"/>
                    <a:pt x="117546" y="168063"/>
                  </a:cubicBezTo>
                  <a:cubicBezTo>
                    <a:pt x="115711" y="164818"/>
                    <a:pt x="113947" y="161572"/>
                    <a:pt x="112254" y="158327"/>
                  </a:cubicBezTo>
                  <a:cubicBezTo>
                    <a:pt x="112042" y="157974"/>
                    <a:pt x="111901" y="157621"/>
                    <a:pt x="111690" y="157268"/>
                  </a:cubicBezTo>
                  <a:cubicBezTo>
                    <a:pt x="109644" y="153247"/>
                    <a:pt x="107738" y="149225"/>
                    <a:pt x="105975" y="145133"/>
                  </a:cubicBezTo>
                  <a:cubicBezTo>
                    <a:pt x="105904" y="144921"/>
                    <a:pt x="105833" y="144710"/>
                    <a:pt x="105693" y="144498"/>
                  </a:cubicBezTo>
                  <a:cubicBezTo>
                    <a:pt x="103929" y="140476"/>
                    <a:pt x="102306" y="136454"/>
                    <a:pt x="100824" y="132433"/>
                  </a:cubicBezTo>
                  <a:cubicBezTo>
                    <a:pt x="100754" y="132151"/>
                    <a:pt x="100612" y="131868"/>
                    <a:pt x="100542" y="131586"/>
                  </a:cubicBezTo>
                  <a:cubicBezTo>
                    <a:pt x="98990" y="127423"/>
                    <a:pt x="97578" y="123261"/>
                    <a:pt x="96379" y="119098"/>
                  </a:cubicBezTo>
                  <a:cubicBezTo>
                    <a:pt x="96309" y="118886"/>
                    <a:pt x="96238" y="118604"/>
                    <a:pt x="96167" y="118392"/>
                  </a:cubicBezTo>
                  <a:cubicBezTo>
                    <a:pt x="94968" y="114370"/>
                    <a:pt x="93909" y="110349"/>
                    <a:pt x="92922" y="106327"/>
                  </a:cubicBezTo>
                  <a:cubicBezTo>
                    <a:pt x="92851" y="105974"/>
                    <a:pt x="92710" y="105551"/>
                    <a:pt x="92639" y="105198"/>
                  </a:cubicBezTo>
                  <a:cubicBezTo>
                    <a:pt x="91722" y="101106"/>
                    <a:pt x="90876" y="96943"/>
                    <a:pt x="90241" y="92851"/>
                  </a:cubicBezTo>
                  <a:cubicBezTo>
                    <a:pt x="90241" y="92781"/>
                    <a:pt x="90241" y="92710"/>
                    <a:pt x="90170" y="92639"/>
                  </a:cubicBezTo>
                  <a:cubicBezTo>
                    <a:pt x="89535" y="88477"/>
                    <a:pt x="89041" y="84384"/>
                    <a:pt x="88688" y="80292"/>
                  </a:cubicBezTo>
                  <a:cubicBezTo>
                    <a:pt x="88688" y="79939"/>
                    <a:pt x="88618" y="79657"/>
                    <a:pt x="88618" y="79304"/>
                  </a:cubicBezTo>
                  <a:cubicBezTo>
                    <a:pt x="88265" y="75212"/>
                    <a:pt x="88124" y="71191"/>
                    <a:pt x="88124" y="67169"/>
                  </a:cubicBezTo>
                  <a:cubicBezTo>
                    <a:pt x="88124" y="65193"/>
                    <a:pt x="88194" y="63288"/>
                    <a:pt x="88265" y="61454"/>
                  </a:cubicBezTo>
                  <a:cubicBezTo>
                    <a:pt x="88265" y="60889"/>
                    <a:pt x="88336" y="60396"/>
                    <a:pt x="88336" y="59902"/>
                  </a:cubicBezTo>
                  <a:cubicBezTo>
                    <a:pt x="88406" y="58632"/>
                    <a:pt x="88477" y="57362"/>
                    <a:pt x="88618" y="56092"/>
                  </a:cubicBezTo>
                  <a:cubicBezTo>
                    <a:pt x="88688" y="55386"/>
                    <a:pt x="88759" y="54681"/>
                    <a:pt x="88830" y="53905"/>
                  </a:cubicBezTo>
                  <a:cubicBezTo>
                    <a:pt x="88971" y="52846"/>
                    <a:pt x="89041" y="51788"/>
                    <a:pt x="89182" y="50729"/>
                  </a:cubicBezTo>
                  <a:cubicBezTo>
                    <a:pt x="89253" y="49953"/>
                    <a:pt x="89394" y="49177"/>
                    <a:pt x="89535" y="48472"/>
                  </a:cubicBezTo>
                  <a:cubicBezTo>
                    <a:pt x="89676" y="47484"/>
                    <a:pt x="89888" y="46567"/>
                    <a:pt x="90029" y="45579"/>
                  </a:cubicBezTo>
                  <a:cubicBezTo>
                    <a:pt x="90170" y="44732"/>
                    <a:pt x="90382" y="43886"/>
                    <a:pt x="90523" y="43110"/>
                  </a:cubicBezTo>
                  <a:cubicBezTo>
                    <a:pt x="90735" y="42263"/>
                    <a:pt x="90876" y="41416"/>
                    <a:pt x="91087" y="40640"/>
                  </a:cubicBezTo>
                  <a:cubicBezTo>
                    <a:pt x="91299" y="39652"/>
                    <a:pt x="91581" y="38735"/>
                    <a:pt x="91863" y="37747"/>
                  </a:cubicBezTo>
                  <a:cubicBezTo>
                    <a:pt x="92075" y="37042"/>
                    <a:pt x="92287" y="36266"/>
                    <a:pt x="92499" y="35560"/>
                  </a:cubicBezTo>
                  <a:cubicBezTo>
                    <a:pt x="92851" y="34431"/>
                    <a:pt x="93204" y="33373"/>
                    <a:pt x="93557" y="32244"/>
                  </a:cubicBezTo>
                  <a:cubicBezTo>
                    <a:pt x="93769" y="31679"/>
                    <a:pt x="93980" y="31044"/>
                    <a:pt x="94192" y="30480"/>
                  </a:cubicBezTo>
                  <a:cubicBezTo>
                    <a:pt x="94897" y="28646"/>
                    <a:pt x="95603" y="26882"/>
                    <a:pt x="96450" y="25188"/>
                  </a:cubicBezTo>
                  <a:cubicBezTo>
                    <a:pt x="96520" y="25047"/>
                    <a:pt x="96591" y="24906"/>
                    <a:pt x="96661" y="24694"/>
                  </a:cubicBezTo>
                  <a:cubicBezTo>
                    <a:pt x="97790" y="22437"/>
                    <a:pt x="98919" y="20249"/>
                    <a:pt x="100260" y="18203"/>
                  </a:cubicBezTo>
                  <a:cubicBezTo>
                    <a:pt x="100401" y="17992"/>
                    <a:pt x="100471" y="17851"/>
                    <a:pt x="100612" y="17639"/>
                  </a:cubicBezTo>
                  <a:cubicBezTo>
                    <a:pt x="101671" y="15946"/>
                    <a:pt x="102799" y="14393"/>
                    <a:pt x="103999" y="12912"/>
                  </a:cubicBezTo>
                  <a:cubicBezTo>
                    <a:pt x="104281" y="12559"/>
                    <a:pt x="104563" y="12206"/>
                    <a:pt x="104846" y="11853"/>
                  </a:cubicBezTo>
                  <a:cubicBezTo>
                    <a:pt x="105975" y="10442"/>
                    <a:pt x="107174" y="9172"/>
                    <a:pt x="108444" y="7902"/>
                  </a:cubicBezTo>
                  <a:cubicBezTo>
                    <a:pt x="108585" y="7832"/>
                    <a:pt x="108656" y="7691"/>
                    <a:pt x="108726" y="7549"/>
                  </a:cubicBezTo>
                  <a:cubicBezTo>
                    <a:pt x="110067" y="6209"/>
                    <a:pt x="111478" y="5009"/>
                    <a:pt x="112960" y="3880"/>
                  </a:cubicBezTo>
                  <a:cubicBezTo>
                    <a:pt x="113312" y="3598"/>
                    <a:pt x="113665" y="3316"/>
                    <a:pt x="114018" y="3104"/>
                  </a:cubicBezTo>
                  <a:cubicBezTo>
                    <a:pt x="115499" y="1976"/>
                    <a:pt x="117052" y="917"/>
                    <a:pt x="118674" y="0"/>
                  </a:cubicBezTo>
                  <a:lnTo>
                    <a:pt x="30763" y="51082"/>
                  </a:lnTo>
                  <a:cubicBezTo>
                    <a:pt x="29139" y="51999"/>
                    <a:pt x="27658" y="53058"/>
                    <a:pt x="26106" y="54187"/>
                  </a:cubicBezTo>
                  <a:cubicBezTo>
                    <a:pt x="25753" y="54469"/>
                    <a:pt x="25400" y="54751"/>
                    <a:pt x="25048" y="54963"/>
                  </a:cubicBezTo>
                  <a:cubicBezTo>
                    <a:pt x="23566" y="56092"/>
                    <a:pt x="22155" y="57291"/>
                    <a:pt x="20814" y="58632"/>
                  </a:cubicBezTo>
                  <a:cubicBezTo>
                    <a:pt x="20743" y="58702"/>
                    <a:pt x="20603" y="58843"/>
                    <a:pt x="20532" y="58985"/>
                  </a:cubicBezTo>
                  <a:cubicBezTo>
                    <a:pt x="19262" y="60255"/>
                    <a:pt x="18062" y="61524"/>
                    <a:pt x="16934" y="62936"/>
                  </a:cubicBezTo>
                  <a:cubicBezTo>
                    <a:pt x="16651" y="63288"/>
                    <a:pt x="16369" y="63641"/>
                    <a:pt x="16087" y="63994"/>
                  </a:cubicBezTo>
                  <a:cubicBezTo>
                    <a:pt x="14888" y="65476"/>
                    <a:pt x="13758" y="67098"/>
                    <a:pt x="12700" y="68721"/>
                  </a:cubicBezTo>
                  <a:cubicBezTo>
                    <a:pt x="12630" y="68792"/>
                    <a:pt x="12630" y="68792"/>
                    <a:pt x="12559" y="68862"/>
                  </a:cubicBezTo>
                  <a:cubicBezTo>
                    <a:pt x="12488" y="69003"/>
                    <a:pt x="12418" y="69144"/>
                    <a:pt x="12347" y="69286"/>
                  </a:cubicBezTo>
                  <a:cubicBezTo>
                    <a:pt x="11077" y="71332"/>
                    <a:pt x="9878" y="73448"/>
                    <a:pt x="8749" y="75777"/>
                  </a:cubicBezTo>
                  <a:cubicBezTo>
                    <a:pt x="8679" y="75918"/>
                    <a:pt x="8608" y="75988"/>
                    <a:pt x="8537" y="76130"/>
                  </a:cubicBezTo>
                  <a:cubicBezTo>
                    <a:pt x="8537" y="76200"/>
                    <a:pt x="8467" y="76200"/>
                    <a:pt x="8467" y="76271"/>
                  </a:cubicBezTo>
                  <a:cubicBezTo>
                    <a:pt x="7691" y="77964"/>
                    <a:pt x="6915" y="79728"/>
                    <a:pt x="6209" y="81562"/>
                  </a:cubicBezTo>
                  <a:cubicBezTo>
                    <a:pt x="6138" y="81703"/>
                    <a:pt x="6068" y="81844"/>
                    <a:pt x="5997" y="82056"/>
                  </a:cubicBezTo>
                  <a:cubicBezTo>
                    <a:pt x="5856" y="82479"/>
                    <a:pt x="5715" y="82903"/>
                    <a:pt x="5574" y="83326"/>
                  </a:cubicBezTo>
                  <a:cubicBezTo>
                    <a:pt x="5221" y="84384"/>
                    <a:pt x="4798" y="85513"/>
                    <a:pt x="4445" y="86642"/>
                  </a:cubicBezTo>
                  <a:cubicBezTo>
                    <a:pt x="4374" y="86925"/>
                    <a:pt x="4234" y="87207"/>
                    <a:pt x="4163" y="87559"/>
                  </a:cubicBezTo>
                  <a:cubicBezTo>
                    <a:pt x="4022" y="87983"/>
                    <a:pt x="3951" y="88406"/>
                    <a:pt x="3810" y="88829"/>
                  </a:cubicBezTo>
                  <a:cubicBezTo>
                    <a:pt x="3528" y="89747"/>
                    <a:pt x="3316" y="90735"/>
                    <a:pt x="3034" y="91652"/>
                  </a:cubicBezTo>
                  <a:cubicBezTo>
                    <a:pt x="2964" y="92075"/>
                    <a:pt x="2822" y="92428"/>
                    <a:pt x="2752" y="92851"/>
                  </a:cubicBezTo>
                  <a:cubicBezTo>
                    <a:pt x="2681" y="93274"/>
                    <a:pt x="2611" y="93698"/>
                    <a:pt x="2470" y="94192"/>
                  </a:cubicBezTo>
                  <a:cubicBezTo>
                    <a:pt x="2328" y="95038"/>
                    <a:pt x="2117" y="95814"/>
                    <a:pt x="1976" y="96661"/>
                  </a:cubicBezTo>
                  <a:cubicBezTo>
                    <a:pt x="1905" y="97085"/>
                    <a:pt x="1764" y="97508"/>
                    <a:pt x="1693" y="98002"/>
                  </a:cubicBezTo>
                  <a:cubicBezTo>
                    <a:pt x="1623" y="98495"/>
                    <a:pt x="1552" y="99060"/>
                    <a:pt x="1482" y="99554"/>
                  </a:cubicBezTo>
                  <a:cubicBezTo>
                    <a:pt x="1341" y="100330"/>
                    <a:pt x="1270" y="101036"/>
                    <a:pt x="1129" y="101812"/>
                  </a:cubicBezTo>
                  <a:cubicBezTo>
                    <a:pt x="1059" y="102235"/>
                    <a:pt x="988" y="102588"/>
                    <a:pt x="917" y="103011"/>
                  </a:cubicBezTo>
                  <a:cubicBezTo>
                    <a:pt x="847" y="103646"/>
                    <a:pt x="776" y="104352"/>
                    <a:pt x="706" y="104987"/>
                  </a:cubicBezTo>
                  <a:cubicBezTo>
                    <a:pt x="635" y="105692"/>
                    <a:pt x="565" y="106398"/>
                    <a:pt x="494" y="107174"/>
                  </a:cubicBezTo>
                  <a:cubicBezTo>
                    <a:pt x="494" y="107456"/>
                    <a:pt x="423" y="107738"/>
                    <a:pt x="423" y="108091"/>
                  </a:cubicBezTo>
                  <a:cubicBezTo>
                    <a:pt x="353" y="109079"/>
                    <a:pt x="282" y="110067"/>
                    <a:pt x="212" y="111054"/>
                  </a:cubicBezTo>
                  <a:cubicBezTo>
                    <a:pt x="212" y="111619"/>
                    <a:pt x="141" y="112113"/>
                    <a:pt x="141" y="112607"/>
                  </a:cubicBezTo>
                  <a:cubicBezTo>
                    <a:pt x="141" y="112748"/>
                    <a:pt x="141" y="112889"/>
                    <a:pt x="141" y="113030"/>
                  </a:cubicBezTo>
                  <a:cubicBezTo>
                    <a:pt x="71" y="114653"/>
                    <a:pt x="0" y="116346"/>
                    <a:pt x="0" y="118040"/>
                  </a:cubicBezTo>
                  <a:cubicBezTo>
                    <a:pt x="0" y="118110"/>
                    <a:pt x="0" y="118251"/>
                    <a:pt x="0" y="118322"/>
                  </a:cubicBezTo>
                  <a:cubicBezTo>
                    <a:pt x="0" y="119874"/>
                    <a:pt x="0" y="121426"/>
                    <a:pt x="71" y="123049"/>
                  </a:cubicBezTo>
                  <a:cubicBezTo>
                    <a:pt x="141" y="124742"/>
                    <a:pt x="212" y="126436"/>
                    <a:pt x="282" y="128129"/>
                  </a:cubicBezTo>
                  <a:cubicBezTo>
                    <a:pt x="353" y="128905"/>
                    <a:pt x="423" y="129681"/>
                    <a:pt x="494" y="130457"/>
                  </a:cubicBezTo>
                  <a:cubicBezTo>
                    <a:pt x="494" y="130810"/>
                    <a:pt x="565" y="131092"/>
                    <a:pt x="565" y="131445"/>
                  </a:cubicBezTo>
                  <a:cubicBezTo>
                    <a:pt x="635" y="132009"/>
                    <a:pt x="635" y="132574"/>
                    <a:pt x="706" y="133209"/>
                  </a:cubicBezTo>
                  <a:cubicBezTo>
                    <a:pt x="847" y="134902"/>
                    <a:pt x="1059" y="136596"/>
                    <a:pt x="1270" y="138360"/>
                  </a:cubicBezTo>
                  <a:cubicBezTo>
                    <a:pt x="1482" y="140123"/>
                    <a:pt x="1764" y="141887"/>
                    <a:pt x="2046" y="143651"/>
                  </a:cubicBezTo>
                  <a:cubicBezTo>
                    <a:pt x="2046" y="143722"/>
                    <a:pt x="2046" y="143792"/>
                    <a:pt x="2046" y="143863"/>
                  </a:cubicBezTo>
                  <a:cubicBezTo>
                    <a:pt x="2046" y="143933"/>
                    <a:pt x="2046" y="144004"/>
                    <a:pt x="2117" y="144075"/>
                  </a:cubicBezTo>
                  <a:cubicBezTo>
                    <a:pt x="2399" y="145697"/>
                    <a:pt x="2681" y="147320"/>
                    <a:pt x="2964" y="148943"/>
                  </a:cubicBezTo>
                  <a:cubicBezTo>
                    <a:pt x="3316" y="150777"/>
                    <a:pt x="3669" y="152612"/>
                    <a:pt x="4092" y="154376"/>
                  </a:cubicBezTo>
                  <a:cubicBezTo>
                    <a:pt x="4234" y="155011"/>
                    <a:pt x="4374" y="155716"/>
                    <a:pt x="4586" y="156351"/>
                  </a:cubicBezTo>
                  <a:cubicBezTo>
                    <a:pt x="4657" y="156704"/>
                    <a:pt x="4798" y="157127"/>
                    <a:pt x="4868" y="157480"/>
                  </a:cubicBezTo>
                  <a:cubicBezTo>
                    <a:pt x="5080" y="158256"/>
                    <a:pt x="5221" y="159032"/>
                    <a:pt x="5433" y="159808"/>
                  </a:cubicBezTo>
                  <a:cubicBezTo>
                    <a:pt x="5927" y="161643"/>
                    <a:pt x="6350" y="163548"/>
                    <a:pt x="6915" y="165382"/>
                  </a:cubicBezTo>
                  <a:cubicBezTo>
                    <a:pt x="7267" y="166793"/>
                    <a:pt x="7691" y="168134"/>
                    <a:pt x="8114" y="169545"/>
                  </a:cubicBezTo>
                  <a:cubicBezTo>
                    <a:pt x="8185" y="169757"/>
                    <a:pt x="8255" y="170039"/>
                    <a:pt x="8326" y="170251"/>
                  </a:cubicBezTo>
                  <a:cubicBezTo>
                    <a:pt x="8396" y="170462"/>
                    <a:pt x="8467" y="170674"/>
                    <a:pt x="8537" y="170956"/>
                  </a:cubicBezTo>
                  <a:cubicBezTo>
                    <a:pt x="9102" y="172790"/>
                    <a:pt x="9666" y="174554"/>
                    <a:pt x="10301" y="176389"/>
                  </a:cubicBezTo>
                  <a:cubicBezTo>
                    <a:pt x="10866" y="178153"/>
                    <a:pt x="11501" y="179987"/>
                    <a:pt x="12136" y="181751"/>
                  </a:cubicBezTo>
                  <a:cubicBezTo>
                    <a:pt x="12277" y="182104"/>
                    <a:pt x="12418" y="182457"/>
                    <a:pt x="12559" y="182809"/>
                  </a:cubicBezTo>
                  <a:cubicBezTo>
                    <a:pt x="12630" y="183092"/>
                    <a:pt x="12771" y="183374"/>
                    <a:pt x="12841" y="183585"/>
                  </a:cubicBezTo>
                  <a:cubicBezTo>
                    <a:pt x="13264" y="184714"/>
                    <a:pt x="13617" y="185773"/>
                    <a:pt x="14111" y="186902"/>
                  </a:cubicBezTo>
                  <a:cubicBezTo>
                    <a:pt x="14746" y="188595"/>
                    <a:pt x="15452" y="190288"/>
                    <a:pt x="16157" y="191982"/>
                  </a:cubicBezTo>
                  <a:cubicBezTo>
                    <a:pt x="16651" y="193252"/>
                    <a:pt x="17216" y="194451"/>
                    <a:pt x="17780" y="195721"/>
                  </a:cubicBezTo>
                  <a:cubicBezTo>
                    <a:pt x="17851" y="195933"/>
                    <a:pt x="17921" y="196144"/>
                    <a:pt x="18062" y="196356"/>
                  </a:cubicBezTo>
                  <a:cubicBezTo>
                    <a:pt x="18133" y="196568"/>
                    <a:pt x="18274" y="196780"/>
                    <a:pt x="18345" y="197062"/>
                  </a:cubicBezTo>
                  <a:cubicBezTo>
                    <a:pt x="19121" y="198755"/>
                    <a:pt x="19897" y="200448"/>
                    <a:pt x="20673" y="202142"/>
                  </a:cubicBezTo>
                  <a:cubicBezTo>
                    <a:pt x="21520" y="203976"/>
                    <a:pt x="22437" y="205881"/>
                    <a:pt x="23354" y="207716"/>
                  </a:cubicBezTo>
                  <a:cubicBezTo>
                    <a:pt x="23495" y="207998"/>
                    <a:pt x="23636" y="208280"/>
                    <a:pt x="23777" y="208562"/>
                  </a:cubicBezTo>
                  <a:cubicBezTo>
                    <a:pt x="23989" y="208915"/>
                    <a:pt x="24130" y="209268"/>
                    <a:pt x="24342" y="209621"/>
                  </a:cubicBezTo>
                  <a:cubicBezTo>
                    <a:pt x="25118" y="211102"/>
                    <a:pt x="25824" y="212513"/>
                    <a:pt x="26600" y="213995"/>
                  </a:cubicBezTo>
                  <a:cubicBezTo>
                    <a:pt x="27587" y="215829"/>
                    <a:pt x="28646" y="217593"/>
                    <a:pt x="29633" y="219428"/>
                  </a:cubicBezTo>
                  <a:cubicBezTo>
                    <a:pt x="30127" y="220345"/>
                    <a:pt x="30621" y="221262"/>
                    <a:pt x="31186" y="222179"/>
                  </a:cubicBezTo>
                  <a:cubicBezTo>
                    <a:pt x="31397" y="222532"/>
                    <a:pt x="31609" y="222885"/>
                    <a:pt x="31821" y="223238"/>
                  </a:cubicBezTo>
                  <a:cubicBezTo>
                    <a:pt x="32738" y="224790"/>
                    <a:pt x="33726" y="226201"/>
                    <a:pt x="34643" y="227753"/>
                  </a:cubicBezTo>
                  <a:cubicBezTo>
                    <a:pt x="36054" y="230082"/>
                    <a:pt x="37465" y="232410"/>
                    <a:pt x="38947" y="234668"/>
                  </a:cubicBezTo>
                  <a:cubicBezTo>
                    <a:pt x="39159" y="235021"/>
                    <a:pt x="39441" y="235444"/>
                    <a:pt x="39652" y="235797"/>
                  </a:cubicBezTo>
                  <a:cubicBezTo>
                    <a:pt x="41699" y="238831"/>
                    <a:pt x="43815" y="241794"/>
                    <a:pt x="45932" y="244757"/>
                  </a:cubicBezTo>
                  <a:cubicBezTo>
                    <a:pt x="46073" y="244898"/>
                    <a:pt x="46144" y="245040"/>
                    <a:pt x="46214" y="245181"/>
                  </a:cubicBezTo>
                  <a:cubicBezTo>
                    <a:pt x="46214" y="245181"/>
                    <a:pt x="46214" y="245251"/>
                    <a:pt x="46284" y="245251"/>
                  </a:cubicBezTo>
                  <a:cubicBezTo>
                    <a:pt x="47837" y="247297"/>
                    <a:pt x="49389" y="249343"/>
                    <a:pt x="50941" y="251319"/>
                  </a:cubicBezTo>
                  <a:cubicBezTo>
                    <a:pt x="52211" y="252942"/>
                    <a:pt x="53481" y="254494"/>
                    <a:pt x="54751" y="256046"/>
                  </a:cubicBezTo>
                  <a:cubicBezTo>
                    <a:pt x="54822" y="256117"/>
                    <a:pt x="54822" y="256187"/>
                    <a:pt x="54892" y="256187"/>
                  </a:cubicBezTo>
                  <a:cubicBezTo>
                    <a:pt x="54892" y="256258"/>
                    <a:pt x="54963" y="256258"/>
                    <a:pt x="54963" y="256328"/>
                  </a:cubicBezTo>
                  <a:cubicBezTo>
                    <a:pt x="56304" y="257951"/>
                    <a:pt x="57644" y="259503"/>
                    <a:pt x="58985" y="261056"/>
                  </a:cubicBezTo>
                  <a:cubicBezTo>
                    <a:pt x="60325" y="262608"/>
                    <a:pt x="61665" y="264089"/>
                    <a:pt x="63077" y="265571"/>
                  </a:cubicBezTo>
                  <a:cubicBezTo>
                    <a:pt x="63289" y="265783"/>
                    <a:pt x="63500" y="265995"/>
                    <a:pt x="63712" y="266277"/>
                  </a:cubicBezTo>
                  <a:cubicBezTo>
                    <a:pt x="63923" y="266488"/>
                    <a:pt x="64206" y="266771"/>
                    <a:pt x="64417" y="266982"/>
                  </a:cubicBezTo>
                  <a:cubicBezTo>
                    <a:pt x="65405" y="268041"/>
                    <a:pt x="66393" y="269099"/>
                    <a:pt x="67381" y="270087"/>
                  </a:cubicBezTo>
                  <a:cubicBezTo>
                    <a:pt x="68862" y="271568"/>
                    <a:pt x="70344" y="273050"/>
                    <a:pt x="71826" y="274461"/>
                  </a:cubicBezTo>
                  <a:cubicBezTo>
                    <a:pt x="72249" y="274884"/>
                    <a:pt x="72743" y="275308"/>
                    <a:pt x="73166" y="275731"/>
                  </a:cubicBezTo>
                  <a:cubicBezTo>
                    <a:pt x="73519" y="276084"/>
                    <a:pt x="73872" y="276366"/>
                    <a:pt x="74225" y="276719"/>
                  </a:cubicBezTo>
                  <a:cubicBezTo>
                    <a:pt x="75001" y="277425"/>
                    <a:pt x="75706" y="278130"/>
                    <a:pt x="76482" y="278765"/>
                  </a:cubicBezTo>
                  <a:cubicBezTo>
                    <a:pt x="78034" y="280176"/>
                    <a:pt x="79587" y="281517"/>
                    <a:pt x="81139" y="282857"/>
                  </a:cubicBezTo>
                  <a:cubicBezTo>
                    <a:pt x="81774" y="283422"/>
                    <a:pt x="82479" y="283986"/>
                    <a:pt x="83185" y="284480"/>
                  </a:cubicBezTo>
                  <a:cubicBezTo>
                    <a:pt x="83538" y="284762"/>
                    <a:pt x="83891" y="285044"/>
                    <a:pt x="84243" y="285327"/>
                  </a:cubicBezTo>
                  <a:cubicBezTo>
                    <a:pt x="84737" y="285750"/>
                    <a:pt x="85302" y="286173"/>
                    <a:pt x="85796" y="286597"/>
                  </a:cubicBezTo>
                  <a:cubicBezTo>
                    <a:pt x="87348" y="287796"/>
                    <a:pt x="88830" y="288996"/>
                    <a:pt x="90382" y="290124"/>
                  </a:cubicBezTo>
                  <a:cubicBezTo>
                    <a:pt x="91511" y="290901"/>
                    <a:pt x="92569" y="291747"/>
                    <a:pt x="93698" y="292523"/>
                  </a:cubicBezTo>
                  <a:cubicBezTo>
                    <a:pt x="93909" y="292665"/>
                    <a:pt x="94121" y="292806"/>
                    <a:pt x="94333" y="292947"/>
                  </a:cubicBezTo>
                  <a:cubicBezTo>
                    <a:pt x="94545" y="293088"/>
                    <a:pt x="94756" y="293229"/>
                    <a:pt x="94968" y="293370"/>
                  </a:cubicBezTo>
                  <a:cubicBezTo>
                    <a:pt x="96450" y="294358"/>
                    <a:pt x="97931" y="295346"/>
                    <a:pt x="99413" y="296333"/>
                  </a:cubicBezTo>
                  <a:cubicBezTo>
                    <a:pt x="100895" y="297251"/>
                    <a:pt x="102376" y="298168"/>
                    <a:pt x="103858" y="299014"/>
                  </a:cubicBezTo>
                  <a:cubicBezTo>
                    <a:pt x="104211" y="299226"/>
                    <a:pt x="104563" y="299438"/>
                    <a:pt x="104916" y="299579"/>
                  </a:cubicBezTo>
                  <a:cubicBezTo>
                    <a:pt x="106045" y="300214"/>
                    <a:pt x="107103" y="300849"/>
                    <a:pt x="108232" y="301413"/>
                  </a:cubicBezTo>
                  <a:cubicBezTo>
                    <a:pt x="108656" y="301625"/>
                    <a:pt x="109079" y="301837"/>
                    <a:pt x="109502" y="302048"/>
                  </a:cubicBezTo>
                  <a:cubicBezTo>
                    <a:pt x="110067" y="302331"/>
                    <a:pt x="110631" y="302613"/>
                    <a:pt x="111196" y="302895"/>
                  </a:cubicBezTo>
                  <a:cubicBezTo>
                    <a:pt x="111619" y="303107"/>
                    <a:pt x="112042" y="303389"/>
                    <a:pt x="112536" y="303601"/>
                  </a:cubicBezTo>
                  <a:cubicBezTo>
                    <a:pt x="113242" y="303953"/>
                    <a:pt x="113947" y="304306"/>
                    <a:pt x="114653" y="304588"/>
                  </a:cubicBezTo>
                  <a:cubicBezTo>
                    <a:pt x="115147" y="304800"/>
                    <a:pt x="115641" y="305082"/>
                    <a:pt x="116135" y="305294"/>
                  </a:cubicBezTo>
                  <a:cubicBezTo>
                    <a:pt x="116346" y="305364"/>
                    <a:pt x="116558" y="305505"/>
                    <a:pt x="116699" y="305576"/>
                  </a:cubicBezTo>
                  <a:cubicBezTo>
                    <a:pt x="118110" y="306211"/>
                    <a:pt x="119521" y="306776"/>
                    <a:pt x="120862" y="307340"/>
                  </a:cubicBezTo>
                  <a:cubicBezTo>
                    <a:pt x="120862" y="307340"/>
                    <a:pt x="120862" y="307340"/>
                    <a:pt x="120862" y="307340"/>
                  </a:cubicBezTo>
                  <a:cubicBezTo>
                    <a:pt x="120932" y="307340"/>
                    <a:pt x="121003" y="307411"/>
                    <a:pt x="121074" y="307411"/>
                  </a:cubicBezTo>
                  <a:cubicBezTo>
                    <a:pt x="122414" y="307975"/>
                    <a:pt x="123755" y="308469"/>
                    <a:pt x="125095" y="308892"/>
                  </a:cubicBezTo>
                  <a:cubicBezTo>
                    <a:pt x="125307" y="308963"/>
                    <a:pt x="125448" y="309033"/>
                    <a:pt x="125659" y="309104"/>
                  </a:cubicBezTo>
                  <a:cubicBezTo>
                    <a:pt x="126153" y="309316"/>
                    <a:pt x="126647" y="309457"/>
                    <a:pt x="127212" y="309598"/>
                  </a:cubicBezTo>
                  <a:cubicBezTo>
                    <a:pt x="127917" y="309809"/>
                    <a:pt x="128623" y="310092"/>
                    <a:pt x="129328" y="310303"/>
                  </a:cubicBezTo>
                  <a:cubicBezTo>
                    <a:pt x="129681" y="310444"/>
                    <a:pt x="130034" y="310515"/>
                    <a:pt x="130457" y="310585"/>
                  </a:cubicBezTo>
                  <a:cubicBezTo>
                    <a:pt x="131092" y="310797"/>
                    <a:pt x="131657" y="310938"/>
                    <a:pt x="132292" y="311079"/>
                  </a:cubicBezTo>
                  <a:cubicBezTo>
                    <a:pt x="132786" y="311221"/>
                    <a:pt x="133209" y="311362"/>
                    <a:pt x="133703" y="311432"/>
                  </a:cubicBezTo>
                  <a:cubicBezTo>
                    <a:pt x="134197" y="311573"/>
                    <a:pt x="134691" y="311644"/>
                    <a:pt x="135255" y="311785"/>
                  </a:cubicBezTo>
                  <a:cubicBezTo>
                    <a:pt x="135890" y="311926"/>
                    <a:pt x="136455" y="312067"/>
                    <a:pt x="137089" y="312208"/>
                  </a:cubicBezTo>
                  <a:cubicBezTo>
                    <a:pt x="137372" y="312279"/>
                    <a:pt x="137725" y="312349"/>
                    <a:pt x="138007" y="312420"/>
                  </a:cubicBezTo>
                  <a:cubicBezTo>
                    <a:pt x="138571" y="312561"/>
                    <a:pt x="139206" y="312632"/>
                    <a:pt x="139771" y="312702"/>
                  </a:cubicBezTo>
                  <a:cubicBezTo>
                    <a:pt x="140476" y="312843"/>
                    <a:pt x="141182" y="312985"/>
                    <a:pt x="141888" y="313055"/>
                  </a:cubicBezTo>
                  <a:cubicBezTo>
                    <a:pt x="142099" y="313055"/>
                    <a:pt x="142381" y="313126"/>
                    <a:pt x="142593" y="313196"/>
                  </a:cubicBezTo>
                  <a:cubicBezTo>
                    <a:pt x="143157" y="313267"/>
                    <a:pt x="143792" y="313337"/>
                    <a:pt x="144357" y="313408"/>
                  </a:cubicBezTo>
                  <a:cubicBezTo>
                    <a:pt x="145133" y="313478"/>
                    <a:pt x="145839" y="313549"/>
                    <a:pt x="146615" y="313620"/>
                  </a:cubicBezTo>
                  <a:cubicBezTo>
                    <a:pt x="146826" y="313620"/>
                    <a:pt x="147038" y="313690"/>
                    <a:pt x="147249" y="313690"/>
                  </a:cubicBezTo>
                  <a:cubicBezTo>
                    <a:pt x="147743" y="313761"/>
                    <a:pt x="148237" y="313690"/>
                    <a:pt x="148802" y="313761"/>
                  </a:cubicBezTo>
                  <a:cubicBezTo>
                    <a:pt x="149719" y="313831"/>
                    <a:pt x="150566" y="313831"/>
                    <a:pt x="151483" y="313831"/>
                  </a:cubicBezTo>
                  <a:cubicBezTo>
                    <a:pt x="151694" y="313831"/>
                    <a:pt x="151977" y="313831"/>
                    <a:pt x="152188" y="313831"/>
                  </a:cubicBezTo>
                  <a:cubicBezTo>
                    <a:pt x="152612" y="313831"/>
                    <a:pt x="152964" y="313761"/>
                    <a:pt x="153318" y="313761"/>
                  </a:cubicBezTo>
                  <a:cubicBezTo>
                    <a:pt x="154446" y="313761"/>
                    <a:pt x="155505" y="313690"/>
                    <a:pt x="156633" y="313620"/>
                  </a:cubicBezTo>
                  <a:cubicBezTo>
                    <a:pt x="156986" y="313620"/>
                    <a:pt x="157269" y="313620"/>
                    <a:pt x="157621" y="313549"/>
                  </a:cubicBezTo>
                  <a:cubicBezTo>
                    <a:pt x="157903" y="313549"/>
                    <a:pt x="158115" y="313478"/>
                    <a:pt x="158327" y="313408"/>
                  </a:cubicBezTo>
                  <a:cubicBezTo>
                    <a:pt x="159950" y="313267"/>
                    <a:pt x="161572" y="312985"/>
                    <a:pt x="163195" y="312702"/>
                  </a:cubicBezTo>
                  <a:cubicBezTo>
                    <a:pt x="163336" y="312702"/>
                    <a:pt x="163478" y="312632"/>
                    <a:pt x="163689" y="312632"/>
                  </a:cubicBezTo>
                  <a:cubicBezTo>
                    <a:pt x="163689" y="312632"/>
                    <a:pt x="163760" y="312632"/>
                    <a:pt x="163760" y="312632"/>
                  </a:cubicBezTo>
                  <a:cubicBezTo>
                    <a:pt x="166088" y="312138"/>
                    <a:pt x="168275" y="311503"/>
                    <a:pt x="170392" y="310797"/>
                  </a:cubicBezTo>
                  <a:cubicBezTo>
                    <a:pt x="170603" y="310727"/>
                    <a:pt x="170815" y="310727"/>
                    <a:pt x="170956" y="310656"/>
                  </a:cubicBezTo>
                  <a:cubicBezTo>
                    <a:pt x="171097" y="310585"/>
                    <a:pt x="171238" y="310515"/>
                    <a:pt x="171450" y="310444"/>
                  </a:cubicBezTo>
                  <a:cubicBezTo>
                    <a:pt x="172367" y="310092"/>
                    <a:pt x="173284" y="309739"/>
                    <a:pt x="174202" y="309316"/>
                  </a:cubicBezTo>
                  <a:cubicBezTo>
                    <a:pt x="174554" y="308892"/>
                    <a:pt x="175048" y="308681"/>
                    <a:pt x="175472" y="308469"/>
                  </a:cubicBezTo>
                  <a:close/>
                </a:path>
              </a:pathLst>
            </a:custGeom>
            <a:solidFill>
              <a:schemeClr val="accent2">
                <a:lumMod val="75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259" name="Freeform: Shape 258">
              <a:extLst>
                <a:ext uri="{FF2B5EF4-FFF2-40B4-BE49-F238E27FC236}">
                  <a16:creationId xmlns:a16="http://schemas.microsoft.com/office/drawing/2014/main" id="{E348C26A-3FA4-449B-9351-58C1836F09C1}"/>
                </a:ext>
              </a:extLst>
            </p:cNvPr>
            <p:cNvSpPr/>
            <p:nvPr/>
          </p:nvSpPr>
          <p:spPr>
            <a:xfrm>
              <a:off x="6625872" y="2513683"/>
              <a:ext cx="225778" cy="254000"/>
            </a:xfrm>
            <a:custGeom>
              <a:avLst/>
              <a:gdLst>
                <a:gd name="connsiteX0" fmla="*/ 139136 w 225777"/>
                <a:gd name="connsiteY0" fmla="*/ 249908 h 254000"/>
                <a:gd name="connsiteX1" fmla="*/ 227048 w 225777"/>
                <a:gd name="connsiteY1" fmla="*/ 198826 h 254000"/>
                <a:gd name="connsiteX2" fmla="*/ 221686 w 225777"/>
                <a:gd name="connsiteY2" fmla="*/ 201366 h 254000"/>
                <a:gd name="connsiteX3" fmla="*/ 220909 w 225777"/>
                <a:gd name="connsiteY3" fmla="*/ 201648 h 254000"/>
                <a:gd name="connsiteX4" fmla="*/ 215830 w 225777"/>
                <a:gd name="connsiteY4" fmla="*/ 203130 h 254000"/>
                <a:gd name="connsiteX5" fmla="*/ 214771 w 225777"/>
                <a:gd name="connsiteY5" fmla="*/ 203412 h 254000"/>
                <a:gd name="connsiteX6" fmla="*/ 208703 w 225777"/>
                <a:gd name="connsiteY6" fmla="*/ 204188 h 254000"/>
                <a:gd name="connsiteX7" fmla="*/ 207434 w 225777"/>
                <a:gd name="connsiteY7" fmla="*/ 204258 h 254000"/>
                <a:gd name="connsiteX8" fmla="*/ 201225 w 225777"/>
                <a:gd name="connsiteY8" fmla="*/ 204117 h 254000"/>
                <a:gd name="connsiteX9" fmla="*/ 200519 w 225777"/>
                <a:gd name="connsiteY9" fmla="*/ 204047 h 254000"/>
                <a:gd name="connsiteX10" fmla="*/ 193746 w 225777"/>
                <a:gd name="connsiteY10" fmla="*/ 202988 h 254000"/>
                <a:gd name="connsiteX11" fmla="*/ 193040 w 225777"/>
                <a:gd name="connsiteY11" fmla="*/ 202847 h 254000"/>
                <a:gd name="connsiteX12" fmla="*/ 185844 w 225777"/>
                <a:gd name="connsiteY12" fmla="*/ 200872 h 254000"/>
                <a:gd name="connsiteX13" fmla="*/ 185350 w 225777"/>
                <a:gd name="connsiteY13" fmla="*/ 200731 h 254000"/>
                <a:gd name="connsiteX14" fmla="*/ 177589 w 225777"/>
                <a:gd name="connsiteY14" fmla="*/ 197626 h 254000"/>
                <a:gd name="connsiteX15" fmla="*/ 177095 w 225777"/>
                <a:gd name="connsiteY15" fmla="*/ 197415 h 254000"/>
                <a:gd name="connsiteX16" fmla="*/ 168981 w 225777"/>
                <a:gd name="connsiteY16" fmla="*/ 193252 h 254000"/>
                <a:gd name="connsiteX17" fmla="*/ 160796 w 225777"/>
                <a:gd name="connsiteY17" fmla="*/ 188101 h 254000"/>
                <a:gd name="connsiteX18" fmla="*/ 160302 w 225777"/>
                <a:gd name="connsiteY18" fmla="*/ 187748 h 254000"/>
                <a:gd name="connsiteX19" fmla="*/ 152894 w 225777"/>
                <a:gd name="connsiteY19" fmla="*/ 182175 h 254000"/>
                <a:gd name="connsiteX20" fmla="*/ 152118 w 225777"/>
                <a:gd name="connsiteY20" fmla="*/ 181540 h 254000"/>
                <a:gd name="connsiteX21" fmla="*/ 145203 w 225777"/>
                <a:gd name="connsiteY21" fmla="*/ 175472 h 254000"/>
                <a:gd name="connsiteX22" fmla="*/ 144427 w 225777"/>
                <a:gd name="connsiteY22" fmla="*/ 174696 h 254000"/>
                <a:gd name="connsiteX23" fmla="*/ 137654 w 225777"/>
                <a:gd name="connsiteY23" fmla="*/ 167922 h 254000"/>
                <a:gd name="connsiteX24" fmla="*/ 137090 w 225777"/>
                <a:gd name="connsiteY24" fmla="*/ 167358 h 254000"/>
                <a:gd name="connsiteX25" fmla="*/ 130175 w 225777"/>
                <a:gd name="connsiteY25" fmla="*/ 159526 h 254000"/>
                <a:gd name="connsiteX26" fmla="*/ 130104 w 225777"/>
                <a:gd name="connsiteY26" fmla="*/ 159456 h 254000"/>
                <a:gd name="connsiteX27" fmla="*/ 123402 w 225777"/>
                <a:gd name="connsiteY27" fmla="*/ 150918 h 254000"/>
                <a:gd name="connsiteX28" fmla="*/ 123402 w 225777"/>
                <a:gd name="connsiteY28" fmla="*/ 150918 h 254000"/>
                <a:gd name="connsiteX29" fmla="*/ 117687 w 225777"/>
                <a:gd name="connsiteY29" fmla="*/ 142734 h 254000"/>
                <a:gd name="connsiteX30" fmla="*/ 114371 w 225777"/>
                <a:gd name="connsiteY30" fmla="*/ 137442 h 254000"/>
                <a:gd name="connsiteX31" fmla="*/ 111690 w 225777"/>
                <a:gd name="connsiteY31" fmla="*/ 133068 h 254000"/>
                <a:gd name="connsiteX32" fmla="*/ 110490 w 225777"/>
                <a:gd name="connsiteY32" fmla="*/ 130951 h 254000"/>
                <a:gd name="connsiteX33" fmla="*/ 106398 w 225777"/>
                <a:gd name="connsiteY33" fmla="*/ 123331 h 254000"/>
                <a:gd name="connsiteX34" fmla="*/ 105975 w 225777"/>
                <a:gd name="connsiteY34" fmla="*/ 122485 h 254000"/>
                <a:gd name="connsiteX35" fmla="*/ 101530 w 225777"/>
                <a:gd name="connsiteY35" fmla="*/ 113030 h 254000"/>
                <a:gd name="connsiteX36" fmla="*/ 101318 w 225777"/>
                <a:gd name="connsiteY36" fmla="*/ 112536 h 254000"/>
                <a:gd name="connsiteX37" fmla="*/ 97508 w 225777"/>
                <a:gd name="connsiteY37" fmla="*/ 103152 h 254000"/>
                <a:gd name="connsiteX38" fmla="*/ 97296 w 225777"/>
                <a:gd name="connsiteY38" fmla="*/ 102517 h 254000"/>
                <a:gd name="connsiteX39" fmla="*/ 94051 w 225777"/>
                <a:gd name="connsiteY39" fmla="*/ 92781 h 254000"/>
                <a:gd name="connsiteX40" fmla="*/ 93909 w 225777"/>
                <a:gd name="connsiteY40" fmla="*/ 92216 h 254000"/>
                <a:gd name="connsiteX41" fmla="*/ 91370 w 225777"/>
                <a:gd name="connsiteY41" fmla="*/ 82832 h 254000"/>
                <a:gd name="connsiteX42" fmla="*/ 91158 w 225777"/>
                <a:gd name="connsiteY42" fmla="*/ 81986 h 254000"/>
                <a:gd name="connsiteX43" fmla="*/ 89253 w 225777"/>
                <a:gd name="connsiteY43" fmla="*/ 72390 h 254000"/>
                <a:gd name="connsiteX44" fmla="*/ 89253 w 225777"/>
                <a:gd name="connsiteY44" fmla="*/ 72178 h 254000"/>
                <a:gd name="connsiteX45" fmla="*/ 88124 w 225777"/>
                <a:gd name="connsiteY45" fmla="*/ 62583 h 254000"/>
                <a:gd name="connsiteX46" fmla="*/ 88054 w 225777"/>
                <a:gd name="connsiteY46" fmla="*/ 61807 h 254000"/>
                <a:gd name="connsiteX47" fmla="*/ 87701 w 225777"/>
                <a:gd name="connsiteY47" fmla="*/ 52352 h 254000"/>
                <a:gd name="connsiteX48" fmla="*/ 88124 w 225777"/>
                <a:gd name="connsiteY48" fmla="*/ 43392 h 254000"/>
                <a:gd name="connsiteX49" fmla="*/ 88194 w 225777"/>
                <a:gd name="connsiteY49" fmla="*/ 42616 h 254000"/>
                <a:gd name="connsiteX50" fmla="*/ 89324 w 225777"/>
                <a:gd name="connsiteY50" fmla="*/ 34996 h 254000"/>
                <a:gd name="connsiteX51" fmla="*/ 89535 w 225777"/>
                <a:gd name="connsiteY51" fmla="*/ 34008 h 254000"/>
                <a:gd name="connsiteX52" fmla="*/ 91299 w 225777"/>
                <a:gd name="connsiteY52" fmla="*/ 27235 h 254000"/>
                <a:gd name="connsiteX53" fmla="*/ 91722 w 225777"/>
                <a:gd name="connsiteY53" fmla="*/ 26035 h 254000"/>
                <a:gd name="connsiteX54" fmla="*/ 94051 w 225777"/>
                <a:gd name="connsiteY54" fmla="*/ 20179 h 254000"/>
                <a:gd name="connsiteX55" fmla="*/ 94263 w 225777"/>
                <a:gd name="connsiteY55" fmla="*/ 19614 h 254000"/>
                <a:gd name="connsiteX56" fmla="*/ 97508 w 225777"/>
                <a:gd name="connsiteY56" fmla="*/ 13688 h 254000"/>
                <a:gd name="connsiteX57" fmla="*/ 98072 w 225777"/>
                <a:gd name="connsiteY57" fmla="*/ 12912 h 254000"/>
                <a:gd name="connsiteX58" fmla="*/ 101177 w 225777"/>
                <a:gd name="connsiteY58" fmla="*/ 8819 h 254000"/>
                <a:gd name="connsiteX59" fmla="*/ 102447 w 225777"/>
                <a:gd name="connsiteY59" fmla="*/ 7408 h 254000"/>
                <a:gd name="connsiteX60" fmla="*/ 105481 w 225777"/>
                <a:gd name="connsiteY60" fmla="*/ 4445 h 254000"/>
                <a:gd name="connsiteX61" fmla="*/ 106821 w 225777"/>
                <a:gd name="connsiteY61" fmla="*/ 3316 h 254000"/>
                <a:gd name="connsiteX62" fmla="*/ 111548 w 225777"/>
                <a:gd name="connsiteY62" fmla="*/ 0 h 254000"/>
                <a:gd name="connsiteX63" fmla="*/ 23636 w 225777"/>
                <a:gd name="connsiteY63" fmla="*/ 51082 h 254000"/>
                <a:gd name="connsiteX64" fmla="*/ 18909 w 225777"/>
                <a:gd name="connsiteY64" fmla="*/ 54398 h 254000"/>
                <a:gd name="connsiteX65" fmla="*/ 17569 w 225777"/>
                <a:gd name="connsiteY65" fmla="*/ 55527 h 254000"/>
                <a:gd name="connsiteX66" fmla="*/ 14534 w 225777"/>
                <a:gd name="connsiteY66" fmla="*/ 58491 h 254000"/>
                <a:gd name="connsiteX67" fmla="*/ 13264 w 225777"/>
                <a:gd name="connsiteY67" fmla="*/ 59902 h 254000"/>
                <a:gd name="connsiteX68" fmla="*/ 10160 w 225777"/>
                <a:gd name="connsiteY68" fmla="*/ 63994 h 254000"/>
                <a:gd name="connsiteX69" fmla="*/ 9596 w 225777"/>
                <a:gd name="connsiteY69" fmla="*/ 64770 h 254000"/>
                <a:gd name="connsiteX70" fmla="*/ 9455 w 225777"/>
                <a:gd name="connsiteY70" fmla="*/ 64982 h 254000"/>
                <a:gd name="connsiteX71" fmla="*/ 6350 w 225777"/>
                <a:gd name="connsiteY71" fmla="*/ 70556 h 254000"/>
                <a:gd name="connsiteX72" fmla="*/ 6280 w 225777"/>
                <a:gd name="connsiteY72" fmla="*/ 70697 h 254000"/>
                <a:gd name="connsiteX73" fmla="*/ 6068 w 225777"/>
                <a:gd name="connsiteY73" fmla="*/ 71261 h 254000"/>
                <a:gd name="connsiteX74" fmla="*/ 4445 w 225777"/>
                <a:gd name="connsiteY74" fmla="*/ 75142 h 254000"/>
                <a:gd name="connsiteX75" fmla="*/ 3810 w 225777"/>
                <a:gd name="connsiteY75" fmla="*/ 77117 h 254000"/>
                <a:gd name="connsiteX76" fmla="*/ 3387 w 225777"/>
                <a:gd name="connsiteY76" fmla="*/ 78317 h 254000"/>
                <a:gd name="connsiteX77" fmla="*/ 3034 w 225777"/>
                <a:gd name="connsiteY77" fmla="*/ 79446 h 254000"/>
                <a:gd name="connsiteX78" fmla="*/ 1976 w 225777"/>
                <a:gd name="connsiteY78" fmla="*/ 83608 h 254000"/>
                <a:gd name="connsiteX79" fmla="*/ 1694 w 225777"/>
                <a:gd name="connsiteY79" fmla="*/ 85090 h 254000"/>
                <a:gd name="connsiteX80" fmla="*/ 1482 w 225777"/>
                <a:gd name="connsiteY80" fmla="*/ 86078 h 254000"/>
                <a:gd name="connsiteX81" fmla="*/ 1200 w 225777"/>
                <a:gd name="connsiteY81" fmla="*/ 87559 h 254000"/>
                <a:gd name="connsiteX82" fmla="*/ 635 w 225777"/>
                <a:gd name="connsiteY82" fmla="*/ 91440 h 254000"/>
                <a:gd name="connsiteX83" fmla="*/ 423 w 225777"/>
                <a:gd name="connsiteY83" fmla="*/ 93627 h 254000"/>
                <a:gd name="connsiteX84" fmla="*/ 353 w 225777"/>
                <a:gd name="connsiteY84" fmla="*/ 94403 h 254000"/>
                <a:gd name="connsiteX85" fmla="*/ 282 w 225777"/>
                <a:gd name="connsiteY85" fmla="*/ 95321 h 254000"/>
                <a:gd name="connsiteX86" fmla="*/ 71 w 225777"/>
                <a:gd name="connsiteY86" fmla="*/ 99131 h 254000"/>
                <a:gd name="connsiteX87" fmla="*/ 0 w 225777"/>
                <a:gd name="connsiteY87" fmla="*/ 103082 h 254000"/>
                <a:gd name="connsiteX88" fmla="*/ 0 w 225777"/>
                <a:gd name="connsiteY88" fmla="*/ 103293 h 254000"/>
                <a:gd name="connsiteX89" fmla="*/ 71 w 225777"/>
                <a:gd name="connsiteY89" fmla="*/ 106962 h 254000"/>
                <a:gd name="connsiteX90" fmla="*/ 282 w 225777"/>
                <a:gd name="connsiteY90" fmla="*/ 110913 h 254000"/>
                <a:gd name="connsiteX91" fmla="*/ 423 w 225777"/>
                <a:gd name="connsiteY91" fmla="*/ 112748 h 254000"/>
                <a:gd name="connsiteX92" fmla="*/ 494 w 225777"/>
                <a:gd name="connsiteY92" fmla="*/ 113524 h 254000"/>
                <a:gd name="connsiteX93" fmla="*/ 635 w 225777"/>
                <a:gd name="connsiteY93" fmla="*/ 114864 h 254000"/>
                <a:gd name="connsiteX94" fmla="*/ 1059 w 225777"/>
                <a:gd name="connsiteY94" fmla="*/ 118816 h 254000"/>
                <a:gd name="connsiteX95" fmla="*/ 1623 w 225777"/>
                <a:gd name="connsiteY95" fmla="*/ 122908 h 254000"/>
                <a:gd name="connsiteX96" fmla="*/ 1623 w 225777"/>
                <a:gd name="connsiteY96" fmla="*/ 123049 h 254000"/>
                <a:gd name="connsiteX97" fmla="*/ 1623 w 225777"/>
                <a:gd name="connsiteY97" fmla="*/ 123261 h 254000"/>
                <a:gd name="connsiteX98" fmla="*/ 2258 w 225777"/>
                <a:gd name="connsiteY98" fmla="*/ 127071 h 254000"/>
                <a:gd name="connsiteX99" fmla="*/ 3104 w 225777"/>
                <a:gd name="connsiteY99" fmla="*/ 131304 h 254000"/>
                <a:gd name="connsiteX100" fmla="*/ 3458 w 225777"/>
                <a:gd name="connsiteY100" fmla="*/ 132856 h 254000"/>
                <a:gd name="connsiteX101" fmla="*/ 3669 w 225777"/>
                <a:gd name="connsiteY101" fmla="*/ 133703 h 254000"/>
                <a:gd name="connsiteX102" fmla="*/ 4092 w 225777"/>
                <a:gd name="connsiteY102" fmla="*/ 135537 h 254000"/>
                <a:gd name="connsiteX103" fmla="*/ 5221 w 225777"/>
                <a:gd name="connsiteY103" fmla="*/ 139841 h 254000"/>
                <a:gd name="connsiteX104" fmla="*/ 6138 w 225777"/>
                <a:gd name="connsiteY104" fmla="*/ 143087 h 254000"/>
                <a:gd name="connsiteX105" fmla="*/ 6280 w 225777"/>
                <a:gd name="connsiteY105" fmla="*/ 143651 h 254000"/>
                <a:gd name="connsiteX106" fmla="*/ 6421 w 225777"/>
                <a:gd name="connsiteY106" fmla="*/ 144145 h 254000"/>
                <a:gd name="connsiteX107" fmla="*/ 7761 w 225777"/>
                <a:gd name="connsiteY107" fmla="*/ 148378 h 254000"/>
                <a:gd name="connsiteX108" fmla="*/ 9243 w 225777"/>
                <a:gd name="connsiteY108" fmla="*/ 152541 h 254000"/>
                <a:gd name="connsiteX109" fmla="*/ 9525 w 225777"/>
                <a:gd name="connsiteY109" fmla="*/ 153317 h 254000"/>
                <a:gd name="connsiteX110" fmla="*/ 9737 w 225777"/>
                <a:gd name="connsiteY110" fmla="*/ 153952 h 254000"/>
                <a:gd name="connsiteX111" fmla="*/ 10725 w 225777"/>
                <a:gd name="connsiteY111" fmla="*/ 156492 h 254000"/>
                <a:gd name="connsiteX112" fmla="*/ 12347 w 225777"/>
                <a:gd name="connsiteY112" fmla="*/ 160443 h 254000"/>
                <a:gd name="connsiteX113" fmla="*/ 13618 w 225777"/>
                <a:gd name="connsiteY113" fmla="*/ 163336 h 254000"/>
                <a:gd name="connsiteX114" fmla="*/ 13829 w 225777"/>
                <a:gd name="connsiteY114" fmla="*/ 163830 h 254000"/>
                <a:gd name="connsiteX115" fmla="*/ 14041 w 225777"/>
                <a:gd name="connsiteY115" fmla="*/ 164324 h 254000"/>
                <a:gd name="connsiteX116" fmla="*/ 15875 w 225777"/>
                <a:gd name="connsiteY116" fmla="*/ 168275 h 254000"/>
                <a:gd name="connsiteX117" fmla="*/ 17992 w 225777"/>
                <a:gd name="connsiteY117" fmla="*/ 172579 h 254000"/>
                <a:gd name="connsiteX118" fmla="*/ 18345 w 225777"/>
                <a:gd name="connsiteY118" fmla="*/ 173284 h 254000"/>
                <a:gd name="connsiteX119" fmla="*/ 18768 w 225777"/>
                <a:gd name="connsiteY119" fmla="*/ 174131 h 254000"/>
                <a:gd name="connsiteX120" fmla="*/ 20532 w 225777"/>
                <a:gd name="connsiteY120" fmla="*/ 177518 h 254000"/>
                <a:gd name="connsiteX121" fmla="*/ 22931 w 225777"/>
                <a:gd name="connsiteY121" fmla="*/ 181751 h 254000"/>
                <a:gd name="connsiteX122" fmla="*/ 24130 w 225777"/>
                <a:gd name="connsiteY122" fmla="*/ 183868 h 254000"/>
                <a:gd name="connsiteX123" fmla="*/ 24624 w 225777"/>
                <a:gd name="connsiteY123" fmla="*/ 184715 h 254000"/>
                <a:gd name="connsiteX124" fmla="*/ 26882 w 225777"/>
                <a:gd name="connsiteY124" fmla="*/ 188242 h 254000"/>
                <a:gd name="connsiteX125" fmla="*/ 30198 w 225777"/>
                <a:gd name="connsiteY125" fmla="*/ 193534 h 254000"/>
                <a:gd name="connsiteX126" fmla="*/ 30692 w 225777"/>
                <a:gd name="connsiteY126" fmla="*/ 194381 h 254000"/>
                <a:gd name="connsiteX127" fmla="*/ 35842 w 225777"/>
                <a:gd name="connsiteY127" fmla="*/ 201718 h 254000"/>
                <a:gd name="connsiteX128" fmla="*/ 35842 w 225777"/>
                <a:gd name="connsiteY128" fmla="*/ 201718 h 254000"/>
                <a:gd name="connsiteX129" fmla="*/ 35842 w 225777"/>
                <a:gd name="connsiteY129" fmla="*/ 201718 h 254000"/>
                <a:gd name="connsiteX130" fmla="*/ 39441 w 225777"/>
                <a:gd name="connsiteY130" fmla="*/ 206516 h 254000"/>
                <a:gd name="connsiteX131" fmla="*/ 42475 w 225777"/>
                <a:gd name="connsiteY131" fmla="*/ 210256 h 254000"/>
                <a:gd name="connsiteX132" fmla="*/ 42545 w 225777"/>
                <a:gd name="connsiteY132" fmla="*/ 210326 h 254000"/>
                <a:gd name="connsiteX133" fmla="*/ 42616 w 225777"/>
                <a:gd name="connsiteY133" fmla="*/ 210397 h 254000"/>
                <a:gd name="connsiteX134" fmla="*/ 45791 w 225777"/>
                <a:gd name="connsiteY134" fmla="*/ 214066 h 254000"/>
                <a:gd name="connsiteX135" fmla="*/ 48966 w 225777"/>
                <a:gd name="connsiteY135" fmla="*/ 217593 h 254000"/>
                <a:gd name="connsiteX136" fmla="*/ 49460 w 225777"/>
                <a:gd name="connsiteY136" fmla="*/ 218158 h 254000"/>
                <a:gd name="connsiteX137" fmla="*/ 50024 w 225777"/>
                <a:gd name="connsiteY137" fmla="*/ 218722 h 254000"/>
                <a:gd name="connsiteX138" fmla="*/ 52282 w 225777"/>
                <a:gd name="connsiteY138" fmla="*/ 221121 h 254000"/>
                <a:gd name="connsiteX139" fmla="*/ 55739 w 225777"/>
                <a:gd name="connsiteY139" fmla="*/ 224508 h 254000"/>
                <a:gd name="connsiteX140" fmla="*/ 56798 w 225777"/>
                <a:gd name="connsiteY140" fmla="*/ 225496 h 254000"/>
                <a:gd name="connsiteX141" fmla="*/ 57574 w 225777"/>
                <a:gd name="connsiteY141" fmla="*/ 226272 h 254000"/>
                <a:gd name="connsiteX142" fmla="*/ 59267 w 225777"/>
                <a:gd name="connsiteY142" fmla="*/ 227895 h 254000"/>
                <a:gd name="connsiteX143" fmla="*/ 62865 w 225777"/>
                <a:gd name="connsiteY143" fmla="*/ 231069 h 254000"/>
                <a:gd name="connsiteX144" fmla="*/ 64488 w 225777"/>
                <a:gd name="connsiteY144" fmla="*/ 232340 h 254000"/>
                <a:gd name="connsiteX145" fmla="*/ 65335 w 225777"/>
                <a:gd name="connsiteY145" fmla="*/ 232975 h 254000"/>
                <a:gd name="connsiteX146" fmla="*/ 66534 w 225777"/>
                <a:gd name="connsiteY146" fmla="*/ 233962 h 254000"/>
                <a:gd name="connsiteX147" fmla="*/ 70132 w 225777"/>
                <a:gd name="connsiteY147" fmla="*/ 236714 h 254000"/>
                <a:gd name="connsiteX148" fmla="*/ 72743 w 225777"/>
                <a:gd name="connsiteY148" fmla="*/ 238548 h 254000"/>
                <a:gd name="connsiteX149" fmla="*/ 73237 w 225777"/>
                <a:gd name="connsiteY149" fmla="*/ 238901 h 254000"/>
                <a:gd name="connsiteX150" fmla="*/ 73731 w 225777"/>
                <a:gd name="connsiteY150" fmla="*/ 239254 h 254000"/>
                <a:gd name="connsiteX151" fmla="*/ 77188 w 225777"/>
                <a:gd name="connsiteY151" fmla="*/ 241512 h 254000"/>
                <a:gd name="connsiteX152" fmla="*/ 80645 w 225777"/>
                <a:gd name="connsiteY152" fmla="*/ 243628 h 254000"/>
                <a:gd name="connsiteX153" fmla="*/ 81421 w 225777"/>
                <a:gd name="connsiteY153" fmla="*/ 244122 h 254000"/>
                <a:gd name="connsiteX154" fmla="*/ 84032 w 225777"/>
                <a:gd name="connsiteY154" fmla="*/ 245533 h 254000"/>
                <a:gd name="connsiteX155" fmla="*/ 87348 w 225777"/>
                <a:gd name="connsiteY155" fmla="*/ 247227 h 254000"/>
                <a:gd name="connsiteX156" fmla="*/ 89535 w 225777"/>
                <a:gd name="connsiteY156" fmla="*/ 248285 h 254000"/>
                <a:gd name="connsiteX157" fmla="*/ 90029 w 225777"/>
                <a:gd name="connsiteY157" fmla="*/ 248497 h 254000"/>
                <a:gd name="connsiteX158" fmla="*/ 90664 w 225777"/>
                <a:gd name="connsiteY158" fmla="*/ 248779 h 254000"/>
                <a:gd name="connsiteX159" fmla="*/ 93909 w 225777"/>
                <a:gd name="connsiteY159" fmla="*/ 250190 h 254000"/>
                <a:gd name="connsiteX160" fmla="*/ 97226 w 225777"/>
                <a:gd name="connsiteY160" fmla="*/ 251460 h 254000"/>
                <a:gd name="connsiteX161" fmla="*/ 97790 w 225777"/>
                <a:gd name="connsiteY161" fmla="*/ 251672 h 254000"/>
                <a:gd name="connsiteX162" fmla="*/ 98284 w 225777"/>
                <a:gd name="connsiteY162" fmla="*/ 251813 h 254000"/>
                <a:gd name="connsiteX163" fmla="*/ 100471 w 225777"/>
                <a:gd name="connsiteY163" fmla="*/ 252518 h 254000"/>
                <a:gd name="connsiteX164" fmla="*/ 103858 w 225777"/>
                <a:gd name="connsiteY164" fmla="*/ 253436 h 254000"/>
                <a:gd name="connsiteX165" fmla="*/ 105481 w 225777"/>
                <a:gd name="connsiteY165" fmla="*/ 253788 h 254000"/>
                <a:gd name="connsiteX166" fmla="*/ 106186 w 225777"/>
                <a:gd name="connsiteY166" fmla="*/ 253930 h 254000"/>
                <a:gd name="connsiteX167" fmla="*/ 107174 w 225777"/>
                <a:gd name="connsiteY167" fmla="*/ 254141 h 254000"/>
                <a:gd name="connsiteX168" fmla="*/ 110772 w 225777"/>
                <a:gd name="connsiteY168" fmla="*/ 254706 h 254000"/>
                <a:gd name="connsiteX169" fmla="*/ 112960 w 225777"/>
                <a:gd name="connsiteY169" fmla="*/ 254917 h 254000"/>
                <a:gd name="connsiteX170" fmla="*/ 113665 w 225777"/>
                <a:gd name="connsiteY170" fmla="*/ 254988 h 254000"/>
                <a:gd name="connsiteX171" fmla="*/ 114371 w 225777"/>
                <a:gd name="connsiteY171" fmla="*/ 255059 h 254000"/>
                <a:gd name="connsiteX172" fmla="*/ 118181 w 225777"/>
                <a:gd name="connsiteY172" fmla="*/ 255200 h 254000"/>
                <a:gd name="connsiteX173" fmla="*/ 119874 w 225777"/>
                <a:gd name="connsiteY173" fmla="*/ 255129 h 254000"/>
                <a:gd name="connsiteX174" fmla="*/ 121144 w 225777"/>
                <a:gd name="connsiteY174" fmla="*/ 255059 h 254000"/>
                <a:gd name="connsiteX175" fmla="*/ 122414 w 225777"/>
                <a:gd name="connsiteY175" fmla="*/ 254988 h 254000"/>
                <a:gd name="connsiteX176" fmla="*/ 127141 w 225777"/>
                <a:gd name="connsiteY176" fmla="*/ 254282 h 254000"/>
                <a:gd name="connsiteX177" fmla="*/ 127212 w 225777"/>
                <a:gd name="connsiteY177" fmla="*/ 254282 h 254000"/>
                <a:gd name="connsiteX178" fmla="*/ 128270 w 225777"/>
                <a:gd name="connsiteY178" fmla="*/ 254000 h 254000"/>
                <a:gd name="connsiteX179" fmla="*/ 132786 w 225777"/>
                <a:gd name="connsiteY179" fmla="*/ 252730 h 254000"/>
                <a:gd name="connsiteX180" fmla="*/ 133280 w 225777"/>
                <a:gd name="connsiteY180" fmla="*/ 252518 h 254000"/>
                <a:gd name="connsiteX181" fmla="*/ 134056 w 225777"/>
                <a:gd name="connsiteY181" fmla="*/ 252236 h 254000"/>
                <a:gd name="connsiteX182" fmla="*/ 139136 w 225777"/>
                <a:gd name="connsiteY182" fmla="*/ 249908 h 25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Lst>
              <a:rect l="l" t="t" r="r" b="b"/>
              <a:pathLst>
                <a:path w="225777" h="254000">
                  <a:moveTo>
                    <a:pt x="139136" y="249908"/>
                  </a:moveTo>
                  <a:lnTo>
                    <a:pt x="227048" y="198826"/>
                  </a:lnTo>
                  <a:cubicBezTo>
                    <a:pt x="225354" y="199813"/>
                    <a:pt x="223520" y="200660"/>
                    <a:pt x="221686" y="201366"/>
                  </a:cubicBezTo>
                  <a:cubicBezTo>
                    <a:pt x="221403" y="201436"/>
                    <a:pt x="221192" y="201577"/>
                    <a:pt x="220909" y="201648"/>
                  </a:cubicBezTo>
                  <a:cubicBezTo>
                    <a:pt x="219287" y="202283"/>
                    <a:pt x="217594" y="202706"/>
                    <a:pt x="215830" y="203130"/>
                  </a:cubicBezTo>
                  <a:cubicBezTo>
                    <a:pt x="215477" y="203200"/>
                    <a:pt x="215124" y="203341"/>
                    <a:pt x="214771" y="203412"/>
                  </a:cubicBezTo>
                  <a:cubicBezTo>
                    <a:pt x="212796" y="203835"/>
                    <a:pt x="210749" y="204047"/>
                    <a:pt x="208703" y="204188"/>
                  </a:cubicBezTo>
                  <a:cubicBezTo>
                    <a:pt x="208280" y="204188"/>
                    <a:pt x="207857" y="204258"/>
                    <a:pt x="207434" y="204258"/>
                  </a:cubicBezTo>
                  <a:cubicBezTo>
                    <a:pt x="205388" y="204329"/>
                    <a:pt x="203341" y="204329"/>
                    <a:pt x="201225" y="204117"/>
                  </a:cubicBezTo>
                  <a:cubicBezTo>
                    <a:pt x="201013" y="204117"/>
                    <a:pt x="200731" y="204047"/>
                    <a:pt x="200519" y="204047"/>
                  </a:cubicBezTo>
                  <a:cubicBezTo>
                    <a:pt x="198332" y="203835"/>
                    <a:pt x="196074" y="203482"/>
                    <a:pt x="193746" y="202988"/>
                  </a:cubicBezTo>
                  <a:cubicBezTo>
                    <a:pt x="193534" y="202918"/>
                    <a:pt x="193252" y="202918"/>
                    <a:pt x="193040" y="202847"/>
                  </a:cubicBezTo>
                  <a:cubicBezTo>
                    <a:pt x="190712" y="202354"/>
                    <a:pt x="188313" y="201648"/>
                    <a:pt x="185844" y="200872"/>
                  </a:cubicBezTo>
                  <a:cubicBezTo>
                    <a:pt x="185702" y="200801"/>
                    <a:pt x="185491" y="200731"/>
                    <a:pt x="185350" y="200731"/>
                  </a:cubicBezTo>
                  <a:cubicBezTo>
                    <a:pt x="182810" y="199884"/>
                    <a:pt x="180199" y="198826"/>
                    <a:pt x="177589" y="197626"/>
                  </a:cubicBezTo>
                  <a:cubicBezTo>
                    <a:pt x="177447" y="197556"/>
                    <a:pt x="177236" y="197485"/>
                    <a:pt x="177095" y="197415"/>
                  </a:cubicBezTo>
                  <a:cubicBezTo>
                    <a:pt x="174414" y="196215"/>
                    <a:pt x="171732" y="194804"/>
                    <a:pt x="168981" y="193252"/>
                  </a:cubicBezTo>
                  <a:cubicBezTo>
                    <a:pt x="166229" y="191629"/>
                    <a:pt x="163478" y="189936"/>
                    <a:pt x="160796" y="188101"/>
                  </a:cubicBezTo>
                  <a:cubicBezTo>
                    <a:pt x="160655" y="187960"/>
                    <a:pt x="160444" y="187889"/>
                    <a:pt x="160302" y="187748"/>
                  </a:cubicBezTo>
                  <a:cubicBezTo>
                    <a:pt x="157833" y="185985"/>
                    <a:pt x="155363" y="184150"/>
                    <a:pt x="152894" y="182175"/>
                  </a:cubicBezTo>
                  <a:cubicBezTo>
                    <a:pt x="152612" y="181963"/>
                    <a:pt x="152330" y="181751"/>
                    <a:pt x="152118" y="181540"/>
                  </a:cubicBezTo>
                  <a:cubicBezTo>
                    <a:pt x="149790" y="179635"/>
                    <a:pt x="147461" y="177588"/>
                    <a:pt x="145203" y="175472"/>
                  </a:cubicBezTo>
                  <a:cubicBezTo>
                    <a:pt x="144921" y="175190"/>
                    <a:pt x="144639" y="174978"/>
                    <a:pt x="144427" y="174696"/>
                  </a:cubicBezTo>
                  <a:cubicBezTo>
                    <a:pt x="142099" y="172508"/>
                    <a:pt x="139841" y="170251"/>
                    <a:pt x="137654" y="167922"/>
                  </a:cubicBezTo>
                  <a:cubicBezTo>
                    <a:pt x="137443" y="167711"/>
                    <a:pt x="137301" y="167569"/>
                    <a:pt x="137090" y="167358"/>
                  </a:cubicBezTo>
                  <a:cubicBezTo>
                    <a:pt x="134761" y="164818"/>
                    <a:pt x="132433" y="162207"/>
                    <a:pt x="130175" y="159526"/>
                  </a:cubicBezTo>
                  <a:cubicBezTo>
                    <a:pt x="130175" y="159526"/>
                    <a:pt x="130104" y="159456"/>
                    <a:pt x="130104" y="159456"/>
                  </a:cubicBezTo>
                  <a:cubicBezTo>
                    <a:pt x="127847" y="156704"/>
                    <a:pt x="125589" y="153882"/>
                    <a:pt x="123402" y="150918"/>
                  </a:cubicBezTo>
                  <a:cubicBezTo>
                    <a:pt x="123402" y="150918"/>
                    <a:pt x="123402" y="150918"/>
                    <a:pt x="123402" y="150918"/>
                  </a:cubicBezTo>
                  <a:cubicBezTo>
                    <a:pt x="121426" y="148237"/>
                    <a:pt x="119521" y="145486"/>
                    <a:pt x="117687" y="142734"/>
                  </a:cubicBezTo>
                  <a:cubicBezTo>
                    <a:pt x="116558" y="141041"/>
                    <a:pt x="115499" y="139206"/>
                    <a:pt x="114371" y="137442"/>
                  </a:cubicBezTo>
                  <a:cubicBezTo>
                    <a:pt x="113453" y="135961"/>
                    <a:pt x="112536" y="134550"/>
                    <a:pt x="111690" y="133068"/>
                  </a:cubicBezTo>
                  <a:cubicBezTo>
                    <a:pt x="111266" y="132362"/>
                    <a:pt x="110914" y="131657"/>
                    <a:pt x="110490" y="130951"/>
                  </a:cubicBezTo>
                  <a:cubicBezTo>
                    <a:pt x="109079" y="128411"/>
                    <a:pt x="107668" y="125942"/>
                    <a:pt x="106398" y="123331"/>
                  </a:cubicBezTo>
                  <a:cubicBezTo>
                    <a:pt x="106257" y="123049"/>
                    <a:pt x="106116" y="122767"/>
                    <a:pt x="105975" y="122485"/>
                  </a:cubicBezTo>
                  <a:cubicBezTo>
                    <a:pt x="104423" y="119380"/>
                    <a:pt x="102941" y="116205"/>
                    <a:pt x="101530" y="113030"/>
                  </a:cubicBezTo>
                  <a:cubicBezTo>
                    <a:pt x="101459" y="112889"/>
                    <a:pt x="101388" y="112677"/>
                    <a:pt x="101318" y="112536"/>
                  </a:cubicBezTo>
                  <a:cubicBezTo>
                    <a:pt x="99978" y="109432"/>
                    <a:pt x="98708" y="106257"/>
                    <a:pt x="97508" y="103152"/>
                  </a:cubicBezTo>
                  <a:cubicBezTo>
                    <a:pt x="97437" y="102941"/>
                    <a:pt x="97367" y="102729"/>
                    <a:pt x="97296" y="102517"/>
                  </a:cubicBezTo>
                  <a:cubicBezTo>
                    <a:pt x="96097" y="99272"/>
                    <a:pt x="95039" y="96026"/>
                    <a:pt x="94051" y="92781"/>
                  </a:cubicBezTo>
                  <a:cubicBezTo>
                    <a:pt x="93980" y="92569"/>
                    <a:pt x="93909" y="92428"/>
                    <a:pt x="93909" y="92216"/>
                  </a:cubicBezTo>
                  <a:cubicBezTo>
                    <a:pt x="92993" y="89112"/>
                    <a:pt x="92146" y="85937"/>
                    <a:pt x="91370" y="82832"/>
                  </a:cubicBezTo>
                  <a:cubicBezTo>
                    <a:pt x="91299" y="82550"/>
                    <a:pt x="91229" y="82268"/>
                    <a:pt x="91158" y="81986"/>
                  </a:cubicBezTo>
                  <a:cubicBezTo>
                    <a:pt x="90452" y="78811"/>
                    <a:pt x="89818" y="75565"/>
                    <a:pt x="89253" y="72390"/>
                  </a:cubicBezTo>
                  <a:cubicBezTo>
                    <a:pt x="89253" y="72319"/>
                    <a:pt x="89253" y="72249"/>
                    <a:pt x="89253" y="72178"/>
                  </a:cubicBezTo>
                  <a:cubicBezTo>
                    <a:pt x="88759" y="68933"/>
                    <a:pt x="88336" y="65758"/>
                    <a:pt x="88124" y="62583"/>
                  </a:cubicBezTo>
                  <a:cubicBezTo>
                    <a:pt x="88124" y="62301"/>
                    <a:pt x="88054" y="62089"/>
                    <a:pt x="88054" y="61807"/>
                  </a:cubicBezTo>
                  <a:cubicBezTo>
                    <a:pt x="87771" y="58632"/>
                    <a:pt x="87701" y="55457"/>
                    <a:pt x="87701" y="52352"/>
                  </a:cubicBezTo>
                  <a:cubicBezTo>
                    <a:pt x="87701" y="49248"/>
                    <a:pt x="87842" y="46284"/>
                    <a:pt x="88124" y="43392"/>
                  </a:cubicBezTo>
                  <a:cubicBezTo>
                    <a:pt x="88124" y="43110"/>
                    <a:pt x="88194" y="42898"/>
                    <a:pt x="88194" y="42616"/>
                  </a:cubicBezTo>
                  <a:cubicBezTo>
                    <a:pt x="88477" y="40005"/>
                    <a:pt x="88830" y="37465"/>
                    <a:pt x="89324" y="34996"/>
                  </a:cubicBezTo>
                  <a:cubicBezTo>
                    <a:pt x="89394" y="34643"/>
                    <a:pt x="89465" y="34361"/>
                    <a:pt x="89535" y="34008"/>
                  </a:cubicBezTo>
                  <a:cubicBezTo>
                    <a:pt x="90029" y="31680"/>
                    <a:pt x="90594" y="29422"/>
                    <a:pt x="91299" y="27235"/>
                  </a:cubicBezTo>
                  <a:cubicBezTo>
                    <a:pt x="91440" y="26811"/>
                    <a:pt x="91581" y="26458"/>
                    <a:pt x="91722" y="26035"/>
                  </a:cubicBezTo>
                  <a:cubicBezTo>
                    <a:pt x="92428" y="23989"/>
                    <a:pt x="93204" y="22014"/>
                    <a:pt x="94051" y="20179"/>
                  </a:cubicBezTo>
                  <a:cubicBezTo>
                    <a:pt x="94121" y="19967"/>
                    <a:pt x="94192" y="19826"/>
                    <a:pt x="94263" y="19614"/>
                  </a:cubicBezTo>
                  <a:cubicBezTo>
                    <a:pt x="95250" y="17498"/>
                    <a:pt x="96379" y="15522"/>
                    <a:pt x="97508" y="13688"/>
                  </a:cubicBezTo>
                  <a:cubicBezTo>
                    <a:pt x="97649" y="13406"/>
                    <a:pt x="97861" y="13194"/>
                    <a:pt x="98072" y="12912"/>
                  </a:cubicBezTo>
                  <a:cubicBezTo>
                    <a:pt x="99060" y="11430"/>
                    <a:pt x="100118" y="10090"/>
                    <a:pt x="101177" y="8819"/>
                  </a:cubicBezTo>
                  <a:cubicBezTo>
                    <a:pt x="101600" y="8326"/>
                    <a:pt x="102023" y="7902"/>
                    <a:pt x="102447" y="7408"/>
                  </a:cubicBezTo>
                  <a:cubicBezTo>
                    <a:pt x="103435" y="6350"/>
                    <a:pt x="104423" y="5362"/>
                    <a:pt x="105481" y="4445"/>
                  </a:cubicBezTo>
                  <a:cubicBezTo>
                    <a:pt x="105904" y="4092"/>
                    <a:pt x="106327" y="3669"/>
                    <a:pt x="106821" y="3316"/>
                  </a:cubicBezTo>
                  <a:cubicBezTo>
                    <a:pt x="108303" y="2117"/>
                    <a:pt x="109855" y="988"/>
                    <a:pt x="111548" y="0"/>
                  </a:cubicBezTo>
                  <a:lnTo>
                    <a:pt x="23636" y="51082"/>
                  </a:lnTo>
                  <a:cubicBezTo>
                    <a:pt x="22013" y="52070"/>
                    <a:pt x="20391" y="53199"/>
                    <a:pt x="18909" y="54398"/>
                  </a:cubicBezTo>
                  <a:cubicBezTo>
                    <a:pt x="18486" y="54751"/>
                    <a:pt x="17992" y="55174"/>
                    <a:pt x="17569" y="55527"/>
                  </a:cubicBezTo>
                  <a:cubicBezTo>
                    <a:pt x="16510" y="56444"/>
                    <a:pt x="15522" y="57432"/>
                    <a:pt x="14534" y="58491"/>
                  </a:cubicBezTo>
                  <a:cubicBezTo>
                    <a:pt x="14111" y="58914"/>
                    <a:pt x="13688" y="59408"/>
                    <a:pt x="13264" y="59902"/>
                  </a:cubicBezTo>
                  <a:cubicBezTo>
                    <a:pt x="12136" y="61172"/>
                    <a:pt x="11148" y="62583"/>
                    <a:pt x="10160" y="63994"/>
                  </a:cubicBezTo>
                  <a:cubicBezTo>
                    <a:pt x="9949" y="64276"/>
                    <a:pt x="9807" y="64488"/>
                    <a:pt x="9596" y="64770"/>
                  </a:cubicBezTo>
                  <a:cubicBezTo>
                    <a:pt x="9525" y="64841"/>
                    <a:pt x="9525" y="64911"/>
                    <a:pt x="9455" y="64982"/>
                  </a:cubicBezTo>
                  <a:cubicBezTo>
                    <a:pt x="8326" y="66746"/>
                    <a:pt x="7338" y="68580"/>
                    <a:pt x="6350" y="70556"/>
                  </a:cubicBezTo>
                  <a:cubicBezTo>
                    <a:pt x="6350" y="70626"/>
                    <a:pt x="6280" y="70697"/>
                    <a:pt x="6280" y="70697"/>
                  </a:cubicBezTo>
                  <a:cubicBezTo>
                    <a:pt x="6209" y="70908"/>
                    <a:pt x="6138" y="71050"/>
                    <a:pt x="6068" y="71261"/>
                  </a:cubicBezTo>
                  <a:cubicBezTo>
                    <a:pt x="5504" y="72531"/>
                    <a:pt x="4939" y="73801"/>
                    <a:pt x="4445" y="75142"/>
                  </a:cubicBezTo>
                  <a:cubicBezTo>
                    <a:pt x="4234" y="75777"/>
                    <a:pt x="4022" y="76482"/>
                    <a:pt x="3810" y="77117"/>
                  </a:cubicBezTo>
                  <a:cubicBezTo>
                    <a:pt x="3669" y="77541"/>
                    <a:pt x="3528" y="77893"/>
                    <a:pt x="3387" y="78317"/>
                  </a:cubicBezTo>
                  <a:cubicBezTo>
                    <a:pt x="3246" y="78670"/>
                    <a:pt x="3104" y="79022"/>
                    <a:pt x="3034" y="79446"/>
                  </a:cubicBezTo>
                  <a:cubicBezTo>
                    <a:pt x="2611" y="80786"/>
                    <a:pt x="2258" y="82197"/>
                    <a:pt x="1976" y="83608"/>
                  </a:cubicBezTo>
                  <a:cubicBezTo>
                    <a:pt x="1835" y="84102"/>
                    <a:pt x="1764" y="84596"/>
                    <a:pt x="1694" y="85090"/>
                  </a:cubicBezTo>
                  <a:cubicBezTo>
                    <a:pt x="1623" y="85443"/>
                    <a:pt x="1552" y="85725"/>
                    <a:pt x="1482" y="86078"/>
                  </a:cubicBezTo>
                  <a:cubicBezTo>
                    <a:pt x="1411" y="86572"/>
                    <a:pt x="1270" y="87066"/>
                    <a:pt x="1200" y="87559"/>
                  </a:cubicBezTo>
                  <a:cubicBezTo>
                    <a:pt x="988" y="88829"/>
                    <a:pt x="776" y="90100"/>
                    <a:pt x="635" y="91440"/>
                  </a:cubicBezTo>
                  <a:cubicBezTo>
                    <a:pt x="565" y="92146"/>
                    <a:pt x="494" y="92922"/>
                    <a:pt x="423" y="93627"/>
                  </a:cubicBezTo>
                  <a:cubicBezTo>
                    <a:pt x="423" y="93909"/>
                    <a:pt x="353" y="94121"/>
                    <a:pt x="353" y="94403"/>
                  </a:cubicBezTo>
                  <a:cubicBezTo>
                    <a:pt x="353" y="94686"/>
                    <a:pt x="282" y="95038"/>
                    <a:pt x="282" y="95321"/>
                  </a:cubicBezTo>
                  <a:cubicBezTo>
                    <a:pt x="212" y="96591"/>
                    <a:pt x="71" y="97861"/>
                    <a:pt x="71" y="99131"/>
                  </a:cubicBezTo>
                  <a:cubicBezTo>
                    <a:pt x="0" y="100401"/>
                    <a:pt x="0" y="101741"/>
                    <a:pt x="0" y="103082"/>
                  </a:cubicBezTo>
                  <a:cubicBezTo>
                    <a:pt x="0" y="103152"/>
                    <a:pt x="0" y="103223"/>
                    <a:pt x="0" y="103293"/>
                  </a:cubicBezTo>
                  <a:cubicBezTo>
                    <a:pt x="0" y="104493"/>
                    <a:pt x="0" y="105763"/>
                    <a:pt x="71" y="106962"/>
                  </a:cubicBezTo>
                  <a:cubicBezTo>
                    <a:pt x="141" y="108232"/>
                    <a:pt x="141" y="109573"/>
                    <a:pt x="282" y="110913"/>
                  </a:cubicBezTo>
                  <a:cubicBezTo>
                    <a:pt x="353" y="111548"/>
                    <a:pt x="353" y="112113"/>
                    <a:pt x="423" y="112748"/>
                  </a:cubicBezTo>
                  <a:cubicBezTo>
                    <a:pt x="423" y="113030"/>
                    <a:pt x="494" y="113242"/>
                    <a:pt x="494" y="113524"/>
                  </a:cubicBezTo>
                  <a:cubicBezTo>
                    <a:pt x="565" y="113947"/>
                    <a:pt x="565" y="114441"/>
                    <a:pt x="635" y="114864"/>
                  </a:cubicBezTo>
                  <a:cubicBezTo>
                    <a:pt x="776" y="116205"/>
                    <a:pt x="917" y="117546"/>
                    <a:pt x="1059" y="118816"/>
                  </a:cubicBezTo>
                  <a:cubicBezTo>
                    <a:pt x="1200" y="120156"/>
                    <a:pt x="1411" y="121567"/>
                    <a:pt x="1623" y="122908"/>
                  </a:cubicBezTo>
                  <a:cubicBezTo>
                    <a:pt x="1623" y="122979"/>
                    <a:pt x="1623" y="122979"/>
                    <a:pt x="1623" y="123049"/>
                  </a:cubicBezTo>
                  <a:cubicBezTo>
                    <a:pt x="1623" y="123120"/>
                    <a:pt x="1623" y="123190"/>
                    <a:pt x="1623" y="123261"/>
                  </a:cubicBezTo>
                  <a:cubicBezTo>
                    <a:pt x="1835" y="124531"/>
                    <a:pt x="2046" y="125801"/>
                    <a:pt x="2258" y="127071"/>
                  </a:cubicBezTo>
                  <a:cubicBezTo>
                    <a:pt x="2540" y="128482"/>
                    <a:pt x="2822" y="129893"/>
                    <a:pt x="3104" y="131304"/>
                  </a:cubicBezTo>
                  <a:cubicBezTo>
                    <a:pt x="3246" y="131798"/>
                    <a:pt x="3316" y="132362"/>
                    <a:pt x="3458" y="132856"/>
                  </a:cubicBezTo>
                  <a:cubicBezTo>
                    <a:pt x="3528" y="133139"/>
                    <a:pt x="3598" y="133421"/>
                    <a:pt x="3669" y="133703"/>
                  </a:cubicBezTo>
                  <a:cubicBezTo>
                    <a:pt x="3810" y="134338"/>
                    <a:pt x="3951" y="134902"/>
                    <a:pt x="4092" y="135537"/>
                  </a:cubicBezTo>
                  <a:cubicBezTo>
                    <a:pt x="4445" y="136948"/>
                    <a:pt x="4798" y="138430"/>
                    <a:pt x="5221" y="139841"/>
                  </a:cubicBezTo>
                  <a:cubicBezTo>
                    <a:pt x="5504" y="140899"/>
                    <a:pt x="5856" y="142028"/>
                    <a:pt x="6138" y="143087"/>
                  </a:cubicBezTo>
                  <a:cubicBezTo>
                    <a:pt x="6209" y="143298"/>
                    <a:pt x="6209" y="143440"/>
                    <a:pt x="6280" y="143651"/>
                  </a:cubicBezTo>
                  <a:cubicBezTo>
                    <a:pt x="6350" y="143792"/>
                    <a:pt x="6350" y="144004"/>
                    <a:pt x="6421" y="144145"/>
                  </a:cubicBezTo>
                  <a:cubicBezTo>
                    <a:pt x="6844" y="145556"/>
                    <a:pt x="7338" y="146967"/>
                    <a:pt x="7761" y="148378"/>
                  </a:cubicBezTo>
                  <a:cubicBezTo>
                    <a:pt x="8255" y="149790"/>
                    <a:pt x="8679" y="151130"/>
                    <a:pt x="9243" y="152541"/>
                  </a:cubicBezTo>
                  <a:cubicBezTo>
                    <a:pt x="9313" y="152823"/>
                    <a:pt x="9455" y="153106"/>
                    <a:pt x="9525" y="153317"/>
                  </a:cubicBezTo>
                  <a:cubicBezTo>
                    <a:pt x="9596" y="153529"/>
                    <a:pt x="9666" y="153741"/>
                    <a:pt x="9737" y="153952"/>
                  </a:cubicBezTo>
                  <a:cubicBezTo>
                    <a:pt x="10019" y="154799"/>
                    <a:pt x="10372" y="155646"/>
                    <a:pt x="10725" y="156492"/>
                  </a:cubicBezTo>
                  <a:cubicBezTo>
                    <a:pt x="11219" y="157833"/>
                    <a:pt x="11783" y="159173"/>
                    <a:pt x="12347" y="160443"/>
                  </a:cubicBezTo>
                  <a:cubicBezTo>
                    <a:pt x="12771" y="161431"/>
                    <a:pt x="13194" y="162348"/>
                    <a:pt x="13618" y="163336"/>
                  </a:cubicBezTo>
                  <a:cubicBezTo>
                    <a:pt x="13688" y="163477"/>
                    <a:pt x="13758" y="163689"/>
                    <a:pt x="13829" y="163830"/>
                  </a:cubicBezTo>
                  <a:cubicBezTo>
                    <a:pt x="13900" y="163971"/>
                    <a:pt x="13970" y="164183"/>
                    <a:pt x="14041" y="164324"/>
                  </a:cubicBezTo>
                  <a:cubicBezTo>
                    <a:pt x="14605" y="165665"/>
                    <a:pt x="15240" y="166934"/>
                    <a:pt x="15875" y="168275"/>
                  </a:cubicBezTo>
                  <a:cubicBezTo>
                    <a:pt x="16581" y="169686"/>
                    <a:pt x="17216" y="171168"/>
                    <a:pt x="17992" y="172579"/>
                  </a:cubicBezTo>
                  <a:cubicBezTo>
                    <a:pt x="18133" y="172791"/>
                    <a:pt x="18203" y="173002"/>
                    <a:pt x="18345" y="173284"/>
                  </a:cubicBezTo>
                  <a:cubicBezTo>
                    <a:pt x="18486" y="173567"/>
                    <a:pt x="18627" y="173849"/>
                    <a:pt x="18768" y="174131"/>
                  </a:cubicBezTo>
                  <a:cubicBezTo>
                    <a:pt x="19333" y="175260"/>
                    <a:pt x="19897" y="176389"/>
                    <a:pt x="20532" y="177518"/>
                  </a:cubicBezTo>
                  <a:cubicBezTo>
                    <a:pt x="21308" y="178929"/>
                    <a:pt x="22084" y="180340"/>
                    <a:pt x="22931" y="181751"/>
                  </a:cubicBezTo>
                  <a:cubicBezTo>
                    <a:pt x="23354" y="182457"/>
                    <a:pt x="23707" y="183162"/>
                    <a:pt x="24130" y="183868"/>
                  </a:cubicBezTo>
                  <a:cubicBezTo>
                    <a:pt x="24271" y="184150"/>
                    <a:pt x="24412" y="184432"/>
                    <a:pt x="24624" y="184715"/>
                  </a:cubicBezTo>
                  <a:cubicBezTo>
                    <a:pt x="25330" y="185914"/>
                    <a:pt x="26106" y="187113"/>
                    <a:pt x="26882" y="188242"/>
                  </a:cubicBezTo>
                  <a:cubicBezTo>
                    <a:pt x="27940" y="190006"/>
                    <a:pt x="29069" y="191770"/>
                    <a:pt x="30198" y="193534"/>
                  </a:cubicBezTo>
                  <a:cubicBezTo>
                    <a:pt x="30409" y="193816"/>
                    <a:pt x="30551" y="194098"/>
                    <a:pt x="30692" y="194381"/>
                  </a:cubicBezTo>
                  <a:cubicBezTo>
                    <a:pt x="32385" y="196850"/>
                    <a:pt x="34078" y="199319"/>
                    <a:pt x="35842" y="201718"/>
                  </a:cubicBezTo>
                  <a:cubicBezTo>
                    <a:pt x="35842" y="201718"/>
                    <a:pt x="35842" y="201718"/>
                    <a:pt x="35842" y="201718"/>
                  </a:cubicBezTo>
                  <a:cubicBezTo>
                    <a:pt x="35842" y="201718"/>
                    <a:pt x="35842" y="201718"/>
                    <a:pt x="35842" y="201718"/>
                  </a:cubicBezTo>
                  <a:cubicBezTo>
                    <a:pt x="37042" y="203341"/>
                    <a:pt x="38241" y="204893"/>
                    <a:pt x="39441" y="206516"/>
                  </a:cubicBezTo>
                  <a:cubicBezTo>
                    <a:pt x="40429" y="207786"/>
                    <a:pt x="41416" y="209056"/>
                    <a:pt x="42475" y="210256"/>
                  </a:cubicBezTo>
                  <a:cubicBezTo>
                    <a:pt x="42475" y="210256"/>
                    <a:pt x="42545" y="210326"/>
                    <a:pt x="42545" y="210326"/>
                  </a:cubicBezTo>
                  <a:cubicBezTo>
                    <a:pt x="42545" y="210326"/>
                    <a:pt x="42545" y="210397"/>
                    <a:pt x="42616" y="210397"/>
                  </a:cubicBezTo>
                  <a:cubicBezTo>
                    <a:pt x="43674" y="211667"/>
                    <a:pt x="44732" y="212866"/>
                    <a:pt x="45791" y="214066"/>
                  </a:cubicBezTo>
                  <a:cubicBezTo>
                    <a:pt x="46849" y="215265"/>
                    <a:pt x="47907" y="216465"/>
                    <a:pt x="48966" y="217593"/>
                  </a:cubicBezTo>
                  <a:cubicBezTo>
                    <a:pt x="49107" y="217805"/>
                    <a:pt x="49319" y="217946"/>
                    <a:pt x="49460" y="218158"/>
                  </a:cubicBezTo>
                  <a:cubicBezTo>
                    <a:pt x="49671" y="218370"/>
                    <a:pt x="49812" y="218511"/>
                    <a:pt x="50024" y="218722"/>
                  </a:cubicBezTo>
                  <a:cubicBezTo>
                    <a:pt x="50800" y="219498"/>
                    <a:pt x="51506" y="220345"/>
                    <a:pt x="52282" y="221121"/>
                  </a:cubicBezTo>
                  <a:cubicBezTo>
                    <a:pt x="53411" y="222250"/>
                    <a:pt x="54540" y="223379"/>
                    <a:pt x="55739" y="224508"/>
                  </a:cubicBezTo>
                  <a:cubicBezTo>
                    <a:pt x="56092" y="224861"/>
                    <a:pt x="56444" y="225143"/>
                    <a:pt x="56798" y="225496"/>
                  </a:cubicBezTo>
                  <a:cubicBezTo>
                    <a:pt x="57080" y="225778"/>
                    <a:pt x="57362" y="225989"/>
                    <a:pt x="57574" y="226272"/>
                  </a:cubicBezTo>
                  <a:cubicBezTo>
                    <a:pt x="58138" y="226836"/>
                    <a:pt x="58702" y="227330"/>
                    <a:pt x="59267" y="227895"/>
                  </a:cubicBezTo>
                  <a:cubicBezTo>
                    <a:pt x="60466" y="228953"/>
                    <a:pt x="61666" y="230011"/>
                    <a:pt x="62865" y="231069"/>
                  </a:cubicBezTo>
                  <a:cubicBezTo>
                    <a:pt x="63359" y="231493"/>
                    <a:pt x="63923" y="231916"/>
                    <a:pt x="64488" y="232340"/>
                  </a:cubicBezTo>
                  <a:cubicBezTo>
                    <a:pt x="64770" y="232551"/>
                    <a:pt x="65052" y="232763"/>
                    <a:pt x="65335" y="232975"/>
                  </a:cubicBezTo>
                  <a:cubicBezTo>
                    <a:pt x="65758" y="233327"/>
                    <a:pt x="66181" y="233680"/>
                    <a:pt x="66534" y="233962"/>
                  </a:cubicBezTo>
                  <a:cubicBezTo>
                    <a:pt x="67734" y="234880"/>
                    <a:pt x="68933" y="235797"/>
                    <a:pt x="70132" y="236714"/>
                  </a:cubicBezTo>
                  <a:cubicBezTo>
                    <a:pt x="70979" y="237349"/>
                    <a:pt x="71826" y="237984"/>
                    <a:pt x="72743" y="238548"/>
                  </a:cubicBezTo>
                  <a:cubicBezTo>
                    <a:pt x="72884" y="238690"/>
                    <a:pt x="73096" y="238760"/>
                    <a:pt x="73237" y="238901"/>
                  </a:cubicBezTo>
                  <a:cubicBezTo>
                    <a:pt x="73378" y="239042"/>
                    <a:pt x="73519" y="239113"/>
                    <a:pt x="73731" y="239254"/>
                  </a:cubicBezTo>
                  <a:cubicBezTo>
                    <a:pt x="74860" y="240030"/>
                    <a:pt x="76059" y="240806"/>
                    <a:pt x="77188" y="241512"/>
                  </a:cubicBezTo>
                  <a:cubicBezTo>
                    <a:pt x="78317" y="242217"/>
                    <a:pt x="79446" y="242923"/>
                    <a:pt x="80645" y="243628"/>
                  </a:cubicBezTo>
                  <a:cubicBezTo>
                    <a:pt x="80927" y="243770"/>
                    <a:pt x="81210" y="243911"/>
                    <a:pt x="81421" y="244122"/>
                  </a:cubicBezTo>
                  <a:cubicBezTo>
                    <a:pt x="82268" y="244616"/>
                    <a:pt x="83115" y="245110"/>
                    <a:pt x="84032" y="245533"/>
                  </a:cubicBezTo>
                  <a:cubicBezTo>
                    <a:pt x="85161" y="246168"/>
                    <a:pt x="86290" y="246733"/>
                    <a:pt x="87348" y="247227"/>
                  </a:cubicBezTo>
                  <a:cubicBezTo>
                    <a:pt x="88054" y="247579"/>
                    <a:pt x="88830" y="247932"/>
                    <a:pt x="89535" y="248285"/>
                  </a:cubicBezTo>
                  <a:cubicBezTo>
                    <a:pt x="89676" y="248356"/>
                    <a:pt x="89888" y="248426"/>
                    <a:pt x="90029" y="248497"/>
                  </a:cubicBezTo>
                  <a:cubicBezTo>
                    <a:pt x="90241" y="248567"/>
                    <a:pt x="90452" y="248708"/>
                    <a:pt x="90664" y="248779"/>
                  </a:cubicBezTo>
                  <a:cubicBezTo>
                    <a:pt x="91722" y="249273"/>
                    <a:pt x="92851" y="249696"/>
                    <a:pt x="93909" y="250190"/>
                  </a:cubicBezTo>
                  <a:cubicBezTo>
                    <a:pt x="95039" y="250613"/>
                    <a:pt x="96097" y="251037"/>
                    <a:pt x="97226" y="251460"/>
                  </a:cubicBezTo>
                  <a:cubicBezTo>
                    <a:pt x="97437" y="251531"/>
                    <a:pt x="97578" y="251601"/>
                    <a:pt x="97790" y="251672"/>
                  </a:cubicBezTo>
                  <a:cubicBezTo>
                    <a:pt x="97931" y="251742"/>
                    <a:pt x="98143" y="251813"/>
                    <a:pt x="98284" y="251813"/>
                  </a:cubicBezTo>
                  <a:cubicBezTo>
                    <a:pt x="98990" y="252024"/>
                    <a:pt x="99766" y="252307"/>
                    <a:pt x="100471" y="252518"/>
                  </a:cubicBezTo>
                  <a:cubicBezTo>
                    <a:pt x="101600" y="252871"/>
                    <a:pt x="102729" y="253153"/>
                    <a:pt x="103858" y="253436"/>
                  </a:cubicBezTo>
                  <a:cubicBezTo>
                    <a:pt x="104423" y="253577"/>
                    <a:pt x="104916" y="253647"/>
                    <a:pt x="105481" y="253788"/>
                  </a:cubicBezTo>
                  <a:cubicBezTo>
                    <a:pt x="105693" y="253859"/>
                    <a:pt x="105975" y="253859"/>
                    <a:pt x="106186" y="253930"/>
                  </a:cubicBezTo>
                  <a:cubicBezTo>
                    <a:pt x="106539" y="254000"/>
                    <a:pt x="106892" y="254071"/>
                    <a:pt x="107174" y="254141"/>
                  </a:cubicBezTo>
                  <a:cubicBezTo>
                    <a:pt x="108374" y="254353"/>
                    <a:pt x="109573" y="254565"/>
                    <a:pt x="110772" y="254706"/>
                  </a:cubicBezTo>
                  <a:cubicBezTo>
                    <a:pt x="111478" y="254776"/>
                    <a:pt x="112254" y="254847"/>
                    <a:pt x="112960" y="254917"/>
                  </a:cubicBezTo>
                  <a:cubicBezTo>
                    <a:pt x="113171" y="254917"/>
                    <a:pt x="113453" y="254988"/>
                    <a:pt x="113665" y="254988"/>
                  </a:cubicBezTo>
                  <a:cubicBezTo>
                    <a:pt x="113877" y="254988"/>
                    <a:pt x="114159" y="255059"/>
                    <a:pt x="114371" y="255059"/>
                  </a:cubicBezTo>
                  <a:cubicBezTo>
                    <a:pt x="115641" y="255129"/>
                    <a:pt x="116981" y="255200"/>
                    <a:pt x="118181" y="255200"/>
                  </a:cubicBezTo>
                  <a:cubicBezTo>
                    <a:pt x="118745" y="255200"/>
                    <a:pt x="119310" y="255129"/>
                    <a:pt x="119874" y="255129"/>
                  </a:cubicBezTo>
                  <a:cubicBezTo>
                    <a:pt x="120298" y="255129"/>
                    <a:pt x="120721" y="255129"/>
                    <a:pt x="121144" y="255059"/>
                  </a:cubicBezTo>
                  <a:cubicBezTo>
                    <a:pt x="121568" y="255059"/>
                    <a:pt x="121991" y="255059"/>
                    <a:pt x="122414" y="254988"/>
                  </a:cubicBezTo>
                  <a:cubicBezTo>
                    <a:pt x="124037" y="254847"/>
                    <a:pt x="125589" y="254635"/>
                    <a:pt x="127141" y="254282"/>
                  </a:cubicBezTo>
                  <a:cubicBezTo>
                    <a:pt x="127141" y="254282"/>
                    <a:pt x="127212" y="254282"/>
                    <a:pt x="127212" y="254282"/>
                  </a:cubicBezTo>
                  <a:cubicBezTo>
                    <a:pt x="127565" y="254212"/>
                    <a:pt x="127917" y="254071"/>
                    <a:pt x="128270" y="254000"/>
                  </a:cubicBezTo>
                  <a:cubicBezTo>
                    <a:pt x="129822" y="253647"/>
                    <a:pt x="131374" y="253295"/>
                    <a:pt x="132786" y="252730"/>
                  </a:cubicBezTo>
                  <a:cubicBezTo>
                    <a:pt x="132997" y="252659"/>
                    <a:pt x="133138" y="252589"/>
                    <a:pt x="133280" y="252518"/>
                  </a:cubicBezTo>
                  <a:cubicBezTo>
                    <a:pt x="133562" y="252448"/>
                    <a:pt x="133773" y="252307"/>
                    <a:pt x="134056" y="252236"/>
                  </a:cubicBezTo>
                  <a:cubicBezTo>
                    <a:pt x="135608" y="251742"/>
                    <a:pt x="137443" y="250896"/>
                    <a:pt x="139136" y="249908"/>
                  </a:cubicBezTo>
                  <a:close/>
                </a:path>
              </a:pathLst>
            </a:custGeom>
            <a:solidFill>
              <a:schemeClr val="accent1">
                <a:lumMod val="75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260" name="Freeform: Shape 259">
              <a:extLst>
                <a:ext uri="{FF2B5EF4-FFF2-40B4-BE49-F238E27FC236}">
                  <a16:creationId xmlns:a16="http://schemas.microsoft.com/office/drawing/2014/main" id="{70EA3B71-E79D-44B8-B258-B7549BD9A4C9}"/>
                </a:ext>
              </a:extLst>
            </p:cNvPr>
            <p:cNvSpPr/>
            <p:nvPr/>
          </p:nvSpPr>
          <p:spPr>
            <a:xfrm>
              <a:off x="6822722" y="2734028"/>
              <a:ext cx="84667" cy="134056"/>
            </a:xfrm>
            <a:custGeom>
              <a:avLst/>
              <a:gdLst>
                <a:gd name="connsiteX0" fmla="*/ 87912 w 84666"/>
                <a:gd name="connsiteY0" fmla="*/ 3669 h 134055"/>
                <a:gd name="connsiteX1" fmla="*/ 88265 w 84666"/>
                <a:gd name="connsiteY1" fmla="*/ 1411 h 134055"/>
                <a:gd name="connsiteX2" fmla="*/ 88265 w 84666"/>
                <a:gd name="connsiteY2" fmla="*/ 1411 h 134055"/>
                <a:gd name="connsiteX3" fmla="*/ 89464 w 84666"/>
                <a:gd name="connsiteY3" fmla="*/ 0 h 134055"/>
                <a:gd name="connsiteX4" fmla="*/ 1552 w 84666"/>
                <a:gd name="connsiteY4" fmla="*/ 51082 h 134055"/>
                <a:gd name="connsiteX5" fmla="*/ 635 w 84666"/>
                <a:gd name="connsiteY5" fmla="*/ 51999 h 134055"/>
                <a:gd name="connsiteX6" fmla="*/ 423 w 84666"/>
                <a:gd name="connsiteY6" fmla="*/ 52352 h 134055"/>
                <a:gd name="connsiteX7" fmla="*/ 353 w 84666"/>
                <a:gd name="connsiteY7" fmla="*/ 52493 h 134055"/>
                <a:gd name="connsiteX8" fmla="*/ 353 w 84666"/>
                <a:gd name="connsiteY8" fmla="*/ 52493 h 134055"/>
                <a:gd name="connsiteX9" fmla="*/ 282 w 84666"/>
                <a:gd name="connsiteY9" fmla="*/ 52634 h 134055"/>
                <a:gd name="connsiteX10" fmla="*/ 212 w 84666"/>
                <a:gd name="connsiteY10" fmla="*/ 52917 h 134055"/>
                <a:gd name="connsiteX11" fmla="*/ 141 w 84666"/>
                <a:gd name="connsiteY11" fmla="*/ 53199 h 134055"/>
                <a:gd name="connsiteX12" fmla="*/ 71 w 84666"/>
                <a:gd name="connsiteY12" fmla="*/ 53411 h 134055"/>
                <a:gd name="connsiteX13" fmla="*/ 0 w 84666"/>
                <a:gd name="connsiteY13" fmla="*/ 53622 h 134055"/>
                <a:gd name="connsiteX14" fmla="*/ 0 w 84666"/>
                <a:gd name="connsiteY14" fmla="*/ 53834 h 134055"/>
                <a:gd name="connsiteX15" fmla="*/ 0 w 84666"/>
                <a:gd name="connsiteY15" fmla="*/ 54046 h 134055"/>
                <a:gd name="connsiteX16" fmla="*/ 0 w 84666"/>
                <a:gd name="connsiteY16" fmla="*/ 54257 h 134055"/>
                <a:gd name="connsiteX17" fmla="*/ 0 w 84666"/>
                <a:gd name="connsiteY17" fmla="*/ 54469 h 134055"/>
                <a:gd name="connsiteX18" fmla="*/ 0 w 84666"/>
                <a:gd name="connsiteY18" fmla="*/ 54610 h 134055"/>
                <a:gd name="connsiteX19" fmla="*/ 2399 w 84666"/>
                <a:gd name="connsiteY19" fmla="*/ 134267 h 134055"/>
                <a:gd name="connsiteX20" fmla="*/ 90311 w 84666"/>
                <a:gd name="connsiteY20" fmla="*/ 83185 h 134055"/>
                <a:gd name="connsiteX21" fmla="*/ 87912 w 84666"/>
                <a:gd name="connsiteY21" fmla="*/ 3669 h 134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84666" h="134055">
                  <a:moveTo>
                    <a:pt x="87912" y="3669"/>
                  </a:moveTo>
                  <a:cubicBezTo>
                    <a:pt x="87842" y="2822"/>
                    <a:pt x="87983" y="2046"/>
                    <a:pt x="88265" y="1411"/>
                  </a:cubicBezTo>
                  <a:cubicBezTo>
                    <a:pt x="88265" y="1411"/>
                    <a:pt x="88265" y="1411"/>
                    <a:pt x="88265" y="1411"/>
                  </a:cubicBezTo>
                  <a:cubicBezTo>
                    <a:pt x="88547" y="776"/>
                    <a:pt x="88900" y="353"/>
                    <a:pt x="89464" y="0"/>
                  </a:cubicBezTo>
                  <a:lnTo>
                    <a:pt x="1552" y="51082"/>
                  </a:lnTo>
                  <a:cubicBezTo>
                    <a:pt x="1199" y="51294"/>
                    <a:pt x="847" y="51576"/>
                    <a:pt x="635" y="51999"/>
                  </a:cubicBezTo>
                  <a:cubicBezTo>
                    <a:pt x="565" y="52141"/>
                    <a:pt x="494" y="52211"/>
                    <a:pt x="423" y="52352"/>
                  </a:cubicBezTo>
                  <a:cubicBezTo>
                    <a:pt x="423" y="52423"/>
                    <a:pt x="353" y="52423"/>
                    <a:pt x="353" y="52493"/>
                  </a:cubicBezTo>
                  <a:cubicBezTo>
                    <a:pt x="353" y="52493"/>
                    <a:pt x="353" y="52493"/>
                    <a:pt x="353" y="52493"/>
                  </a:cubicBezTo>
                  <a:cubicBezTo>
                    <a:pt x="353" y="52564"/>
                    <a:pt x="353" y="52564"/>
                    <a:pt x="282" y="52634"/>
                  </a:cubicBezTo>
                  <a:cubicBezTo>
                    <a:pt x="282" y="52705"/>
                    <a:pt x="212" y="52776"/>
                    <a:pt x="212" y="52917"/>
                  </a:cubicBezTo>
                  <a:cubicBezTo>
                    <a:pt x="212" y="52987"/>
                    <a:pt x="141" y="53058"/>
                    <a:pt x="141" y="53199"/>
                  </a:cubicBezTo>
                  <a:cubicBezTo>
                    <a:pt x="141" y="53269"/>
                    <a:pt x="71" y="53340"/>
                    <a:pt x="71" y="53411"/>
                  </a:cubicBezTo>
                  <a:cubicBezTo>
                    <a:pt x="71" y="53481"/>
                    <a:pt x="71" y="53552"/>
                    <a:pt x="0" y="53622"/>
                  </a:cubicBezTo>
                  <a:cubicBezTo>
                    <a:pt x="0" y="53693"/>
                    <a:pt x="0" y="53763"/>
                    <a:pt x="0" y="53834"/>
                  </a:cubicBezTo>
                  <a:cubicBezTo>
                    <a:pt x="0" y="53905"/>
                    <a:pt x="0" y="53975"/>
                    <a:pt x="0" y="54046"/>
                  </a:cubicBezTo>
                  <a:cubicBezTo>
                    <a:pt x="0" y="54116"/>
                    <a:pt x="0" y="54187"/>
                    <a:pt x="0" y="54257"/>
                  </a:cubicBezTo>
                  <a:cubicBezTo>
                    <a:pt x="0" y="54328"/>
                    <a:pt x="0" y="54398"/>
                    <a:pt x="0" y="54469"/>
                  </a:cubicBezTo>
                  <a:cubicBezTo>
                    <a:pt x="0" y="54540"/>
                    <a:pt x="0" y="54540"/>
                    <a:pt x="0" y="54610"/>
                  </a:cubicBezTo>
                  <a:lnTo>
                    <a:pt x="2399" y="134267"/>
                  </a:lnTo>
                  <a:lnTo>
                    <a:pt x="90311" y="83185"/>
                  </a:lnTo>
                  <a:lnTo>
                    <a:pt x="87912" y="3669"/>
                  </a:lnTo>
                  <a:close/>
                </a:path>
              </a:pathLst>
            </a:custGeom>
            <a:solidFill>
              <a:schemeClr val="accent2">
                <a:lumMod val="75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261" name="Freeform: Shape 260">
              <a:extLst>
                <a:ext uri="{FF2B5EF4-FFF2-40B4-BE49-F238E27FC236}">
                  <a16:creationId xmlns:a16="http://schemas.microsoft.com/office/drawing/2014/main" id="{F6430BA0-891F-413D-BE49-6FA07781CF1B}"/>
                </a:ext>
              </a:extLst>
            </p:cNvPr>
            <p:cNvSpPr/>
            <p:nvPr/>
          </p:nvSpPr>
          <p:spPr>
            <a:xfrm>
              <a:off x="6589395" y="2408908"/>
              <a:ext cx="155222" cy="91722"/>
            </a:xfrm>
            <a:custGeom>
              <a:avLst/>
              <a:gdLst>
                <a:gd name="connsiteX0" fmla="*/ 159032 w 155222"/>
                <a:gd name="connsiteY0" fmla="*/ 43109 h 91722"/>
                <a:gd name="connsiteX1" fmla="*/ 159032 w 155222"/>
                <a:gd name="connsiteY1" fmla="*/ 43109 h 91722"/>
                <a:gd name="connsiteX2" fmla="*/ 158045 w 155222"/>
                <a:gd name="connsiteY2" fmla="*/ 43109 h 91722"/>
                <a:gd name="connsiteX3" fmla="*/ 158045 w 155222"/>
                <a:gd name="connsiteY3" fmla="*/ 43109 h 91722"/>
                <a:gd name="connsiteX4" fmla="*/ 156986 w 155222"/>
                <a:gd name="connsiteY4" fmla="*/ 42827 h 91722"/>
                <a:gd name="connsiteX5" fmla="*/ 156986 w 155222"/>
                <a:gd name="connsiteY5" fmla="*/ 42827 h 91722"/>
                <a:gd name="connsiteX6" fmla="*/ 155857 w 155222"/>
                <a:gd name="connsiteY6" fmla="*/ 42263 h 91722"/>
                <a:gd name="connsiteX7" fmla="*/ 87912 w 155222"/>
                <a:gd name="connsiteY7" fmla="*/ 0 h 91722"/>
                <a:gd name="connsiteX8" fmla="*/ 0 w 155222"/>
                <a:gd name="connsiteY8" fmla="*/ 51082 h 91722"/>
                <a:gd name="connsiteX9" fmla="*/ 67945 w 155222"/>
                <a:gd name="connsiteY9" fmla="*/ 93345 h 91722"/>
                <a:gd name="connsiteX10" fmla="*/ 68157 w 155222"/>
                <a:gd name="connsiteY10" fmla="*/ 93486 h 91722"/>
                <a:gd name="connsiteX11" fmla="*/ 68439 w 155222"/>
                <a:gd name="connsiteY11" fmla="*/ 93627 h 91722"/>
                <a:gd name="connsiteX12" fmla="*/ 68721 w 155222"/>
                <a:gd name="connsiteY12" fmla="*/ 93768 h 91722"/>
                <a:gd name="connsiteX13" fmla="*/ 69004 w 155222"/>
                <a:gd name="connsiteY13" fmla="*/ 93909 h 91722"/>
                <a:gd name="connsiteX14" fmla="*/ 69144 w 155222"/>
                <a:gd name="connsiteY14" fmla="*/ 93980 h 91722"/>
                <a:gd name="connsiteX15" fmla="*/ 69144 w 155222"/>
                <a:gd name="connsiteY15" fmla="*/ 93980 h 91722"/>
                <a:gd name="connsiteX16" fmla="*/ 69215 w 155222"/>
                <a:gd name="connsiteY16" fmla="*/ 93980 h 91722"/>
                <a:gd name="connsiteX17" fmla="*/ 69427 w 155222"/>
                <a:gd name="connsiteY17" fmla="*/ 94050 h 91722"/>
                <a:gd name="connsiteX18" fmla="*/ 69638 w 155222"/>
                <a:gd name="connsiteY18" fmla="*/ 94121 h 91722"/>
                <a:gd name="connsiteX19" fmla="*/ 69850 w 155222"/>
                <a:gd name="connsiteY19" fmla="*/ 94191 h 91722"/>
                <a:gd name="connsiteX20" fmla="*/ 70062 w 155222"/>
                <a:gd name="connsiteY20" fmla="*/ 94262 h 91722"/>
                <a:gd name="connsiteX21" fmla="*/ 70062 w 155222"/>
                <a:gd name="connsiteY21" fmla="*/ 94262 h 91722"/>
                <a:gd name="connsiteX22" fmla="*/ 70062 w 155222"/>
                <a:gd name="connsiteY22" fmla="*/ 94262 h 91722"/>
                <a:gd name="connsiteX23" fmla="*/ 70273 w 155222"/>
                <a:gd name="connsiteY23" fmla="*/ 94262 h 91722"/>
                <a:gd name="connsiteX24" fmla="*/ 70556 w 155222"/>
                <a:gd name="connsiteY24" fmla="*/ 94262 h 91722"/>
                <a:gd name="connsiteX25" fmla="*/ 70838 w 155222"/>
                <a:gd name="connsiteY25" fmla="*/ 94262 h 91722"/>
                <a:gd name="connsiteX26" fmla="*/ 71049 w 155222"/>
                <a:gd name="connsiteY26" fmla="*/ 94262 h 91722"/>
                <a:gd name="connsiteX27" fmla="*/ 71049 w 155222"/>
                <a:gd name="connsiteY27" fmla="*/ 94262 h 91722"/>
                <a:gd name="connsiteX28" fmla="*/ 71120 w 155222"/>
                <a:gd name="connsiteY28" fmla="*/ 94262 h 91722"/>
                <a:gd name="connsiteX29" fmla="*/ 71473 w 155222"/>
                <a:gd name="connsiteY29" fmla="*/ 94191 h 91722"/>
                <a:gd name="connsiteX30" fmla="*/ 71896 w 155222"/>
                <a:gd name="connsiteY30" fmla="*/ 93980 h 91722"/>
                <a:gd name="connsiteX31" fmla="*/ 159809 w 155222"/>
                <a:gd name="connsiteY31" fmla="*/ 42898 h 91722"/>
                <a:gd name="connsiteX32" fmla="*/ 159032 w 155222"/>
                <a:gd name="connsiteY32" fmla="*/ 43109 h 91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55222" h="91722">
                  <a:moveTo>
                    <a:pt x="159032" y="43109"/>
                  </a:moveTo>
                  <a:cubicBezTo>
                    <a:pt x="158962" y="43109"/>
                    <a:pt x="158962" y="43109"/>
                    <a:pt x="159032" y="43109"/>
                  </a:cubicBezTo>
                  <a:cubicBezTo>
                    <a:pt x="158679" y="43180"/>
                    <a:pt x="158397" y="43180"/>
                    <a:pt x="158045" y="43109"/>
                  </a:cubicBezTo>
                  <a:cubicBezTo>
                    <a:pt x="158045" y="43109"/>
                    <a:pt x="158045" y="43109"/>
                    <a:pt x="158045" y="43109"/>
                  </a:cubicBezTo>
                  <a:cubicBezTo>
                    <a:pt x="157692" y="43039"/>
                    <a:pt x="157339" y="42968"/>
                    <a:pt x="156986" y="42827"/>
                  </a:cubicBezTo>
                  <a:cubicBezTo>
                    <a:pt x="156986" y="42827"/>
                    <a:pt x="156986" y="42827"/>
                    <a:pt x="156986" y="42827"/>
                  </a:cubicBezTo>
                  <a:cubicBezTo>
                    <a:pt x="156633" y="42686"/>
                    <a:pt x="156281" y="42545"/>
                    <a:pt x="155857" y="42263"/>
                  </a:cubicBezTo>
                  <a:lnTo>
                    <a:pt x="87912" y="0"/>
                  </a:lnTo>
                  <a:lnTo>
                    <a:pt x="0" y="51082"/>
                  </a:lnTo>
                  <a:lnTo>
                    <a:pt x="67945" y="93345"/>
                  </a:lnTo>
                  <a:cubicBezTo>
                    <a:pt x="68016" y="93415"/>
                    <a:pt x="68086" y="93415"/>
                    <a:pt x="68157" y="93486"/>
                  </a:cubicBezTo>
                  <a:cubicBezTo>
                    <a:pt x="68227" y="93557"/>
                    <a:pt x="68368" y="93557"/>
                    <a:pt x="68439" y="93627"/>
                  </a:cubicBezTo>
                  <a:cubicBezTo>
                    <a:pt x="68510" y="93698"/>
                    <a:pt x="68580" y="93698"/>
                    <a:pt x="68721" y="93768"/>
                  </a:cubicBezTo>
                  <a:cubicBezTo>
                    <a:pt x="68792" y="93839"/>
                    <a:pt x="68862" y="93839"/>
                    <a:pt x="69004" y="93909"/>
                  </a:cubicBezTo>
                  <a:cubicBezTo>
                    <a:pt x="69074" y="93909"/>
                    <a:pt x="69074" y="93909"/>
                    <a:pt x="69144" y="93980"/>
                  </a:cubicBezTo>
                  <a:cubicBezTo>
                    <a:pt x="69144" y="93980"/>
                    <a:pt x="69144" y="93980"/>
                    <a:pt x="69144" y="93980"/>
                  </a:cubicBezTo>
                  <a:cubicBezTo>
                    <a:pt x="69144" y="93980"/>
                    <a:pt x="69215" y="93980"/>
                    <a:pt x="69215" y="93980"/>
                  </a:cubicBezTo>
                  <a:cubicBezTo>
                    <a:pt x="69286" y="93980"/>
                    <a:pt x="69356" y="94050"/>
                    <a:pt x="69427" y="94050"/>
                  </a:cubicBezTo>
                  <a:cubicBezTo>
                    <a:pt x="69497" y="94050"/>
                    <a:pt x="69568" y="94121"/>
                    <a:pt x="69638" y="94121"/>
                  </a:cubicBezTo>
                  <a:cubicBezTo>
                    <a:pt x="69709" y="94121"/>
                    <a:pt x="69780" y="94191"/>
                    <a:pt x="69850" y="94191"/>
                  </a:cubicBezTo>
                  <a:cubicBezTo>
                    <a:pt x="69921" y="94191"/>
                    <a:pt x="69991" y="94191"/>
                    <a:pt x="70062" y="94262"/>
                  </a:cubicBezTo>
                  <a:cubicBezTo>
                    <a:pt x="70062" y="94262"/>
                    <a:pt x="70062" y="94262"/>
                    <a:pt x="70062" y="94262"/>
                  </a:cubicBezTo>
                  <a:cubicBezTo>
                    <a:pt x="70062" y="94262"/>
                    <a:pt x="70062" y="94262"/>
                    <a:pt x="70062" y="94262"/>
                  </a:cubicBezTo>
                  <a:cubicBezTo>
                    <a:pt x="70132" y="94262"/>
                    <a:pt x="70203" y="94262"/>
                    <a:pt x="70273" y="94262"/>
                  </a:cubicBezTo>
                  <a:cubicBezTo>
                    <a:pt x="70344" y="94262"/>
                    <a:pt x="70414" y="94262"/>
                    <a:pt x="70556" y="94262"/>
                  </a:cubicBezTo>
                  <a:cubicBezTo>
                    <a:pt x="70626" y="94262"/>
                    <a:pt x="70767" y="94262"/>
                    <a:pt x="70838" y="94262"/>
                  </a:cubicBezTo>
                  <a:cubicBezTo>
                    <a:pt x="70908" y="94262"/>
                    <a:pt x="70979" y="94262"/>
                    <a:pt x="71049" y="94262"/>
                  </a:cubicBezTo>
                  <a:cubicBezTo>
                    <a:pt x="71049" y="94262"/>
                    <a:pt x="71049" y="94262"/>
                    <a:pt x="71049" y="94262"/>
                  </a:cubicBezTo>
                  <a:cubicBezTo>
                    <a:pt x="71049" y="94262"/>
                    <a:pt x="71049" y="94262"/>
                    <a:pt x="71120" y="94262"/>
                  </a:cubicBezTo>
                  <a:cubicBezTo>
                    <a:pt x="71261" y="94262"/>
                    <a:pt x="71332" y="94191"/>
                    <a:pt x="71473" y="94191"/>
                  </a:cubicBezTo>
                  <a:cubicBezTo>
                    <a:pt x="71614" y="94121"/>
                    <a:pt x="71755" y="94050"/>
                    <a:pt x="71896" y="93980"/>
                  </a:cubicBezTo>
                  <a:lnTo>
                    <a:pt x="159809" y="42898"/>
                  </a:lnTo>
                  <a:cubicBezTo>
                    <a:pt x="159597" y="42968"/>
                    <a:pt x="159315" y="43039"/>
                    <a:pt x="159032" y="43109"/>
                  </a:cubicBezTo>
                  <a:close/>
                </a:path>
              </a:pathLst>
            </a:custGeom>
            <a:solidFill>
              <a:schemeClr val="accent2">
                <a:lumMod val="60000"/>
                <a:lumOff val="40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262" name="Freeform: Shape 261">
              <a:extLst>
                <a:ext uri="{FF2B5EF4-FFF2-40B4-BE49-F238E27FC236}">
                  <a16:creationId xmlns:a16="http://schemas.microsoft.com/office/drawing/2014/main" id="{3FE21F80-34DE-4C25-8CAF-F92B2A644299}"/>
                </a:ext>
              </a:extLst>
            </p:cNvPr>
            <p:cNvSpPr/>
            <p:nvPr/>
          </p:nvSpPr>
          <p:spPr>
            <a:xfrm>
              <a:off x="6656917" y="2521867"/>
              <a:ext cx="204611" cy="225778"/>
            </a:xfrm>
            <a:custGeom>
              <a:avLst/>
              <a:gdLst>
                <a:gd name="connsiteX0" fmla="*/ 209127 w 204611"/>
                <a:gd name="connsiteY0" fmla="*/ 129046 h 225777"/>
                <a:gd name="connsiteX1" fmla="*/ 208986 w 204611"/>
                <a:gd name="connsiteY1" fmla="*/ 125589 h 225777"/>
                <a:gd name="connsiteX2" fmla="*/ 208844 w 204611"/>
                <a:gd name="connsiteY2" fmla="*/ 124037 h 225777"/>
                <a:gd name="connsiteX3" fmla="*/ 208774 w 204611"/>
                <a:gd name="connsiteY3" fmla="*/ 123331 h 225777"/>
                <a:gd name="connsiteX4" fmla="*/ 208703 w 204611"/>
                <a:gd name="connsiteY4" fmla="*/ 122132 h 225777"/>
                <a:gd name="connsiteX5" fmla="*/ 208351 w 204611"/>
                <a:gd name="connsiteY5" fmla="*/ 118675 h 225777"/>
                <a:gd name="connsiteX6" fmla="*/ 207857 w 204611"/>
                <a:gd name="connsiteY6" fmla="*/ 115147 h 225777"/>
                <a:gd name="connsiteX7" fmla="*/ 207857 w 204611"/>
                <a:gd name="connsiteY7" fmla="*/ 115006 h 225777"/>
                <a:gd name="connsiteX8" fmla="*/ 207857 w 204611"/>
                <a:gd name="connsiteY8" fmla="*/ 114864 h 225777"/>
                <a:gd name="connsiteX9" fmla="*/ 207292 w 204611"/>
                <a:gd name="connsiteY9" fmla="*/ 111548 h 225777"/>
                <a:gd name="connsiteX10" fmla="*/ 206516 w 204611"/>
                <a:gd name="connsiteY10" fmla="*/ 107880 h 225777"/>
                <a:gd name="connsiteX11" fmla="*/ 206234 w 204611"/>
                <a:gd name="connsiteY11" fmla="*/ 106539 h 225777"/>
                <a:gd name="connsiteX12" fmla="*/ 206022 w 204611"/>
                <a:gd name="connsiteY12" fmla="*/ 105763 h 225777"/>
                <a:gd name="connsiteX13" fmla="*/ 205670 w 204611"/>
                <a:gd name="connsiteY13" fmla="*/ 104140 h 225777"/>
                <a:gd name="connsiteX14" fmla="*/ 204682 w 204611"/>
                <a:gd name="connsiteY14" fmla="*/ 100401 h 225777"/>
                <a:gd name="connsiteX15" fmla="*/ 203906 w 204611"/>
                <a:gd name="connsiteY15" fmla="*/ 97649 h 225777"/>
                <a:gd name="connsiteX16" fmla="*/ 203764 w 204611"/>
                <a:gd name="connsiteY16" fmla="*/ 97155 h 225777"/>
                <a:gd name="connsiteX17" fmla="*/ 203623 w 204611"/>
                <a:gd name="connsiteY17" fmla="*/ 96661 h 225777"/>
                <a:gd name="connsiteX18" fmla="*/ 202424 w 204611"/>
                <a:gd name="connsiteY18" fmla="*/ 92992 h 225777"/>
                <a:gd name="connsiteX19" fmla="*/ 201154 w 204611"/>
                <a:gd name="connsiteY19" fmla="*/ 89394 h 225777"/>
                <a:gd name="connsiteX20" fmla="*/ 200871 w 204611"/>
                <a:gd name="connsiteY20" fmla="*/ 88688 h 225777"/>
                <a:gd name="connsiteX21" fmla="*/ 200660 w 204611"/>
                <a:gd name="connsiteY21" fmla="*/ 88124 h 225777"/>
                <a:gd name="connsiteX22" fmla="*/ 199813 w 204611"/>
                <a:gd name="connsiteY22" fmla="*/ 85866 h 225777"/>
                <a:gd name="connsiteX23" fmla="*/ 198402 w 204611"/>
                <a:gd name="connsiteY23" fmla="*/ 82409 h 225777"/>
                <a:gd name="connsiteX24" fmla="*/ 197344 w 204611"/>
                <a:gd name="connsiteY24" fmla="*/ 79940 h 225777"/>
                <a:gd name="connsiteX25" fmla="*/ 197132 w 204611"/>
                <a:gd name="connsiteY25" fmla="*/ 79516 h 225777"/>
                <a:gd name="connsiteX26" fmla="*/ 196920 w 204611"/>
                <a:gd name="connsiteY26" fmla="*/ 79022 h 225777"/>
                <a:gd name="connsiteX27" fmla="*/ 195368 w 204611"/>
                <a:gd name="connsiteY27" fmla="*/ 75565 h 225777"/>
                <a:gd name="connsiteX28" fmla="*/ 193534 w 204611"/>
                <a:gd name="connsiteY28" fmla="*/ 71826 h 225777"/>
                <a:gd name="connsiteX29" fmla="*/ 193252 w 204611"/>
                <a:gd name="connsiteY29" fmla="*/ 71261 h 225777"/>
                <a:gd name="connsiteX30" fmla="*/ 192899 w 204611"/>
                <a:gd name="connsiteY30" fmla="*/ 70485 h 225777"/>
                <a:gd name="connsiteX31" fmla="*/ 191347 w 204611"/>
                <a:gd name="connsiteY31" fmla="*/ 67522 h 225777"/>
                <a:gd name="connsiteX32" fmla="*/ 189301 w 204611"/>
                <a:gd name="connsiteY32" fmla="*/ 63923 h 225777"/>
                <a:gd name="connsiteX33" fmla="*/ 188242 w 204611"/>
                <a:gd name="connsiteY33" fmla="*/ 62018 h 225777"/>
                <a:gd name="connsiteX34" fmla="*/ 187819 w 204611"/>
                <a:gd name="connsiteY34" fmla="*/ 61313 h 225777"/>
                <a:gd name="connsiteX35" fmla="*/ 185844 w 204611"/>
                <a:gd name="connsiteY35" fmla="*/ 58208 h 225777"/>
                <a:gd name="connsiteX36" fmla="*/ 182951 w 204611"/>
                <a:gd name="connsiteY36" fmla="*/ 53622 h 225777"/>
                <a:gd name="connsiteX37" fmla="*/ 182527 w 204611"/>
                <a:gd name="connsiteY37" fmla="*/ 52917 h 225777"/>
                <a:gd name="connsiteX38" fmla="*/ 178153 w 204611"/>
                <a:gd name="connsiteY38" fmla="*/ 46637 h 225777"/>
                <a:gd name="connsiteX39" fmla="*/ 178082 w 204611"/>
                <a:gd name="connsiteY39" fmla="*/ 46496 h 225777"/>
                <a:gd name="connsiteX40" fmla="*/ 178082 w 204611"/>
                <a:gd name="connsiteY40" fmla="*/ 46496 h 225777"/>
                <a:gd name="connsiteX41" fmla="*/ 174907 w 204611"/>
                <a:gd name="connsiteY41" fmla="*/ 42333 h 225777"/>
                <a:gd name="connsiteX42" fmla="*/ 172297 w 204611"/>
                <a:gd name="connsiteY42" fmla="*/ 39088 h 225777"/>
                <a:gd name="connsiteX43" fmla="*/ 172226 w 204611"/>
                <a:gd name="connsiteY43" fmla="*/ 39017 h 225777"/>
                <a:gd name="connsiteX44" fmla="*/ 172156 w 204611"/>
                <a:gd name="connsiteY44" fmla="*/ 38947 h 225777"/>
                <a:gd name="connsiteX45" fmla="*/ 169404 w 204611"/>
                <a:gd name="connsiteY45" fmla="*/ 35772 h 225777"/>
                <a:gd name="connsiteX46" fmla="*/ 166652 w 204611"/>
                <a:gd name="connsiteY46" fmla="*/ 32738 h 225777"/>
                <a:gd name="connsiteX47" fmla="*/ 166229 w 204611"/>
                <a:gd name="connsiteY47" fmla="*/ 32244 h 225777"/>
                <a:gd name="connsiteX48" fmla="*/ 165735 w 204611"/>
                <a:gd name="connsiteY48" fmla="*/ 31750 h 225777"/>
                <a:gd name="connsiteX49" fmla="*/ 163760 w 204611"/>
                <a:gd name="connsiteY49" fmla="*/ 29704 h 225777"/>
                <a:gd name="connsiteX50" fmla="*/ 160796 w 204611"/>
                <a:gd name="connsiteY50" fmla="*/ 26741 h 225777"/>
                <a:gd name="connsiteX51" fmla="*/ 159879 w 204611"/>
                <a:gd name="connsiteY51" fmla="*/ 25894 h 225777"/>
                <a:gd name="connsiteX52" fmla="*/ 159173 w 204611"/>
                <a:gd name="connsiteY52" fmla="*/ 25259 h 225777"/>
                <a:gd name="connsiteX53" fmla="*/ 157691 w 204611"/>
                <a:gd name="connsiteY53" fmla="*/ 23848 h 225777"/>
                <a:gd name="connsiteX54" fmla="*/ 154517 w 204611"/>
                <a:gd name="connsiteY54" fmla="*/ 21096 h 225777"/>
                <a:gd name="connsiteX55" fmla="*/ 153106 w 204611"/>
                <a:gd name="connsiteY55" fmla="*/ 19967 h 225777"/>
                <a:gd name="connsiteX56" fmla="*/ 152400 w 204611"/>
                <a:gd name="connsiteY56" fmla="*/ 19403 h 225777"/>
                <a:gd name="connsiteX57" fmla="*/ 151342 w 204611"/>
                <a:gd name="connsiteY57" fmla="*/ 18556 h 225777"/>
                <a:gd name="connsiteX58" fmla="*/ 148237 w 204611"/>
                <a:gd name="connsiteY58" fmla="*/ 16157 h 225777"/>
                <a:gd name="connsiteX59" fmla="*/ 145979 w 204611"/>
                <a:gd name="connsiteY59" fmla="*/ 14534 h 225777"/>
                <a:gd name="connsiteX60" fmla="*/ 145556 w 204611"/>
                <a:gd name="connsiteY60" fmla="*/ 14252 h 225777"/>
                <a:gd name="connsiteX61" fmla="*/ 145133 w 204611"/>
                <a:gd name="connsiteY61" fmla="*/ 13970 h 225777"/>
                <a:gd name="connsiteX62" fmla="*/ 142099 w 204611"/>
                <a:gd name="connsiteY62" fmla="*/ 11995 h 225777"/>
                <a:gd name="connsiteX63" fmla="*/ 139135 w 204611"/>
                <a:gd name="connsiteY63" fmla="*/ 10160 h 225777"/>
                <a:gd name="connsiteX64" fmla="*/ 138430 w 204611"/>
                <a:gd name="connsiteY64" fmla="*/ 9737 h 225777"/>
                <a:gd name="connsiteX65" fmla="*/ 136172 w 204611"/>
                <a:gd name="connsiteY65" fmla="*/ 8467 h 225777"/>
                <a:gd name="connsiteX66" fmla="*/ 133280 w 204611"/>
                <a:gd name="connsiteY66" fmla="*/ 6985 h 225777"/>
                <a:gd name="connsiteX67" fmla="*/ 131374 w 204611"/>
                <a:gd name="connsiteY67" fmla="*/ 6068 h 225777"/>
                <a:gd name="connsiteX68" fmla="*/ 130951 w 204611"/>
                <a:gd name="connsiteY68" fmla="*/ 5856 h 225777"/>
                <a:gd name="connsiteX69" fmla="*/ 130387 w 204611"/>
                <a:gd name="connsiteY69" fmla="*/ 5574 h 225777"/>
                <a:gd name="connsiteX70" fmla="*/ 127565 w 204611"/>
                <a:gd name="connsiteY70" fmla="*/ 4374 h 225777"/>
                <a:gd name="connsiteX71" fmla="*/ 124672 w 204611"/>
                <a:gd name="connsiteY71" fmla="*/ 3316 h 225777"/>
                <a:gd name="connsiteX72" fmla="*/ 124178 w 204611"/>
                <a:gd name="connsiteY72" fmla="*/ 3175 h 225777"/>
                <a:gd name="connsiteX73" fmla="*/ 123754 w 204611"/>
                <a:gd name="connsiteY73" fmla="*/ 3034 h 225777"/>
                <a:gd name="connsiteX74" fmla="*/ 121850 w 204611"/>
                <a:gd name="connsiteY74" fmla="*/ 2399 h 225777"/>
                <a:gd name="connsiteX75" fmla="*/ 118886 w 204611"/>
                <a:gd name="connsiteY75" fmla="*/ 1623 h 225777"/>
                <a:gd name="connsiteX76" fmla="*/ 117475 w 204611"/>
                <a:gd name="connsiteY76" fmla="*/ 1341 h 225777"/>
                <a:gd name="connsiteX77" fmla="*/ 116840 w 204611"/>
                <a:gd name="connsiteY77" fmla="*/ 1200 h 225777"/>
                <a:gd name="connsiteX78" fmla="*/ 115993 w 204611"/>
                <a:gd name="connsiteY78" fmla="*/ 988 h 225777"/>
                <a:gd name="connsiteX79" fmla="*/ 112889 w 204611"/>
                <a:gd name="connsiteY79" fmla="*/ 494 h 225777"/>
                <a:gd name="connsiteX80" fmla="*/ 110984 w 204611"/>
                <a:gd name="connsiteY80" fmla="*/ 282 h 225777"/>
                <a:gd name="connsiteX81" fmla="*/ 110349 w 204611"/>
                <a:gd name="connsiteY81" fmla="*/ 212 h 225777"/>
                <a:gd name="connsiteX82" fmla="*/ 109714 w 204611"/>
                <a:gd name="connsiteY82" fmla="*/ 141 h 225777"/>
                <a:gd name="connsiteX83" fmla="*/ 106398 w 204611"/>
                <a:gd name="connsiteY83" fmla="*/ 0 h 225777"/>
                <a:gd name="connsiteX84" fmla="*/ 104916 w 204611"/>
                <a:gd name="connsiteY84" fmla="*/ 71 h 225777"/>
                <a:gd name="connsiteX85" fmla="*/ 103787 w 204611"/>
                <a:gd name="connsiteY85" fmla="*/ 141 h 225777"/>
                <a:gd name="connsiteX86" fmla="*/ 102658 w 204611"/>
                <a:gd name="connsiteY86" fmla="*/ 212 h 225777"/>
                <a:gd name="connsiteX87" fmla="*/ 98566 w 204611"/>
                <a:gd name="connsiteY87" fmla="*/ 776 h 225777"/>
                <a:gd name="connsiteX88" fmla="*/ 98496 w 204611"/>
                <a:gd name="connsiteY88" fmla="*/ 776 h 225777"/>
                <a:gd name="connsiteX89" fmla="*/ 97578 w 204611"/>
                <a:gd name="connsiteY89" fmla="*/ 1058 h 225777"/>
                <a:gd name="connsiteX90" fmla="*/ 93627 w 204611"/>
                <a:gd name="connsiteY90" fmla="*/ 2117 h 225777"/>
                <a:gd name="connsiteX91" fmla="*/ 93345 w 204611"/>
                <a:gd name="connsiteY91" fmla="*/ 2258 h 225777"/>
                <a:gd name="connsiteX92" fmla="*/ 87912 w 204611"/>
                <a:gd name="connsiteY92" fmla="*/ 4798 h 225777"/>
                <a:gd name="connsiteX93" fmla="*/ 0 w 204611"/>
                <a:gd name="connsiteY93" fmla="*/ 55880 h 225777"/>
                <a:gd name="connsiteX94" fmla="*/ 5433 w 204611"/>
                <a:gd name="connsiteY94" fmla="*/ 53340 h 225777"/>
                <a:gd name="connsiteX95" fmla="*/ 9666 w 204611"/>
                <a:gd name="connsiteY95" fmla="*/ 52141 h 225777"/>
                <a:gd name="connsiteX96" fmla="*/ 10583 w 204611"/>
                <a:gd name="connsiteY96" fmla="*/ 51858 h 225777"/>
                <a:gd name="connsiteX97" fmla="*/ 15875 w 204611"/>
                <a:gd name="connsiteY97" fmla="*/ 51153 h 225777"/>
                <a:gd name="connsiteX98" fmla="*/ 17004 w 204611"/>
                <a:gd name="connsiteY98" fmla="*/ 51082 h 225777"/>
                <a:gd name="connsiteX99" fmla="*/ 22366 w 204611"/>
                <a:gd name="connsiteY99" fmla="*/ 51153 h 225777"/>
                <a:gd name="connsiteX100" fmla="*/ 23001 w 204611"/>
                <a:gd name="connsiteY100" fmla="*/ 51223 h 225777"/>
                <a:gd name="connsiteX101" fmla="*/ 28928 w 204611"/>
                <a:gd name="connsiteY101" fmla="*/ 52141 h 225777"/>
                <a:gd name="connsiteX102" fmla="*/ 29563 w 204611"/>
                <a:gd name="connsiteY102" fmla="*/ 52282 h 225777"/>
                <a:gd name="connsiteX103" fmla="*/ 35842 w 204611"/>
                <a:gd name="connsiteY103" fmla="*/ 54046 h 225777"/>
                <a:gd name="connsiteX104" fmla="*/ 36266 w 204611"/>
                <a:gd name="connsiteY104" fmla="*/ 54187 h 225777"/>
                <a:gd name="connsiteX105" fmla="*/ 42969 w 204611"/>
                <a:gd name="connsiteY105" fmla="*/ 56868 h 225777"/>
                <a:gd name="connsiteX106" fmla="*/ 43392 w 204611"/>
                <a:gd name="connsiteY106" fmla="*/ 57079 h 225777"/>
                <a:gd name="connsiteX107" fmla="*/ 50447 w 204611"/>
                <a:gd name="connsiteY107" fmla="*/ 60748 h 225777"/>
                <a:gd name="connsiteX108" fmla="*/ 57573 w 204611"/>
                <a:gd name="connsiteY108" fmla="*/ 65264 h 225777"/>
                <a:gd name="connsiteX109" fmla="*/ 57996 w 204611"/>
                <a:gd name="connsiteY109" fmla="*/ 65546 h 225777"/>
                <a:gd name="connsiteX110" fmla="*/ 64417 w 204611"/>
                <a:gd name="connsiteY110" fmla="*/ 70415 h 225777"/>
                <a:gd name="connsiteX111" fmla="*/ 65123 w 204611"/>
                <a:gd name="connsiteY111" fmla="*/ 70979 h 225777"/>
                <a:gd name="connsiteX112" fmla="*/ 71120 w 204611"/>
                <a:gd name="connsiteY112" fmla="*/ 76271 h 225777"/>
                <a:gd name="connsiteX113" fmla="*/ 71826 w 204611"/>
                <a:gd name="connsiteY113" fmla="*/ 76906 h 225777"/>
                <a:gd name="connsiteX114" fmla="*/ 77682 w 204611"/>
                <a:gd name="connsiteY114" fmla="*/ 82762 h 225777"/>
                <a:gd name="connsiteX115" fmla="*/ 78176 w 204611"/>
                <a:gd name="connsiteY115" fmla="*/ 83256 h 225777"/>
                <a:gd name="connsiteX116" fmla="*/ 84173 w 204611"/>
                <a:gd name="connsiteY116" fmla="*/ 90029 h 225777"/>
                <a:gd name="connsiteX117" fmla="*/ 84243 w 204611"/>
                <a:gd name="connsiteY117" fmla="*/ 90100 h 225777"/>
                <a:gd name="connsiteX118" fmla="*/ 90029 w 204611"/>
                <a:gd name="connsiteY118" fmla="*/ 97508 h 225777"/>
                <a:gd name="connsiteX119" fmla="*/ 90100 w 204611"/>
                <a:gd name="connsiteY119" fmla="*/ 97649 h 225777"/>
                <a:gd name="connsiteX120" fmla="*/ 94968 w 204611"/>
                <a:gd name="connsiteY120" fmla="*/ 104634 h 225777"/>
                <a:gd name="connsiteX121" fmla="*/ 97790 w 204611"/>
                <a:gd name="connsiteY121" fmla="*/ 109149 h 225777"/>
                <a:gd name="connsiteX122" fmla="*/ 100118 w 204611"/>
                <a:gd name="connsiteY122" fmla="*/ 112960 h 225777"/>
                <a:gd name="connsiteX123" fmla="*/ 101177 w 204611"/>
                <a:gd name="connsiteY123" fmla="*/ 114864 h 225777"/>
                <a:gd name="connsiteX124" fmla="*/ 104775 w 204611"/>
                <a:gd name="connsiteY124" fmla="*/ 121497 h 225777"/>
                <a:gd name="connsiteX125" fmla="*/ 105128 w 204611"/>
                <a:gd name="connsiteY125" fmla="*/ 122202 h 225777"/>
                <a:gd name="connsiteX126" fmla="*/ 109008 w 204611"/>
                <a:gd name="connsiteY126" fmla="*/ 130457 h 225777"/>
                <a:gd name="connsiteX127" fmla="*/ 109149 w 204611"/>
                <a:gd name="connsiteY127" fmla="*/ 130881 h 225777"/>
                <a:gd name="connsiteX128" fmla="*/ 112466 w 204611"/>
                <a:gd name="connsiteY128" fmla="*/ 139065 h 225777"/>
                <a:gd name="connsiteX129" fmla="*/ 112677 w 204611"/>
                <a:gd name="connsiteY129" fmla="*/ 139630 h 225777"/>
                <a:gd name="connsiteX130" fmla="*/ 115499 w 204611"/>
                <a:gd name="connsiteY130" fmla="*/ 148096 h 225777"/>
                <a:gd name="connsiteX131" fmla="*/ 115641 w 204611"/>
                <a:gd name="connsiteY131" fmla="*/ 148590 h 225777"/>
                <a:gd name="connsiteX132" fmla="*/ 117828 w 204611"/>
                <a:gd name="connsiteY132" fmla="*/ 156704 h 225777"/>
                <a:gd name="connsiteX133" fmla="*/ 118039 w 204611"/>
                <a:gd name="connsiteY133" fmla="*/ 157480 h 225777"/>
                <a:gd name="connsiteX134" fmla="*/ 119662 w 204611"/>
                <a:gd name="connsiteY134" fmla="*/ 165806 h 225777"/>
                <a:gd name="connsiteX135" fmla="*/ 119662 w 204611"/>
                <a:gd name="connsiteY135" fmla="*/ 165947 h 225777"/>
                <a:gd name="connsiteX136" fmla="*/ 120650 w 204611"/>
                <a:gd name="connsiteY136" fmla="*/ 174272 h 225777"/>
                <a:gd name="connsiteX137" fmla="*/ 120720 w 204611"/>
                <a:gd name="connsiteY137" fmla="*/ 174978 h 225777"/>
                <a:gd name="connsiteX138" fmla="*/ 121073 w 204611"/>
                <a:gd name="connsiteY138" fmla="*/ 183162 h 225777"/>
                <a:gd name="connsiteX139" fmla="*/ 120720 w 204611"/>
                <a:gd name="connsiteY139" fmla="*/ 190923 h 225777"/>
                <a:gd name="connsiteX140" fmla="*/ 120650 w 204611"/>
                <a:gd name="connsiteY140" fmla="*/ 191629 h 225777"/>
                <a:gd name="connsiteX141" fmla="*/ 119662 w 204611"/>
                <a:gd name="connsiteY141" fmla="*/ 198261 h 225777"/>
                <a:gd name="connsiteX142" fmla="*/ 119521 w 204611"/>
                <a:gd name="connsiteY142" fmla="*/ 199108 h 225777"/>
                <a:gd name="connsiteX143" fmla="*/ 117969 w 204611"/>
                <a:gd name="connsiteY143" fmla="*/ 205034 h 225777"/>
                <a:gd name="connsiteX144" fmla="*/ 117616 w 204611"/>
                <a:gd name="connsiteY144" fmla="*/ 206093 h 225777"/>
                <a:gd name="connsiteX145" fmla="*/ 115641 w 204611"/>
                <a:gd name="connsiteY145" fmla="*/ 211173 h 225777"/>
                <a:gd name="connsiteX146" fmla="*/ 115429 w 204611"/>
                <a:gd name="connsiteY146" fmla="*/ 211737 h 225777"/>
                <a:gd name="connsiteX147" fmla="*/ 112607 w 204611"/>
                <a:gd name="connsiteY147" fmla="*/ 216888 h 225777"/>
                <a:gd name="connsiteX148" fmla="*/ 112113 w 204611"/>
                <a:gd name="connsiteY148" fmla="*/ 217523 h 225777"/>
                <a:gd name="connsiteX149" fmla="*/ 109361 w 204611"/>
                <a:gd name="connsiteY149" fmla="*/ 221121 h 225777"/>
                <a:gd name="connsiteX150" fmla="*/ 108232 w 204611"/>
                <a:gd name="connsiteY150" fmla="*/ 222321 h 225777"/>
                <a:gd name="connsiteX151" fmla="*/ 105551 w 204611"/>
                <a:gd name="connsiteY151" fmla="*/ 224861 h 225777"/>
                <a:gd name="connsiteX152" fmla="*/ 104422 w 204611"/>
                <a:gd name="connsiteY152" fmla="*/ 225848 h 225777"/>
                <a:gd name="connsiteX153" fmla="*/ 100330 w 204611"/>
                <a:gd name="connsiteY153" fmla="*/ 228671 h 225777"/>
                <a:gd name="connsiteX154" fmla="*/ 188242 w 204611"/>
                <a:gd name="connsiteY154" fmla="*/ 177588 h 225777"/>
                <a:gd name="connsiteX155" fmla="*/ 192335 w 204611"/>
                <a:gd name="connsiteY155" fmla="*/ 174766 h 225777"/>
                <a:gd name="connsiteX156" fmla="*/ 193463 w 204611"/>
                <a:gd name="connsiteY156" fmla="*/ 173778 h 225777"/>
                <a:gd name="connsiteX157" fmla="*/ 196144 w 204611"/>
                <a:gd name="connsiteY157" fmla="*/ 171238 h 225777"/>
                <a:gd name="connsiteX158" fmla="*/ 197273 w 204611"/>
                <a:gd name="connsiteY158" fmla="*/ 170039 h 225777"/>
                <a:gd name="connsiteX159" fmla="*/ 200025 w 204611"/>
                <a:gd name="connsiteY159" fmla="*/ 166441 h 225777"/>
                <a:gd name="connsiteX160" fmla="*/ 200448 w 204611"/>
                <a:gd name="connsiteY160" fmla="*/ 165806 h 225777"/>
                <a:gd name="connsiteX161" fmla="*/ 200519 w 204611"/>
                <a:gd name="connsiteY161" fmla="*/ 165665 h 225777"/>
                <a:gd name="connsiteX162" fmla="*/ 203200 w 204611"/>
                <a:gd name="connsiteY162" fmla="*/ 160796 h 225777"/>
                <a:gd name="connsiteX163" fmla="*/ 203271 w 204611"/>
                <a:gd name="connsiteY163" fmla="*/ 160655 h 225777"/>
                <a:gd name="connsiteX164" fmla="*/ 203482 w 204611"/>
                <a:gd name="connsiteY164" fmla="*/ 160091 h 225777"/>
                <a:gd name="connsiteX165" fmla="*/ 204893 w 204611"/>
                <a:gd name="connsiteY165" fmla="*/ 156774 h 225777"/>
                <a:gd name="connsiteX166" fmla="*/ 205458 w 204611"/>
                <a:gd name="connsiteY166" fmla="*/ 155011 h 225777"/>
                <a:gd name="connsiteX167" fmla="*/ 205810 w 204611"/>
                <a:gd name="connsiteY167" fmla="*/ 153952 h 225777"/>
                <a:gd name="connsiteX168" fmla="*/ 206093 w 204611"/>
                <a:gd name="connsiteY168" fmla="*/ 153035 h 225777"/>
                <a:gd name="connsiteX169" fmla="*/ 207010 w 204611"/>
                <a:gd name="connsiteY169" fmla="*/ 149437 h 225777"/>
                <a:gd name="connsiteX170" fmla="*/ 207292 w 204611"/>
                <a:gd name="connsiteY170" fmla="*/ 148096 h 225777"/>
                <a:gd name="connsiteX171" fmla="*/ 207434 w 204611"/>
                <a:gd name="connsiteY171" fmla="*/ 147249 h 225777"/>
                <a:gd name="connsiteX172" fmla="*/ 207716 w 204611"/>
                <a:gd name="connsiteY172" fmla="*/ 145979 h 225777"/>
                <a:gd name="connsiteX173" fmla="*/ 208210 w 204611"/>
                <a:gd name="connsiteY173" fmla="*/ 142593 h 225777"/>
                <a:gd name="connsiteX174" fmla="*/ 208421 w 204611"/>
                <a:gd name="connsiteY174" fmla="*/ 140688 h 225777"/>
                <a:gd name="connsiteX175" fmla="*/ 208492 w 204611"/>
                <a:gd name="connsiteY175" fmla="*/ 139982 h 225777"/>
                <a:gd name="connsiteX176" fmla="*/ 208562 w 204611"/>
                <a:gd name="connsiteY176" fmla="*/ 139136 h 225777"/>
                <a:gd name="connsiteX177" fmla="*/ 208774 w 204611"/>
                <a:gd name="connsiteY177" fmla="*/ 135819 h 225777"/>
                <a:gd name="connsiteX178" fmla="*/ 208844 w 204611"/>
                <a:gd name="connsiteY178" fmla="*/ 132362 h 225777"/>
                <a:gd name="connsiteX179" fmla="*/ 208844 w 204611"/>
                <a:gd name="connsiteY179" fmla="*/ 132151 h 225777"/>
                <a:gd name="connsiteX180" fmla="*/ 209127 w 204611"/>
                <a:gd name="connsiteY180" fmla="*/ 129046 h 225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Lst>
              <a:rect l="l" t="t" r="r" b="b"/>
              <a:pathLst>
                <a:path w="204611" h="225777">
                  <a:moveTo>
                    <a:pt x="209127" y="129046"/>
                  </a:moveTo>
                  <a:cubicBezTo>
                    <a:pt x="209127" y="127917"/>
                    <a:pt x="209056" y="126788"/>
                    <a:pt x="208986" y="125589"/>
                  </a:cubicBezTo>
                  <a:cubicBezTo>
                    <a:pt x="208986" y="125095"/>
                    <a:pt x="208915" y="124531"/>
                    <a:pt x="208844" y="124037"/>
                  </a:cubicBezTo>
                  <a:cubicBezTo>
                    <a:pt x="208844" y="123825"/>
                    <a:pt x="208774" y="123543"/>
                    <a:pt x="208774" y="123331"/>
                  </a:cubicBezTo>
                  <a:cubicBezTo>
                    <a:pt x="208774" y="122908"/>
                    <a:pt x="208703" y="122555"/>
                    <a:pt x="208703" y="122132"/>
                  </a:cubicBezTo>
                  <a:cubicBezTo>
                    <a:pt x="208562" y="121003"/>
                    <a:pt x="208492" y="119803"/>
                    <a:pt x="208351" y="118675"/>
                  </a:cubicBezTo>
                  <a:cubicBezTo>
                    <a:pt x="208210" y="117475"/>
                    <a:pt x="207998" y="116276"/>
                    <a:pt x="207857" y="115147"/>
                  </a:cubicBezTo>
                  <a:cubicBezTo>
                    <a:pt x="207857" y="115076"/>
                    <a:pt x="207857" y="115076"/>
                    <a:pt x="207857" y="115006"/>
                  </a:cubicBezTo>
                  <a:cubicBezTo>
                    <a:pt x="207857" y="114935"/>
                    <a:pt x="207857" y="114935"/>
                    <a:pt x="207857" y="114864"/>
                  </a:cubicBezTo>
                  <a:cubicBezTo>
                    <a:pt x="207645" y="113736"/>
                    <a:pt x="207504" y="112677"/>
                    <a:pt x="207292" y="111548"/>
                  </a:cubicBezTo>
                  <a:cubicBezTo>
                    <a:pt x="207080" y="110349"/>
                    <a:pt x="206798" y="109079"/>
                    <a:pt x="206516" y="107880"/>
                  </a:cubicBezTo>
                  <a:cubicBezTo>
                    <a:pt x="206446" y="107456"/>
                    <a:pt x="206304" y="106962"/>
                    <a:pt x="206234" y="106539"/>
                  </a:cubicBezTo>
                  <a:cubicBezTo>
                    <a:pt x="206163" y="106257"/>
                    <a:pt x="206093" y="106045"/>
                    <a:pt x="206022" y="105763"/>
                  </a:cubicBezTo>
                  <a:cubicBezTo>
                    <a:pt x="205881" y="105198"/>
                    <a:pt x="205810" y="104704"/>
                    <a:pt x="205670" y="104140"/>
                  </a:cubicBezTo>
                  <a:cubicBezTo>
                    <a:pt x="205387" y="102870"/>
                    <a:pt x="205034" y="101600"/>
                    <a:pt x="204682" y="100401"/>
                  </a:cubicBezTo>
                  <a:cubicBezTo>
                    <a:pt x="204399" y="99483"/>
                    <a:pt x="204117" y="98566"/>
                    <a:pt x="203906" y="97649"/>
                  </a:cubicBezTo>
                  <a:cubicBezTo>
                    <a:pt x="203835" y="97508"/>
                    <a:pt x="203835" y="97296"/>
                    <a:pt x="203764" y="97155"/>
                  </a:cubicBezTo>
                  <a:cubicBezTo>
                    <a:pt x="203694" y="97014"/>
                    <a:pt x="203694" y="96873"/>
                    <a:pt x="203623" y="96661"/>
                  </a:cubicBezTo>
                  <a:cubicBezTo>
                    <a:pt x="203271" y="95462"/>
                    <a:pt x="202847" y="94192"/>
                    <a:pt x="202424" y="92992"/>
                  </a:cubicBezTo>
                  <a:cubicBezTo>
                    <a:pt x="202001" y="91793"/>
                    <a:pt x="201577" y="90593"/>
                    <a:pt x="201154" y="89394"/>
                  </a:cubicBezTo>
                  <a:cubicBezTo>
                    <a:pt x="201083" y="89182"/>
                    <a:pt x="201013" y="88971"/>
                    <a:pt x="200871" y="88688"/>
                  </a:cubicBezTo>
                  <a:cubicBezTo>
                    <a:pt x="200801" y="88477"/>
                    <a:pt x="200731" y="88336"/>
                    <a:pt x="200660" y="88124"/>
                  </a:cubicBezTo>
                  <a:cubicBezTo>
                    <a:pt x="200378" y="87348"/>
                    <a:pt x="200095" y="86642"/>
                    <a:pt x="199813" y="85866"/>
                  </a:cubicBezTo>
                  <a:cubicBezTo>
                    <a:pt x="199390" y="84737"/>
                    <a:pt x="198896" y="83538"/>
                    <a:pt x="198402" y="82409"/>
                  </a:cubicBezTo>
                  <a:cubicBezTo>
                    <a:pt x="198049" y="81562"/>
                    <a:pt x="197697" y="80786"/>
                    <a:pt x="197344" y="79940"/>
                  </a:cubicBezTo>
                  <a:cubicBezTo>
                    <a:pt x="197273" y="79798"/>
                    <a:pt x="197203" y="79657"/>
                    <a:pt x="197132" y="79516"/>
                  </a:cubicBezTo>
                  <a:cubicBezTo>
                    <a:pt x="197062" y="79375"/>
                    <a:pt x="196991" y="79234"/>
                    <a:pt x="196920" y="79022"/>
                  </a:cubicBezTo>
                  <a:cubicBezTo>
                    <a:pt x="196427" y="77893"/>
                    <a:pt x="195862" y="76764"/>
                    <a:pt x="195368" y="75565"/>
                  </a:cubicBezTo>
                  <a:cubicBezTo>
                    <a:pt x="194804" y="74295"/>
                    <a:pt x="194169" y="73096"/>
                    <a:pt x="193534" y="71826"/>
                  </a:cubicBezTo>
                  <a:cubicBezTo>
                    <a:pt x="193463" y="71614"/>
                    <a:pt x="193322" y="71473"/>
                    <a:pt x="193252" y="71261"/>
                  </a:cubicBezTo>
                  <a:cubicBezTo>
                    <a:pt x="193111" y="70979"/>
                    <a:pt x="192969" y="70767"/>
                    <a:pt x="192899" y="70485"/>
                  </a:cubicBezTo>
                  <a:cubicBezTo>
                    <a:pt x="192405" y="69497"/>
                    <a:pt x="191911" y="68510"/>
                    <a:pt x="191347" y="67522"/>
                  </a:cubicBezTo>
                  <a:cubicBezTo>
                    <a:pt x="190712" y="66322"/>
                    <a:pt x="190006" y="65123"/>
                    <a:pt x="189301" y="63923"/>
                  </a:cubicBezTo>
                  <a:cubicBezTo>
                    <a:pt x="188948" y="63288"/>
                    <a:pt x="188595" y="62653"/>
                    <a:pt x="188242" y="62018"/>
                  </a:cubicBezTo>
                  <a:cubicBezTo>
                    <a:pt x="188101" y="61807"/>
                    <a:pt x="187960" y="61524"/>
                    <a:pt x="187819" y="61313"/>
                  </a:cubicBezTo>
                  <a:cubicBezTo>
                    <a:pt x="187184" y="60255"/>
                    <a:pt x="186549" y="59267"/>
                    <a:pt x="185844" y="58208"/>
                  </a:cubicBezTo>
                  <a:cubicBezTo>
                    <a:pt x="184926" y="56656"/>
                    <a:pt x="183938" y="55174"/>
                    <a:pt x="182951" y="53622"/>
                  </a:cubicBezTo>
                  <a:cubicBezTo>
                    <a:pt x="182809" y="53411"/>
                    <a:pt x="182668" y="53128"/>
                    <a:pt x="182527" y="52917"/>
                  </a:cubicBezTo>
                  <a:cubicBezTo>
                    <a:pt x="181116" y="50800"/>
                    <a:pt x="179635" y="48683"/>
                    <a:pt x="178153" y="46637"/>
                  </a:cubicBezTo>
                  <a:cubicBezTo>
                    <a:pt x="178082" y="46567"/>
                    <a:pt x="178082" y="46567"/>
                    <a:pt x="178082" y="46496"/>
                  </a:cubicBezTo>
                  <a:cubicBezTo>
                    <a:pt x="178082" y="46496"/>
                    <a:pt x="178082" y="46496"/>
                    <a:pt x="178082" y="46496"/>
                  </a:cubicBezTo>
                  <a:cubicBezTo>
                    <a:pt x="177024" y="45085"/>
                    <a:pt x="175966" y="43745"/>
                    <a:pt x="174907" y="42333"/>
                  </a:cubicBezTo>
                  <a:cubicBezTo>
                    <a:pt x="174060" y="41275"/>
                    <a:pt x="173143" y="40146"/>
                    <a:pt x="172297" y="39088"/>
                  </a:cubicBezTo>
                  <a:cubicBezTo>
                    <a:pt x="172297" y="39088"/>
                    <a:pt x="172226" y="39017"/>
                    <a:pt x="172226" y="39017"/>
                  </a:cubicBezTo>
                  <a:cubicBezTo>
                    <a:pt x="172226" y="39017"/>
                    <a:pt x="172226" y="38947"/>
                    <a:pt x="172156" y="38947"/>
                  </a:cubicBezTo>
                  <a:cubicBezTo>
                    <a:pt x="171238" y="37888"/>
                    <a:pt x="170321" y="36760"/>
                    <a:pt x="169404" y="35772"/>
                  </a:cubicBezTo>
                  <a:cubicBezTo>
                    <a:pt x="168487" y="34713"/>
                    <a:pt x="167569" y="33726"/>
                    <a:pt x="166652" y="32738"/>
                  </a:cubicBezTo>
                  <a:cubicBezTo>
                    <a:pt x="166511" y="32597"/>
                    <a:pt x="166370" y="32456"/>
                    <a:pt x="166229" y="32244"/>
                  </a:cubicBezTo>
                  <a:cubicBezTo>
                    <a:pt x="166088" y="32103"/>
                    <a:pt x="165876" y="31891"/>
                    <a:pt x="165735" y="31750"/>
                  </a:cubicBezTo>
                  <a:cubicBezTo>
                    <a:pt x="165100" y="31044"/>
                    <a:pt x="164394" y="30339"/>
                    <a:pt x="163760" y="29704"/>
                  </a:cubicBezTo>
                  <a:cubicBezTo>
                    <a:pt x="162772" y="28716"/>
                    <a:pt x="161784" y="27728"/>
                    <a:pt x="160796" y="26741"/>
                  </a:cubicBezTo>
                  <a:cubicBezTo>
                    <a:pt x="160514" y="26458"/>
                    <a:pt x="160161" y="26176"/>
                    <a:pt x="159879" y="25894"/>
                  </a:cubicBezTo>
                  <a:cubicBezTo>
                    <a:pt x="159667" y="25682"/>
                    <a:pt x="159385" y="25471"/>
                    <a:pt x="159173" y="25259"/>
                  </a:cubicBezTo>
                  <a:cubicBezTo>
                    <a:pt x="158679" y="24765"/>
                    <a:pt x="158185" y="24342"/>
                    <a:pt x="157691" y="23848"/>
                  </a:cubicBezTo>
                  <a:cubicBezTo>
                    <a:pt x="156633" y="22931"/>
                    <a:pt x="155575" y="22013"/>
                    <a:pt x="154517" y="21096"/>
                  </a:cubicBezTo>
                  <a:cubicBezTo>
                    <a:pt x="154094" y="20743"/>
                    <a:pt x="153600" y="20320"/>
                    <a:pt x="153106" y="19967"/>
                  </a:cubicBezTo>
                  <a:cubicBezTo>
                    <a:pt x="152894" y="19756"/>
                    <a:pt x="152612" y="19544"/>
                    <a:pt x="152400" y="19403"/>
                  </a:cubicBezTo>
                  <a:cubicBezTo>
                    <a:pt x="152047" y="19121"/>
                    <a:pt x="151694" y="18838"/>
                    <a:pt x="151342" y="18556"/>
                  </a:cubicBezTo>
                  <a:cubicBezTo>
                    <a:pt x="150283" y="17710"/>
                    <a:pt x="149295" y="16933"/>
                    <a:pt x="148237" y="16157"/>
                  </a:cubicBezTo>
                  <a:cubicBezTo>
                    <a:pt x="147461" y="15593"/>
                    <a:pt x="146755" y="15099"/>
                    <a:pt x="145979" y="14534"/>
                  </a:cubicBezTo>
                  <a:cubicBezTo>
                    <a:pt x="145838" y="14464"/>
                    <a:pt x="145697" y="14323"/>
                    <a:pt x="145556" y="14252"/>
                  </a:cubicBezTo>
                  <a:cubicBezTo>
                    <a:pt x="145415" y="14182"/>
                    <a:pt x="145274" y="14041"/>
                    <a:pt x="145133" y="13970"/>
                  </a:cubicBezTo>
                  <a:cubicBezTo>
                    <a:pt x="144145" y="13264"/>
                    <a:pt x="143157" y="12630"/>
                    <a:pt x="142099" y="11995"/>
                  </a:cubicBezTo>
                  <a:cubicBezTo>
                    <a:pt x="141111" y="11360"/>
                    <a:pt x="140123" y="10725"/>
                    <a:pt x="139135" y="10160"/>
                  </a:cubicBezTo>
                  <a:cubicBezTo>
                    <a:pt x="138924" y="10019"/>
                    <a:pt x="138642" y="9878"/>
                    <a:pt x="138430" y="9737"/>
                  </a:cubicBezTo>
                  <a:cubicBezTo>
                    <a:pt x="137654" y="9313"/>
                    <a:pt x="136948" y="8890"/>
                    <a:pt x="136172" y="8467"/>
                  </a:cubicBezTo>
                  <a:cubicBezTo>
                    <a:pt x="135184" y="7973"/>
                    <a:pt x="134267" y="7408"/>
                    <a:pt x="133280" y="6985"/>
                  </a:cubicBezTo>
                  <a:cubicBezTo>
                    <a:pt x="132644" y="6703"/>
                    <a:pt x="132010" y="6421"/>
                    <a:pt x="131374" y="6068"/>
                  </a:cubicBezTo>
                  <a:cubicBezTo>
                    <a:pt x="131233" y="5997"/>
                    <a:pt x="131092" y="5927"/>
                    <a:pt x="130951" y="5856"/>
                  </a:cubicBezTo>
                  <a:cubicBezTo>
                    <a:pt x="130740" y="5786"/>
                    <a:pt x="130598" y="5715"/>
                    <a:pt x="130387" y="5574"/>
                  </a:cubicBezTo>
                  <a:cubicBezTo>
                    <a:pt x="129469" y="5151"/>
                    <a:pt x="128482" y="4727"/>
                    <a:pt x="127565" y="4374"/>
                  </a:cubicBezTo>
                  <a:cubicBezTo>
                    <a:pt x="126577" y="4022"/>
                    <a:pt x="125659" y="3598"/>
                    <a:pt x="124672" y="3316"/>
                  </a:cubicBezTo>
                  <a:cubicBezTo>
                    <a:pt x="124531" y="3246"/>
                    <a:pt x="124319" y="3175"/>
                    <a:pt x="124178" y="3175"/>
                  </a:cubicBezTo>
                  <a:cubicBezTo>
                    <a:pt x="124037" y="3104"/>
                    <a:pt x="123896" y="3104"/>
                    <a:pt x="123754" y="3034"/>
                  </a:cubicBezTo>
                  <a:cubicBezTo>
                    <a:pt x="123120" y="2822"/>
                    <a:pt x="122484" y="2611"/>
                    <a:pt x="121850" y="2399"/>
                  </a:cubicBezTo>
                  <a:cubicBezTo>
                    <a:pt x="120862" y="2117"/>
                    <a:pt x="119874" y="1835"/>
                    <a:pt x="118886" y="1623"/>
                  </a:cubicBezTo>
                  <a:cubicBezTo>
                    <a:pt x="118392" y="1482"/>
                    <a:pt x="117969" y="1411"/>
                    <a:pt x="117475" y="1341"/>
                  </a:cubicBezTo>
                  <a:cubicBezTo>
                    <a:pt x="117263" y="1270"/>
                    <a:pt x="117052" y="1270"/>
                    <a:pt x="116840" y="1200"/>
                  </a:cubicBezTo>
                  <a:cubicBezTo>
                    <a:pt x="116558" y="1129"/>
                    <a:pt x="116275" y="1058"/>
                    <a:pt x="115993" y="988"/>
                  </a:cubicBezTo>
                  <a:cubicBezTo>
                    <a:pt x="114935" y="776"/>
                    <a:pt x="113877" y="635"/>
                    <a:pt x="112889" y="494"/>
                  </a:cubicBezTo>
                  <a:cubicBezTo>
                    <a:pt x="112254" y="423"/>
                    <a:pt x="111619" y="353"/>
                    <a:pt x="110984" y="282"/>
                  </a:cubicBezTo>
                  <a:cubicBezTo>
                    <a:pt x="110772" y="282"/>
                    <a:pt x="110560" y="212"/>
                    <a:pt x="110349" y="212"/>
                  </a:cubicBezTo>
                  <a:cubicBezTo>
                    <a:pt x="110137" y="212"/>
                    <a:pt x="109926" y="141"/>
                    <a:pt x="109714" y="141"/>
                  </a:cubicBezTo>
                  <a:cubicBezTo>
                    <a:pt x="108585" y="71"/>
                    <a:pt x="107456" y="0"/>
                    <a:pt x="106398" y="0"/>
                  </a:cubicBezTo>
                  <a:cubicBezTo>
                    <a:pt x="105904" y="0"/>
                    <a:pt x="105410" y="71"/>
                    <a:pt x="104916" y="71"/>
                  </a:cubicBezTo>
                  <a:cubicBezTo>
                    <a:pt x="104563" y="71"/>
                    <a:pt x="104140" y="71"/>
                    <a:pt x="103787" y="141"/>
                  </a:cubicBezTo>
                  <a:cubicBezTo>
                    <a:pt x="103434" y="141"/>
                    <a:pt x="103011" y="141"/>
                    <a:pt x="102658" y="212"/>
                  </a:cubicBezTo>
                  <a:cubicBezTo>
                    <a:pt x="101247" y="353"/>
                    <a:pt x="99906" y="565"/>
                    <a:pt x="98566" y="776"/>
                  </a:cubicBezTo>
                  <a:cubicBezTo>
                    <a:pt x="98566" y="776"/>
                    <a:pt x="98496" y="776"/>
                    <a:pt x="98496" y="776"/>
                  </a:cubicBezTo>
                  <a:cubicBezTo>
                    <a:pt x="98143" y="847"/>
                    <a:pt x="97861" y="988"/>
                    <a:pt x="97578" y="1058"/>
                  </a:cubicBezTo>
                  <a:cubicBezTo>
                    <a:pt x="96238" y="1341"/>
                    <a:pt x="94897" y="1693"/>
                    <a:pt x="93627" y="2117"/>
                  </a:cubicBezTo>
                  <a:cubicBezTo>
                    <a:pt x="93486" y="2187"/>
                    <a:pt x="93415" y="2187"/>
                    <a:pt x="93345" y="2258"/>
                  </a:cubicBezTo>
                  <a:cubicBezTo>
                    <a:pt x="91440" y="2963"/>
                    <a:pt x="89606" y="3810"/>
                    <a:pt x="87912" y="4798"/>
                  </a:cubicBezTo>
                  <a:lnTo>
                    <a:pt x="0" y="55880"/>
                  </a:lnTo>
                  <a:cubicBezTo>
                    <a:pt x="1693" y="54892"/>
                    <a:pt x="3528" y="54046"/>
                    <a:pt x="5433" y="53340"/>
                  </a:cubicBezTo>
                  <a:cubicBezTo>
                    <a:pt x="6773" y="52846"/>
                    <a:pt x="8255" y="52423"/>
                    <a:pt x="9666" y="52141"/>
                  </a:cubicBezTo>
                  <a:cubicBezTo>
                    <a:pt x="10019" y="52070"/>
                    <a:pt x="10301" y="51929"/>
                    <a:pt x="10583" y="51858"/>
                  </a:cubicBezTo>
                  <a:cubicBezTo>
                    <a:pt x="12277" y="51506"/>
                    <a:pt x="14040" y="51294"/>
                    <a:pt x="15875" y="51153"/>
                  </a:cubicBezTo>
                  <a:cubicBezTo>
                    <a:pt x="16228" y="51153"/>
                    <a:pt x="16580" y="51082"/>
                    <a:pt x="17004" y="51082"/>
                  </a:cubicBezTo>
                  <a:cubicBezTo>
                    <a:pt x="18768" y="51012"/>
                    <a:pt x="20531" y="51012"/>
                    <a:pt x="22366" y="51153"/>
                  </a:cubicBezTo>
                  <a:cubicBezTo>
                    <a:pt x="22578" y="51153"/>
                    <a:pt x="22789" y="51223"/>
                    <a:pt x="23001" y="51223"/>
                  </a:cubicBezTo>
                  <a:cubicBezTo>
                    <a:pt x="24906" y="51435"/>
                    <a:pt x="26882" y="51717"/>
                    <a:pt x="28928" y="52141"/>
                  </a:cubicBezTo>
                  <a:cubicBezTo>
                    <a:pt x="29139" y="52211"/>
                    <a:pt x="29351" y="52211"/>
                    <a:pt x="29563" y="52282"/>
                  </a:cubicBezTo>
                  <a:cubicBezTo>
                    <a:pt x="31609" y="52705"/>
                    <a:pt x="33726" y="53340"/>
                    <a:pt x="35842" y="54046"/>
                  </a:cubicBezTo>
                  <a:cubicBezTo>
                    <a:pt x="35983" y="54116"/>
                    <a:pt x="36124" y="54116"/>
                    <a:pt x="36266" y="54187"/>
                  </a:cubicBezTo>
                  <a:cubicBezTo>
                    <a:pt x="38453" y="54963"/>
                    <a:pt x="40711" y="55809"/>
                    <a:pt x="42969" y="56868"/>
                  </a:cubicBezTo>
                  <a:cubicBezTo>
                    <a:pt x="43109" y="56938"/>
                    <a:pt x="43251" y="57009"/>
                    <a:pt x="43392" y="57079"/>
                  </a:cubicBezTo>
                  <a:cubicBezTo>
                    <a:pt x="45720" y="58138"/>
                    <a:pt x="48048" y="59337"/>
                    <a:pt x="50447" y="60748"/>
                  </a:cubicBezTo>
                  <a:cubicBezTo>
                    <a:pt x="52846" y="62159"/>
                    <a:pt x="55245" y="63641"/>
                    <a:pt x="57573" y="65264"/>
                  </a:cubicBezTo>
                  <a:cubicBezTo>
                    <a:pt x="57714" y="65335"/>
                    <a:pt x="57856" y="65476"/>
                    <a:pt x="57996" y="65546"/>
                  </a:cubicBezTo>
                  <a:cubicBezTo>
                    <a:pt x="60184" y="67098"/>
                    <a:pt x="62301" y="68651"/>
                    <a:pt x="64417" y="70415"/>
                  </a:cubicBezTo>
                  <a:cubicBezTo>
                    <a:pt x="64629" y="70626"/>
                    <a:pt x="64911" y="70838"/>
                    <a:pt x="65123" y="70979"/>
                  </a:cubicBezTo>
                  <a:cubicBezTo>
                    <a:pt x="67169" y="72672"/>
                    <a:pt x="69144" y="74436"/>
                    <a:pt x="71120" y="76271"/>
                  </a:cubicBezTo>
                  <a:cubicBezTo>
                    <a:pt x="71332" y="76482"/>
                    <a:pt x="71614" y="76694"/>
                    <a:pt x="71826" y="76906"/>
                  </a:cubicBezTo>
                  <a:cubicBezTo>
                    <a:pt x="73801" y="78811"/>
                    <a:pt x="75777" y="80786"/>
                    <a:pt x="77682" y="82762"/>
                  </a:cubicBezTo>
                  <a:cubicBezTo>
                    <a:pt x="77823" y="82903"/>
                    <a:pt x="78034" y="83114"/>
                    <a:pt x="78176" y="83256"/>
                  </a:cubicBezTo>
                  <a:cubicBezTo>
                    <a:pt x="80222" y="85443"/>
                    <a:pt x="82197" y="87701"/>
                    <a:pt x="84173" y="90029"/>
                  </a:cubicBezTo>
                  <a:cubicBezTo>
                    <a:pt x="84173" y="90029"/>
                    <a:pt x="84243" y="90100"/>
                    <a:pt x="84243" y="90100"/>
                  </a:cubicBezTo>
                  <a:cubicBezTo>
                    <a:pt x="86219" y="92498"/>
                    <a:pt x="88124" y="94968"/>
                    <a:pt x="90029" y="97508"/>
                  </a:cubicBezTo>
                  <a:cubicBezTo>
                    <a:pt x="90100" y="97578"/>
                    <a:pt x="90100" y="97578"/>
                    <a:pt x="90100" y="97649"/>
                  </a:cubicBezTo>
                  <a:cubicBezTo>
                    <a:pt x="91793" y="99907"/>
                    <a:pt x="93415" y="102235"/>
                    <a:pt x="94968" y="104634"/>
                  </a:cubicBezTo>
                  <a:cubicBezTo>
                    <a:pt x="95955" y="106116"/>
                    <a:pt x="96873" y="107668"/>
                    <a:pt x="97790" y="109149"/>
                  </a:cubicBezTo>
                  <a:cubicBezTo>
                    <a:pt x="98566" y="110419"/>
                    <a:pt x="99413" y="111690"/>
                    <a:pt x="100118" y="112960"/>
                  </a:cubicBezTo>
                  <a:cubicBezTo>
                    <a:pt x="100471" y="113594"/>
                    <a:pt x="100824" y="114229"/>
                    <a:pt x="101177" y="114864"/>
                  </a:cubicBezTo>
                  <a:cubicBezTo>
                    <a:pt x="102376" y="117052"/>
                    <a:pt x="103646" y="119239"/>
                    <a:pt x="104775" y="121497"/>
                  </a:cubicBezTo>
                  <a:cubicBezTo>
                    <a:pt x="104916" y="121708"/>
                    <a:pt x="105057" y="121991"/>
                    <a:pt x="105128" y="122202"/>
                  </a:cubicBezTo>
                  <a:cubicBezTo>
                    <a:pt x="106469" y="124883"/>
                    <a:pt x="107809" y="127635"/>
                    <a:pt x="109008" y="130457"/>
                  </a:cubicBezTo>
                  <a:cubicBezTo>
                    <a:pt x="109079" y="130598"/>
                    <a:pt x="109149" y="130739"/>
                    <a:pt x="109149" y="130881"/>
                  </a:cubicBezTo>
                  <a:cubicBezTo>
                    <a:pt x="110349" y="133562"/>
                    <a:pt x="111407" y="136313"/>
                    <a:pt x="112466" y="139065"/>
                  </a:cubicBezTo>
                  <a:cubicBezTo>
                    <a:pt x="112536" y="139277"/>
                    <a:pt x="112607" y="139418"/>
                    <a:pt x="112677" y="139630"/>
                  </a:cubicBezTo>
                  <a:cubicBezTo>
                    <a:pt x="113736" y="142452"/>
                    <a:pt x="114653" y="145274"/>
                    <a:pt x="115499" y="148096"/>
                  </a:cubicBezTo>
                  <a:cubicBezTo>
                    <a:pt x="115570" y="148237"/>
                    <a:pt x="115570" y="148449"/>
                    <a:pt x="115641" y="148590"/>
                  </a:cubicBezTo>
                  <a:cubicBezTo>
                    <a:pt x="116417" y="151271"/>
                    <a:pt x="117193" y="154023"/>
                    <a:pt x="117828" y="156704"/>
                  </a:cubicBezTo>
                  <a:cubicBezTo>
                    <a:pt x="117898" y="156986"/>
                    <a:pt x="117969" y="157198"/>
                    <a:pt x="118039" y="157480"/>
                  </a:cubicBezTo>
                  <a:cubicBezTo>
                    <a:pt x="118674" y="160302"/>
                    <a:pt x="119239" y="163054"/>
                    <a:pt x="119662" y="165806"/>
                  </a:cubicBezTo>
                  <a:cubicBezTo>
                    <a:pt x="119662" y="165876"/>
                    <a:pt x="119662" y="165876"/>
                    <a:pt x="119662" y="165947"/>
                  </a:cubicBezTo>
                  <a:cubicBezTo>
                    <a:pt x="120086" y="168769"/>
                    <a:pt x="120438" y="171521"/>
                    <a:pt x="120650" y="174272"/>
                  </a:cubicBezTo>
                  <a:cubicBezTo>
                    <a:pt x="120650" y="174484"/>
                    <a:pt x="120720" y="174696"/>
                    <a:pt x="120720" y="174978"/>
                  </a:cubicBezTo>
                  <a:cubicBezTo>
                    <a:pt x="120932" y="177729"/>
                    <a:pt x="121073" y="180481"/>
                    <a:pt x="121073" y="183162"/>
                  </a:cubicBezTo>
                  <a:cubicBezTo>
                    <a:pt x="121073" y="185843"/>
                    <a:pt x="120932" y="188454"/>
                    <a:pt x="120720" y="190923"/>
                  </a:cubicBezTo>
                  <a:cubicBezTo>
                    <a:pt x="120720" y="191135"/>
                    <a:pt x="120650" y="191347"/>
                    <a:pt x="120650" y="191629"/>
                  </a:cubicBezTo>
                  <a:cubicBezTo>
                    <a:pt x="120438" y="193887"/>
                    <a:pt x="120086" y="196145"/>
                    <a:pt x="119662" y="198261"/>
                  </a:cubicBezTo>
                  <a:cubicBezTo>
                    <a:pt x="119592" y="198543"/>
                    <a:pt x="119521" y="198826"/>
                    <a:pt x="119521" y="199108"/>
                  </a:cubicBezTo>
                  <a:cubicBezTo>
                    <a:pt x="119098" y="201154"/>
                    <a:pt x="118604" y="203130"/>
                    <a:pt x="117969" y="205034"/>
                  </a:cubicBezTo>
                  <a:cubicBezTo>
                    <a:pt x="117828" y="205387"/>
                    <a:pt x="117757" y="205740"/>
                    <a:pt x="117616" y="206093"/>
                  </a:cubicBezTo>
                  <a:cubicBezTo>
                    <a:pt x="117052" y="207857"/>
                    <a:pt x="116346" y="209550"/>
                    <a:pt x="115641" y="211173"/>
                  </a:cubicBezTo>
                  <a:cubicBezTo>
                    <a:pt x="115570" y="211314"/>
                    <a:pt x="115499" y="211526"/>
                    <a:pt x="115429" y="211737"/>
                  </a:cubicBezTo>
                  <a:cubicBezTo>
                    <a:pt x="114582" y="213572"/>
                    <a:pt x="113594" y="215265"/>
                    <a:pt x="112607" y="216888"/>
                  </a:cubicBezTo>
                  <a:cubicBezTo>
                    <a:pt x="112466" y="217100"/>
                    <a:pt x="112324" y="217311"/>
                    <a:pt x="112113" y="217523"/>
                  </a:cubicBezTo>
                  <a:cubicBezTo>
                    <a:pt x="111266" y="218793"/>
                    <a:pt x="110349" y="219992"/>
                    <a:pt x="109361" y="221121"/>
                  </a:cubicBezTo>
                  <a:cubicBezTo>
                    <a:pt x="109008" y="221544"/>
                    <a:pt x="108656" y="221897"/>
                    <a:pt x="108232" y="222321"/>
                  </a:cubicBezTo>
                  <a:cubicBezTo>
                    <a:pt x="107385" y="223238"/>
                    <a:pt x="106469" y="224085"/>
                    <a:pt x="105551" y="224861"/>
                  </a:cubicBezTo>
                  <a:cubicBezTo>
                    <a:pt x="105198" y="225213"/>
                    <a:pt x="104775" y="225566"/>
                    <a:pt x="104422" y="225848"/>
                  </a:cubicBezTo>
                  <a:cubicBezTo>
                    <a:pt x="103082" y="226907"/>
                    <a:pt x="101741" y="227895"/>
                    <a:pt x="100330" y="228671"/>
                  </a:cubicBezTo>
                  <a:lnTo>
                    <a:pt x="188242" y="177588"/>
                  </a:lnTo>
                  <a:cubicBezTo>
                    <a:pt x="189653" y="176742"/>
                    <a:pt x="191065" y="175754"/>
                    <a:pt x="192335" y="174766"/>
                  </a:cubicBezTo>
                  <a:cubicBezTo>
                    <a:pt x="192758" y="174484"/>
                    <a:pt x="193111" y="174131"/>
                    <a:pt x="193463" y="173778"/>
                  </a:cubicBezTo>
                  <a:cubicBezTo>
                    <a:pt x="194380" y="173002"/>
                    <a:pt x="195298" y="172085"/>
                    <a:pt x="196144" y="171238"/>
                  </a:cubicBezTo>
                  <a:cubicBezTo>
                    <a:pt x="196497" y="170815"/>
                    <a:pt x="196850" y="170462"/>
                    <a:pt x="197273" y="170039"/>
                  </a:cubicBezTo>
                  <a:cubicBezTo>
                    <a:pt x="198261" y="168910"/>
                    <a:pt x="199178" y="167711"/>
                    <a:pt x="200025" y="166441"/>
                  </a:cubicBezTo>
                  <a:cubicBezTo>
                    <a:pt x="200166" y="166229"/>
                    <a:pt x="200307" y="166017"/>
                    <a:pt x="200448" y="165806"/>
                  </a:cubicBezTo>
                  <a:cubicBezTo>
                    <a:pt x="200448" y="165735"/>
                    <a:pt x="200519" y="165735"/>
                    <a:pt x="200519" y="165665"/>
                  </a:cubicBezTo>
                  <a:cubicBezTo>
                    <a:pt x="201507" y="164112"/>
                    <a:pt x="202353" y="162489"/>
                    <a:pt x="203200" y="160796"/>
                  </a:cubicBezTo>
                  <a:cubicBezTo>
                    <a:pt x="203200" y="160726"/>
                    <a:pt x="203271" y="160655"/>
                    <a:pt x="203271" y="160655"/>
                  </a:cubicBezTo>
                  <a:cubicBezTo>
                    <a:pt x="203341" y="160514"/>
                    <a:pt x="203412" y="160302"/>
                    <a:pt x="203482" y="160091"/>
                  </a:cubicBezTo>
                  <a:cubicBezTo>
                    <a:pt x="203976" y="159032"/>
                    <a:pt x="204470" y="157903"/>
                    <a:pt x="204893" y="156774"/>
                  </a:cubicBezTo>
                  <a:cubicBezTo>
                    <a:pt x="205105" y="156210"/>
                    <a:pt x="205246" y="155646"/>
                    <a:pt x="205458" y="155011"/>
                  </a:cubicBezTo>
                  <a:cubicBezTo>
                    <a:pt x="205599" y="154658"/>
                    <a:pt x="205670" y="154305"/>
                    <a:pt x="205810" y="153952"/>
                  </a:cubicBezTo>
                  <a:cubicBezTo>
                    <a:pt x="205881" y="153600"/>
                    <a:pt x="206022" y="153317"/>
                    <a:pt x="206093" y="153035"/>
                  </a:cubicBezTo>
                  <a:cubicBezTo>
                    <a:pt x="206446" y="151836"/>
                    <a:pt x="206728" y="150636"/>
                    <a:pt x="207010" y="149437"/>
                  </a:cubicBezTo>
                  <a:cubicBezTo>
                    <a:pt x="207080" y="149013"/>
                    <a:pt x="207151" y="148520"/>
                    <a:pt x="207292" y="148096"/>
                  </a:cubicBezTo>
                  <a:cubicBezTo>
                    <a:pt x="207363" y="147814"/>
                    <a:pt x="207434" y="147532"/>
                    <a:pt x="207434" y="147249"/>
                  </a:cubicBezTo>
                  <a:cubicBezTo>
                    <a:pt x="207504" y="146826"/>
                    <a:pt x="207645" y="146403"/>
                    <a:pt x="207716" y="145979"/>
                  </a:cubicBezTo>
                  <a:cubicBezTo>
                    <a:pt x="207927" y="144851"/>
                    <a:pt x="208068" y="143722"/>
                    <a:pt x="208210" y="142593"/>
                  </a:cubicBezTo>
                  <a:cubicBezTo>
                    <a:pt x="208280" y="141958"/>
                    <a:pt x="208351" y="141323"/>
                    <a:pt x="208421" y="140688"/>
                  </a:cubicBezTo>
                  <a:cubicBezTo>
                    <a:pt x="208421" y="140476"/>
                    <a:pt x="208492" y="140264"/>
                    <a:pt x="208492" y="139982"/>
                  </a:cubicBezTo>
                  <a:cubicBezTo>
                    <a:pt x="208492" y="139700"/>
                    <a:pt x="208562" y="139418"/>
                    <a:pt x="208562" y="139136"/>
                  </a:cubicBezTo>
                  <a:cubicBezTo>
                    <a:pt x="208633" y="138007"/>
                    <a:pt x="208703" y="136948"/>
                    <a:pt x="208774" y="135819"/>
                  </a:cubicBezTo>
                  <a:cubicBezTo>
                    <a:pt x="208844" y="134691"/>
                    <a:pt x="208844" y="133562"/>
                    <a:pt x="208844" y="132362"/>
                  </a:cubicBezTo>
                  <a:cubicBezTo>
                    <a:pt x="208844" y="132292"/>
                    <a:pt x="208844" y="132221"/>
                    <a:pt x="208844" y="132151"/>
                  </a:cubicBezTo>
                  <a:cubicBezTo>
                    <a:pt x="209197" y="131163"/>
                    <a:pt x="209197" y="130104"/>
                    <a:pt x="209127" y="129046"/>
                  </a:cubicBezTo>
                  <a:close/>
                </a:path>
              </a:pathLst>
            </a:custGeom>
            <a:solidFill>
              <a:schemeClr val="accent6">
                <a:lumMod val="75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263" name="Freeform: Shape 262">
              <a:extLst>
                <a:ext uri="{FF2B5EF4-FFF2-40B4-BE49-F238E27FC236}">
                  <a16:creationId xmlns:a16="http://schemas.microsoft.com/office/drawing/2014/main" id="{4FEE6D31-40C0-4763-A7A2-0024116BCAF6}"/>
                </a:ext>
              </a:extLst>
            </p:cNvPr>
            <p:cNvSpPr/>
            <p:nvPr/>
          </p:nvSpPr>
          <p:spPr>
            <a:xfrm>
              <a:off x="6640266" y="2491811"/>
              <a:ext cx="246944" cy="282222"/>
            </a:xfrm>
            <a:custGeom>
              <a:avLst/>
              <a:gdLst>
                <a:gd name="connsiteX0" fmla="*/ 249061 w 246944"/>
                <a:gd name="connsiteY0" fmla="*/ 171521 h 282222"/>
                <a:gd name="connsiteX1" fmla="*/ 248849 w 246944"/>
                <a:gd name="connsiteY1" fmla="*/ 167005 h 282222"/>
                <a:gd name="connsiteX2" fmla="*/ 248708 w 246944"/>
                <a:gd name="connsiteY2" fmla="*/ 164888 h 282222"/>
                <a:gd name="connsiteX3" fmla="*/ 248638 w 246944"/>
                <a:gd name="connsiteY3" fmla="*/ 163971 h 282222"/>
                <a:gd name="connsiteX4" fmla="*/ 248496 w 246944"/>
                <a:gd name="connsiteY4" fmla="*/ 162419 h 282222"/>
                <a:gd name="connsiteX5" fmla="*/ 248003 w 246944"/>
                <a:gd name="connsiteY5" fmla="*/ 157833 h 282222"/>
                <a:gd name="connsiteX6" fmla="*/ 247297 w 246944"/>
                <a:gd name="connsiteY6" fmla="*/ 153105 h 282222"/>
                <a:gd name="connsiteX7" fmla="*/ 247297 w 246944"/>
                <a:gd name="connsiteY7" fmla="*/ 152964 h 282222"/>
                <a:gd name="connsiteX8" fmla="*/ 247227 w 246944"/>
                <a:gd name="connsiteY8" fmla="*/ 152753 h 282222"/>
                <a:gd name="connsiteX9" fmla="*/ 246450 w 246944"/>
                <a:gd name="connsiteY9" fmla="*/ 148378 h 282222"/>
                <a:gd name="connsiteX10" fmla="*/ 245463 w 246944"/>
                <a:gd name="connsiteY10" fmla="*/ 143439 h 282222"/>
                <a:gd name="connsiteX11" fmla="*/ 245039 w 246944"/>
                <a:gd name="connsiteY11" fmla="*/ 141605 h 282222"/>
                <a:gd name="connsiteX12" fmla="*/ 244828 w 246944"/>
                <a:gd name="connsiteY12" fmla="*/ 140617 h 282222"/>
                <a:gd name="connsiteX13" fmla="*/ 244334 w 246944"/>
                <a:gd name="connsiteY13" fmla="*/ 138500 h 282222"/>
                <a:gd name="connsiteX14" fmla="*/ 242993 w 246944"/>
                <a:gd name="connsiteY14" fmla="*/ 133491 h 282222"/>
                <a:gd name="connsiteX15" fmla="*/ 241935 w 246944"/>
                <a:gd name="connsiteY15" fmla="*/ 129752 h 282222"/>
                <a:gd name="connsiteX16" fmla="*/ 241723 w 246944"/>
                <a:gd name="connsiteY16" fmla="*/ 129117 h 282222"/>
                <a:gd name="connsiteX17" fmla="*/ 241512 w 246944"/>
                <a:gd name="connsiteY17" fmla="*/ 128482 h 282222"/>
                <a:gd name="connsiteX18" fmla="*/ 239960 w 246944"/>
                <a:gd name="connsiteY18" fmla="*/ 123613 h 282222"/>
                <a:gd name="connsiteX19" fmla="*/ 238266 w 246944"/>
                <a:gd name="connsiteY19" fmla="*/ 118816 h 282222"/>
                <a:gd name="connsiteX20" fmla="*/ 237913 w 246944"/>
                <a:gd name="connsiteY20" fmla="*/ 117898 h 282222"/>
                <a:gd name="connsiteX21" fmla="*/ 237631 w 246944"/>
                <a:gd name="connsiteY21" fmla="*/ 117193 h 282222"/>
                <a:gd name="connsiteX22" fmla="*/ 236502 w 246944"/>
                <a:gd name="connsiteY22" fmla="*/ 114229 h 282222"/>
                <a:gd name="connsiteX23" fmla="*/ 234668 w 246944"/>
                <a:gd name="connsiteY23" fmla="*/ 109643 h 282222"/>
                <a:gd name="connsiteX24" fmla="*/ 233257 w 246944"/>
                <a:gd name="connsiteY24" fmla="*/ 106327 h 282222"/>
                <a:gd name="connsiteX25" fmla="*/ 233045 w 246944"/>
                <a:gd name="connsiteY25" fmla="*/ 105763 h 282222"/>
                <a:gd name="connsiteX26" fmla="*/ 232763 w 246944"/>
                <a:gd name="connsiteY26" fmla="*/ 105128 h 282222"/>
                <a:gd name="connsiteX27" fmla="*/ 230717 w 246944"/>
                <a:gd name="connsiteY27" fmla="*/ 100542 h 282222"/>
                <a:gd name="connsiteX28" fmla="*/ 228318 w 246944"/>
                <a:gd name="connsiteY28" fmla="*/ 95532 h 282222"/>
                <a:gd name="connsiteX29" fmla="*/ 227894 w 246944"/>
                <a:gd name="connsiteY29" fmla="*/ 94756 h 282222"/>
                <a:gd name="connsiteX30" fmla="*/ 227400 w 246944"/>
                <a:gd name="connsiteY30" fmla="*/ 93768 h 282222"/>
                <a:gd name="connsiteX31" fmla="*/ 225354 w 246944"/>
                <a:gd name="connsiteY31" fmla="*/ 89817 h 282222"/>
                <a:gd name="connsiteX32" fmla="*/ 222603 w 246944"/>
                <a:gd name="connsiteY32" fmla="*/ 84949 h 282222"/>
                <a:gd name="connsiteX33" fmla="*/ 221191 w 246944"/>
                <a:gd name="connsiteY33" fmla="*/ 82479 h 282222"/>
                <a:gd name="connsiteX34" fmla="*/ 220627 w 246944"/>
                <a:gd name="connsiteY34" fmla="*/ 81492 h 282222"/>
                <a:gd name="connsiteX35" fmla="*/ 218087 w 246944"/>
                <a:gd name="connsiteY35" fmla="*/ 77470 h 282222"/>
                <a:gd name="connsiteX36" fmla="*/ 214207 w 246944"/>
                <a:gd name="connsiteY36" fmla="*/ 71261 h 282222"/>
                <a:gd name="connsiteX37" fmla="*/ 213571 w 246944"/>
                <a:gd name="connsiteY37" fmla="*/ 70273 h 282222"/>
                <a:gd name="connsiteX38" fmla="*/ 207927 w 246944"/>
                <a:gd name="connsiteY38" fmla="*/ 62230 h 282222"/>
                <a:gd name="connsiteX39" fmla="*/ 207645 w 246944"/>
                <a:gd name="connsiteY39" fmla="*/ 61807 h 282222"/>
                <a:gd name="connsiteX40" fmla="*/ 207574 w 246944"/>
                <a:gd name="connsiteY40" fmla="*/ 61736 h 282222"/>
                <a:gd name="connsiteX41" fmla="*/ 203411 w 246944"/>
                <a:gd name="connsiteY41" fmla="*/ 56233 h 282222"/>
                <a:gd name="connsiteX42" fmla="*/ 199954 w 246944"/>
                <a:gd name="connsiteY42" fmla="*/ 51999 h 282222"/>
                <a:gd name="connsiteX43" fmla="*/ 199813 w 246944"/>
                <a:gd name="connsiteY43" fmla="*/ 51858 h 282222"/>
                <a:gd name="connsiteX44" fmla="*/ 199743 w 246944"/>
                <a:gd name="connsiteY44" fmla="*/ 51788 h 282222"/>
                <a:gd name="connsiteX45" fmla="*/ 196074 w 246944"/>
                <a:gd name="connsiteY45" fmla="*/ 47554 h 282222"/>
                <a:gd name="connsiteX46" fmla="*/ 192405 w 246944"/>
                <a:gd name="connsiteY46" fmla="*/ 43462 h 282222"/>
                <a:gd name="connsiteX47" fmla="*/ 191841 w 246944"/>
                <a:gd name="connsiteY47" fmla="*/ 42827 h 282222"/>
                <a:gd name="connsiteX48" fmla="*/ 191205 w 246944"/>
                <a:gd name="connsiteY48" fmla="*/ 42192 h 282222"/>
                <a:gd name="connsiteX49" fmla="*/ 188524 w 246944"/>
                <a:gd name="connsiteY49" fmla="*/ 39441 h 282222"/>
                <a:gd name="connsiteX50" fmla="*/ 184573 w 246944"/>
                <a:gd name="connsiteY50" fmla="*/ 35489 h 282222"/>
                <a:gd name="connsiteX51" fmla="*/ 183374 w 246944"/>
                <a:gd name="connsiteY51" fmla="*/ 34361 h 282222"/>
                <a:gd name="connsiteX52" fmla="*/ 182457 w 246944"/>
                <a:gd name="connsiteY52" fmla="*/ 33514 h 282222"/>
                <a:gd name="connsiteX53" fmla="*/ 180481 w 246944"/>
                <a:gd name="connsiteY53" fmla="*/ 31679 h 282222"/>
                <a:gd name="connsiteX54" fmla="*/ 176318 w 246944"/>
                <a:gd name="connsiteY54" fmla="*/ 28011 h 282222"/>
                <a:gd name="connsiteX55" fmla="*/ 174484 w 246944"/>
                <a:gd name="connsiteY55" fmla="*/ 26529 h 282222"/>
                <a:gd name="connsiteX56" fmla="*/ 173496 w 246944"/>
                <a:gd name="connsiteY56" fmla="*/ 25753 h 282222"/>
                <a:gd name="connsiteX57" fmla="*/ 172085 w 246944"/>
                <a:gd name="connsiteY57" fmla="*/ 24624 h 282222"/>
                <a:gd name="connsiteX58" fmla="*/ 167993 w 246944"/>
                <a:gd name="connsiteY58" fmla="*/ 21449 h 282222"/>
                <a:gd name="connsiteX59" fmla="*/ 165030 w 246944"/>
                <a:gd name="connsiteY59" fmla="*/ 19332 h 282222"/>
                <a:gd name="connsiteX60" fmla="*/ 164465 w 246944"/>
                <a:gd name="connsiteY60" fmla="*/ 18909 h 282222"/>
                <a:gd name="connsiteX61" fmla="*/ 163900 w 246944"/>
                <a:gd name="connsiteY61" fmla="*/ 18556 h 282222"/>
                <a:gd name="connsiteX62" fmla="*/ 159879 w 246944"/>
                <a:gd name="connsiteY62" fmla="*/ 15945 h 282222"/>
                <a:gd name="connsiteX63" fmla="*/ 155928 w 246944"/>
                <a:gd name="connsiteY63" fmla="*/ 13547 h 282222"/>
                <a:gd name="connsiteX64" fmla="*/ 155010 w 246944"/>
                <a:gd name="connsiteY64" fmla="*/ 12982 h 282222"/>
                <a:gd name="connsiteX65" fmla="*/ 152047 w 246944"/>
                <a:gd name="connsiteY65" fmla="*/ 11289 h 282222"/>
                <a:gd name="connsiteX66" fmla="*/ 150918 w 246944"/>
                <a:gd name="connsiteY66" fmla="*/ 10724 h 282222"/>
                <a:gd name="connsiteX67" fmla="*/ 149366 w 246944"/>
                <a:gd name="connsiteY67" fmla="*/ 9948 h 282222"/>
                <a:gd name="connsiteX68" fmla="*/ 148167 w 246944"/>
                <a:gd name="connsiteY68" fmla="*/ 9313 h 282222"/>
                <a:gd name="connsiteX69" fmla="*/ 146262 w 246944"/>
                <a:gd name="connsiteY69" fmla="*/ 8396 h 282222"/>
                <a:gd name="connsiteX70" fmla="*/ 144921 w 246944"/>
                <a:gd name="connsiteY70" fmla="*/ 7761 h 282222"/>
                <a:gd name="connsiteX71" fmla="*/ 144356 w 246944"/>
                <a:gd name="connsiteY71" fmla="*/ 7479 h 282222"/>
                <a:gd name="connsiteX72" fmla="*/ 140617 w 246944"/>
                <a:gd name="connsiteY72" fmla="*/ 5856 h 282222"/>
                <a:gd name="connsiteX73" fmla="*/ 140617 w 246944"/>
                <a:gd name="connsiteY73" fmla="*/ 5856 h 282222"/>
                <a:gd name="connsiteX74" fmla="*/ 140405 w 246944"/>
                <a:gd name="connsiteY74" fmla="*/ 5785 h 282222"/>
                <a:gd name="connsiteX75" fmla="*/ 136807 w 246944"/>
                <a:gd name="connsiteY75" fmla="*/ 4445 h 282222"/>
                <a:gd name="connsiteX76" fmla="*/ 136313 w 246944"/>
                <a:gd name="connsiteY76" fmla="*/ 4304 h 282222"/>
                <a:gd name="connsiteX77" fmla="*/ 134902 w 246944"/>
                <a:gd name="connsiteY77" fmla="*/ 3880 h 282222"/>
                <a:gd name="connsiteX78" fmla="*/ 133068 w 246944"/>
                <a:gd name="connsiteY78" fmla="*/ 3245 h 282222"/>
                <a:gd name="connsiteX79" fmla="*/ 132080 w 246944"/>
                <a:gd name="connsiteY79" fmla="*/ 2963 h 282222"/>
                <a:gd name="connsiteX80" fmla="*/ 130387 w 246944"/>
                <a:gd name="connsiteY80" fmla="*/ 2469 h 282222"/>
                <a:gd name="connsiteX81" fmla="*/ 129117 w 246944"/>
                <a:gd name="connsiteY81" fmla="*/ 2117 h 282222"/>
                <a:gd name="connsiteX82" fmla="*/ 127776 w 246944"/>
                <a:gd name="connsiteY82" fmla="*/ 1834 h 282222"/>
                <a:gd name="connsiteX83" fmla="*/ 126083 w 246944"/>
                <a:gd name="connsiteY83" fmla="*/ 1482 h 282222"/>
                <a:gd name="connsiteX84" fmla="*/ 125236 w 246944"/>
                <a:gd name="connsiteY84" fmla="*/ 1270 h 282222"/>
                <a:gd name="connsiteX85" fmla="*/ 123684 w 246944"/>
                <a:gd name="connsiteY85" fmla="*/ 988 h 282222"/>
                <a:gd name="connsiteX86" fmla="*/ 121779 w 246944"/>
                <a:gd name="connsiteY86" fmla="*/ 705 h 282222"/>
                <a:gd name="connsiteX87" fmla="*/ 121144 w 246944"/>
                <a:gd name="connsiteY87" fmla="*/ 564 h 282222"/>
                <a:gd name="connsiteX88" fmla="*/ 119592 w 246944"/>
                <a:gd name="connsiteY88" fmla="*/ 423 h 282222"/>
                <a:gd name="connsiteX89" fmla="*/ 117545 w 246944"/>
                <a:gd name="connsiteY89" fmla="*/ 212 h 282222"/>
                <a:gd name="connsiteX90" fmla="*/ 116981 w 246944"/>
                <a:gd name="connsiteY90" fmla="*/ 141 h 282222"/>
                <a:gd name="connsiteX91" fmla="*/ 115641 w 246944"/>
                <a:gd name="connsiteY91" fmla="*/ 70 h 282222"/>
                <a:gd name="connsiteX92" fmla="*/ 113242 w 246944"/>
                <a:gd name="connsiteY92" fmla="*/ 0 h 282222"/>
                <a:gd name="connsiteX93" fmla="*/ 112606 w 246944"/>
                <a:gd name="connsiteY93" fmla="*/ 0 h 282222"/>
                <a:gd name="connsiteX94" fmla="*/ 111548 w 246944"/>
                <a:gd name="connsiteY94" fmla="*/ 70 h 282222"/>
                <a:gd name="connsiteX95" fmla="*/ 108585 w 246944"/>
                <a:gd name="connsiteY95" fmla="*/ 212 h 282222"/>
                <a:gd name="connsiteX96" fmla="*/ 107668 w 246944"/>
                <a:gd name="connsiteY96" fmla="*/ 282 h 282222"/>
                <a:gd name="connsiteX97" fmla="*/ 107033 w 246944"/>
                <a:gd name="connsiteY97" fmla="*/ 353 h 282222"/>
                <a:gd name="connsiteX98" fmla="*/ 102658 w 246944"/>
                <a:gd name="connsiteY98" fmla="*/ 988 h 282222"/>
                <a:gd name="connsiteX99" fmla="*/ 102235 w 246944"/>
                <a:gd name="connsiteY99" fmla="*/ 1058 h 282222"/>
                <a:gd name="connsiteX100" fmla="*/ 102164 w 246944"/>
                <a:gd name="connsiteY100" fmla="*/ 1058 h 282222"/>
                <a:gd name="connsiteX101" fmla="*/ 96167 w 246944"/>
                <a:gd name="connsiteY101" fmla="*/ 2681 h 282222"/>
                <a:gd name="connsiteX102" fmla="*/ 95603 w 246944"/>
                <a:gd name="connsiteY102" fmla="*/ 2822 h 282222"/>
                <a:gd name="connsiteX103" fmla="*/ 95179 w 246944"/>
                <a:gd name="connsiteY103" fmla="*/ 2963 h 282222"/>
                <a:gd name="connsiteX104" fmla="*/ 92639 w 246944"/>
                <a:gd name="connsiteY104" fmla="*/ 3951 h 282222"/>
                <a:gd name="connsiteX105" fmla="*/ 91440 w 246944"/>
                <a:gd name="connsiteY105" fmla="*/ 4445 h 282222"/>
                <a:gd name="connsiteX106" fmla="*/ 87912 w 246944"/>
                <a:gd name="connsiteY106" fmla="*/ 6279 h 282222"/>
                <a:gd name="connsiteX107" fmla="*/ 0 w 246944"/>
                <a:gd name="connsiteY107" fmla="*/ 57361 h 282222"/>
                <a:gd name="connsiteX108" fmla="*/ 3528 w 246944"/>
                <a:gd name="connsiteY108" fmla="*/ 55527 h 282222"/>
                <a:gd name="connsiteX109" fmla="*/ 4727 w 246944"/>
                <a:gd name="connsiteY109" fmla="*/ 55033 h 282222"/>
                <a:gd name="connsiteX110" fmla="*/ 7267 w 246944"/>
                <a:gd name="connsiteY110" fmla="*/ 54045 h 282222"/>
                <a:gd name="connsiteX111" fmla="*/ 8184 w 246944"/>
                <a:gd name="connsiteY111" fmla="*/ 53763 h 282222"/>
                <a:gd name="connsiteX112" fmla="*/ 14182 w 246944"/>
                <a:gd name="connsiteY112" fmla="*/ 52140 h 282222"/>
                <a:gd name="connsiteX113" fmla="*/ 14675 w 246944"/>
                <a:gd name="connsiteY113" fmla="*/ 52070 h 282222"/>
                <a:gd name="connsiteX114" fmla="*/ 19050 w 246944"/>
                <a:gd name="connsiteY114" fmla="*/ 51435 h 282222"/>
                <a:gd name="connsiteX115" fmla="*/ 20602 w 246944"/>
                <a:gd name="connsiteY115" fmla="*/ 51294 h 282222"/>
                <a:gd name="connsiteX116" fmla="*/ 23565 w 246944"/>
                <a:gd name="connsiteY116" fmla="*/ 51153 h 282222"/>
                <a:gd name="connsiteX117" fmla="*/ 25259 w 246944"/>
                <a:gd name="connsiteY117" fmla="*/ 51153 h 282222"/>
                <a:gd name="connsiteX118" fmla="*/ 27658 w 246944"/>
                <a:gd name="connsiteY118" fmla="*/ 51223 h 282222"/>
                <a:gd name="connsiteX119" fmla="*/ 29633 w 246944"/>
                <a:gd name="connsiteY119" fmla="*/ 51294 h 282222"/>
                <a:gd name="connsiteX120" fmla="*/ 31679 w 246944"/>
                <a:gd name="connsiteY120" fmla="*/ 51505 h 282222"/>
                <a:gd name="connsiteX121" fmla="*/ 33937 w 246944"/>
                <a:gd name="connsiteY121" fmla="*/ 51788 h 282222"/>
                <a:gd name="connsiteX122" fmla="*/ 35842 w 246944"/>
                <a:gd name="connsiteY122" fmla="*/ 52070 h 282222"/>
                <a:gd name="connsiteX123" fmla="*/ 38241 w 246944"/>
                <a:gd name="connsiteY123" fmla="*/ 52493 h 282222"/>
                <a:gd name="connsiteX124" fmla="*/ 39864 w 246944"/>
                <a:gd name="connsiteY124" fmla="*/ 52846 h 282222"/>
                <a:gd name="connsiteX125" fmla="*/ 42474 w 246944"/>
                <a:gd name="connsiteY125" fmla="*/ 53481 h 282222"/>
                <a:gd name="connsiteX126" fmla="*/ 44168 w 246944"/>
                <a:gd name="connsiteY126" fmla="*/ 53904 h 282222"/>
                <a:gd name="connsiteX127" fmla="*/ 46990 w 246944"/>
                <a:gd name="connsiteY127" fmla="*/ 54822 h 282222"/>
                <a:gd name="connsiteX128" fmla="*/ 48401 w 246944"/>
                <a:gd name="connsiteY128" fmla="*/ 55245 h 282222"/>
                <a:gd name="connsiteX129" fmla="*/ 52564 w 246944"/>
                <a:gd name="connsiteY129" fmla="*/ 56797 h 282222"/>
                <a:gd name="connsiteX130" fmla="*/ 52705 w 246944"/>
                <a:gd name="connsiteY130" fmla="*/ 56868 h 282222"/>
                <a:gd name="connsiteX131" fmla="*/ 57009 w 246944"/>
                <a:gd name="connsiteY131" fmla="*/ 58702 h 282222"/>
                <a:gd name="connsiteX132" fmla="*/ 58349 w 246944"/>
                <a:gd name="connsiteY132" fmla="*/ 59337 h 282222"/>
                <a:gd name="connsiteX133" fmla="*/ 61454 w 246944"/>
                <a:gd name="connsiteY133" fmla="*/ 60889 h 282222"/>
                <a:gd name="connsiteX134" fmla="*/ 62935 w 246944"/>
                <a:gd name="connsiteY134" fmla="*/ 61665 h 282222"/>
                <a:gd name="connsiteX135" fmla="*/ 67098 w 246944"/>
                <a:gd name="connsiteY135" fmla="*/ 63923 h 282222"/>
                <a:gd name="connsiteX136" fmla="*/ 76553 w 246944"/>
                <a:gd name="connsiteY136" fmla="*/ 69920 h 282222"/>
                <a:gd name="connsiteX137" fmla="*/ 77117 w 246944"/>
                <a:gd name="connsiteY137" fmla="*/ 70344 h 282222"/>
                <a:gd name="connsiteX138" fmla="*/ 85655 w 246944"/>
                <a:gd name="connsiteY138" fmla="*/ 76764 h 282222"/>
                <a:gd name="connsiteX139" fmla="*/ 86571 w 246944"/>
                <a:gd name="connsiteY139" fmla="*/ 77540 h 282222"/>
                <a:gd name="connsiteX140" fmla="*/ 94615 w 246944"/>
                <a:gd name="connsiteY140" fmla="*/ 84525 h 282222"/>
                <a:gd name="connsiteX141" fmla="*/ 95532 w 246944"/>
                <a:gd name="connsiteY141" fmla="*/ 85372 h 282222"/>
                <a:gd name="connsiteX142" fmla="*/ 103364 w 246944"/>
                <a:gd name="connsiteY142" fmla="*/ 93204 h 282222"/>
                <a:gd name="connsiteX143" fmla="*/ 103999 w 246944"/>
                <a:gd name="connsiteY143" fmla="*/ 93839 h 282222"/>
                <a:gd name="connsiteX144" fmla="*/ 111972 w 246944"/>
                <a:gd name="connsiteY144" fmla="*/ 102870 h 282222"/>
                <a:gd name="connsiteX145" fmla="*/ 112113 w 246944"/>
                <a:gd name="connsiteY145" fmla="*/ 103011 h 282222"/>
                <a:gd name="connsiteX146" fmla="*/ 119733 w 246944"/>
                <a:gd name="connsiteY146" fmla="*/ 112748 h 282222"/>
                <a:gd name="connsiteX147" fmla="*/ 120015 w 246944"/>
                <a:gd name="connsiteY147" fmla="*/ 113171 h 282222"/>
                <a:gd name="connsiteX148" fmla="*/ 126294 w 246944"/>
                <a:gd name="connsiteY148" fmla="*/ 122202 h 282222"/>
                <a:gd name="connsiteX149" fmla="*/ 130175 w 246944"/>
                <a:gd name="connsiteY149" fmla="*/ 128411 h 282222"/>
                <a:gd name="connsiteX150" fmla="*/ 133280 w 246944"/>
                <a:gd name="connsiteY150" fmla="*/ 133420 h 282222"/>
                <a:gd name="connsiteX151" fmla="*/ 134690 w 246944"/>
                <a:gd name="connsiteY151" fmla="*/ 135890 h 282222"/>
                <a:gd name="connsiteX152" fmla="*/ 139418 w 246944"/>
                <a:gd name="connsiteY152" fmla="*/ 144639 h 282222"/>
                <a:gd name="connsiteX153" fmla="*/ 139911 w 246944"/>
                <a:gd name="connsiteY153" fmla="*/ 145627 h 282222"/>
                <a:gd name="connsiteX154" fmla="*/ 145062 w 246944"/>
                <a:gd name="connsiteY154" fmla="*/ 156563 h 282222"/>
                <a:gd name="connsiteX155" fmla="*/ 145344 w 246944"/>
                <a:gd name="connsiteY155" fmla="*/ 157127 h 282222"/>
                <a:gd name="connsiteX156" fmla="*/ 149719 w 246944"/>
                <a:gd name="connsiteY156" fmla="*/ 167993 h 282222"/>
                <a:gd name="connsiteX157" fmla="*/ 150001 w 246944"/>
                <a:gd name="connsiteY157" fmla="*/ 168698 h 282222"/>
                <a:gd name="connsiteX158" fmla="*/ 153740 w 246944"/>
                <a:gd name="connsiteY158" fmla="*/ 179917 h 282222"/>
                <a:gd name="connsiteX159" fmla="*/ 153952 w 246944"/>
                <a:gd name="connsiteY159" fmla="*/ 180552 h 282222"/>
                <a:gd name="connsiteX160" fmla="*/ 156845 w 246944"/>
                <a:gd name="connsiteY160" fmla="*/ 191347 h 282222"/>
                <a:gd name="connsiteX161" fmla="*/ 157057 w 246944"/>
                <a:gd name="connsiteY161" fmla="*/ 192405 h 282222"/>
                <a:gd name="connsiteX162" fmla="*/ 159244 w 246944"/>
                <a:gd name="connsiteY162" fmla="*/ 203482 h 282222"/>
                <a:gd name="connsiteX163" fmla="*/ 159314 w 246944"/>
                <a:gd name="connsiteY163" fmla="*/ 203694 h 282222"/>
                <a:gd name="connsiteX164" fmla="*/ 160655 w 246944"/>
                <a:gd name="connsiteY164" fmla="*/ 214771 h 282222"/>
                <a:gd name="connsiteX165" fmla="*/ 160725 w 246944"/>
                <a:gd name="connsiteY165" fmla="*/ 215688 h 282222"/>
                <a:gd name="connsiteX166" fmla="*/ 161149 w 246944"/>
                <a:gd name="connsiteY166" fmla="*/ 226554 h 282222"/>
                <a:gd name="connsiteX167" fmla="*/ 160655 w 246944"/>
                <a:gd name="connsiteY167" fmla="*/ 236855 h 282222"/>
                <a:gd name="connsiteX168" fmla="*/ 160585 w 246944"/>
                <a:gd name="connsiteY168" fmla="*/ 237772 h 282222"/>
                <a:gd name="connsiteX169" fmla="*/ 159314 w 246944"/>
                <a:gd name="connsiteY169" fmla="*/ 246521 h 282222"/>
                <a:gd name="connsiteX170" fmla="*/ 159103 w 246944"/>
                <a:gd name="connsiteY170" fmla="*/ 247650 h 282222"/>
                <a:gd name="connsiteX171" fmla="*/ 157057 w 246944"/>
                <a:gd name="connsiteY171" fmla="*/ 255482 h 282222"/>
                <a:gd name="connsiteX172" fmla="*/ 156563 w 246944"/>
                <a:gd name="connsiteY172" fmla="*/ 256893 h 282222"/>
                <a:gd name="connsiteX173" fmla="*/ 153952 w 246944"/>
                <a:gd name="connsiteY173" fmla="*/ 263666 h 282222"/>
                <a:gd name="connsiteX174" fmla="*/ 153670 w 246944"/>
                <a:gd name="connsiteY174" fmla="*/ 264372 h 282222"/>
                <a:gd name="connsiteX175" fmla="*/ 149860 w 246944"/>
                <a:gd name="connsiteY175" fmla="*/ 271215 h 282222"/>
                <a:gd name="connsiteX176" fmla="*/ 149225 w 246944"/>
                <a:gd name="connsiteY176" fmla="*/ 272062 h 282222"/>
                <a:gd name="connsiteX177" fmla="*/ 145627 w 246944"/>
                <a:gd name="connsiteY177" fmla="*/ 276860 h 282222"/>
                <a:gd name="connsiteX178" fmla="*/ 144145 w 246944"/>
                <a:gd name="connsiteY178" fmla="*/ 278483 h 282222"/>
                <a:gd name="connsiteX179" fmla="*/ 140617 w 246944"/>
                <a:gd name="connsiteY179" fmla="*/ 281869 h 282222"/>
                <a:gd name="connsiteX180" fmla="*/ 139065 w 246944"/>
                <a:gd name="connsiteY180" fmla="*/ 283210 h 282222"/>
                <a:gd name="connsiteX181" fmla="*/ 133632 w 246944"/>
                <a:gd name="connsiteY181" fmla="*/ 287020 h 282222"/>
                <a:gd name="connsiteX182" fmla="*/ 221544 w 246944"/>
                <a:gd name="connsiteY182" fmla="*/ 235938 h 282222"/>
                <a:gd name="connsiteX183" fmla="*/ 226977 w 246944"/>
                <a:gd name="connsiteY183" fmla="*/ 232128 h 282222"/>
                <a:gd name="connsiteX184" fmla="*/ 228530 w 246944"/>
                <a:gd name="connsiteY184" fmla="*/ 230787 h 282222"/>
                <a:gd name="connsiteX185" fmla="*/ 232057 w 246944"/>
                <a:gd name="connsiteY185" fmla="*/ 227400 h 282222"/>
                <a:gd name="connsiteX186" fmla="*/ 233539 w 246944"/>
                <a:gd name="connsiteY186" fmla="*/ 225778 h 282222"/>
                <a:gd name="connsiteX187" fmla="*/ 237137 w 246944"/>
                <a:gd name="connsiteY187" fmla="*/ 220980 h 282222"/>
                <a:gd name="connsiteX188" fmla="*/ 237772 w 246944"/>
                <a:gd name="connsiteY188" fmla="*/ 220133 h 282222"/>
                <a:gd name="connsiteX189" fmla="*/ 237913 w 246944"/>
                <a:gd name="connsiteY189" fmla="*/ 219922 h 282222"/>
                <a:gd name="connsiteX190" fmla="*/ 241441 w 246944"/>
                <a:gd name="connsiteY190" fmla="*/ 213501 h 282222"/>
                <a:gd name="connsiteX191" fmla="*/ 241512 w 246944"/>
                <a:gd name="connsiteY191" fmla="*/ 213289 h 282222"/>
                <a:gd name="connsiteX192" fmla="*/ 241794 w 246944"/>
                <a:gd name="connsiteY192" fmla="*/ 212584 h 282222"/>
                <a:gd name="connsiteX193" fmla="*/ 243699 w 246944"/>
                <a:gd name="connsiteY193" fmla="*/ 208139 h 282222"/>
                <a:gd name="connsiteX194" fmla="*/ 244475 w 246944"/>
                <a:gd name="connsiteY194" fmla="*/ 205810 h 282222"/>
                <a:gd name="connsiteX195" fmla="*/ 244969 w 246944"/>
                <a:gd name="connsiteY195" fmla="*/ 204399 h 282222"/>
                <a:gd name="connsiteX196" fmla="*/ 245392 w 246944"/>
                <a:gd name="connsiteY196" fmla="*/ 203129 h 282222"/>
                <a:gd name="connsiteX197" fmla="*/ 246662 w 246944"/>
                <a:gd name="connsiteY197" fmla="*/ 198332 h 282222"/>
                <a:gd name="connsiteX198" fmla="*/ 247015 w 246944"/>
                <a:gd name="connsiteY198" fmla="*/ 196568 h 282222"/>
                <a:gd name="connsiteX199" fmla="*/ 247227 w 246944"/>
                <a:gd name="connsiteY199" fmla="*/ 195439 h 282222"/>
                <a:gd name="connsiteX200" fmla="*/ 247579 w 246944"/>
                <a:gd name="connsiteY200" fmla="*/ 193675 h 282222"/>
                <a:gd name="connsiteX201" fmla="*/ 248285 w 246944"/>
                <a:gd name="connsiteY201" fmla="*/ 189159 h 282222"/>
                <a:gd name="connsiteX202" fmla="*/ 248567 w 246944"/>
                <a:gd name="connsiteY202" fmla="*/ 186619 h 282222"/>
                <a:gd name="connsiteX203" fmla="*/ 248638 w 246944"/>
                <a:gd name="connsiteY203" fmla="*/ 185702 h 282222"/>
                <a:gd name="connsiteX204" fmla="*/ 248779 w 246944"/>
                <a:gd name="connsiteY204" fmla="*/ 184644 h 282222"/>
                <a:gd name="connsiteX205" fmla="*/ 249061 w 246944"/>
                <a:gd name="connsiteY205" fmla="*/ 180199 h 282222"/>
                <a:gd name="connsiteX206" fmla="*/ 249202 w 246944"/>
                <a:gd name="connsiteY206" fmla="*/ 175683 h 282222"/>
                <a:gd name="connsiteX207" fmla="*/ 249202 w 246944"/>
                <a:gd name="connsiteY207" fmla="*/ 175401 h 282222"/>
                <a:gd name="connsiteX208" fmla="*/ 249061 w 246944"/>
                <a:gd name="connsiteY208" fmla="*/ 171521 h 2822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Lst>
              <a:rect l="l" t="t" r="r" b="b"/>
              <a:pathLst>
                <a:path w="246944" h="282222">
                  <a:moveTo>
                    <a:pt x="249061" y="171521"/>
                  </a:moveTo>
                  <a:cubicBezTo>
                    <a:pt x="248990" y="170039"/>
                    <a:pt x="248920" y="168486"/>
                    <a:pt x="248849" y="167005"/>
                  </a:cubicBezTo>
                  <a:cubicBezTo>
                    <a:pt x="248779" y="166299"/>
                    <a:pt x="248708" y="165594"/>
                    <a:pt x="248708" y="164888"/>
                  </a:cubicBezTo>
                  <a:cubicBezTo>
                    <a:pt x="248708" y="164606"/>
                    <a:pt x="248638" y="164324"/>
                    <a:pt x="248638" y="163971"/>
                  </a:cubicBezTo>
                  <a:cubicBezTo>
                    <a:pt x="248567" y="163477"/>
                    <a:pt x="248567" y="162913"/>
                    <a:pt x="248496" y="162419"/>
                  </a:cubicBezTo>
                  <a:cubicBezTo>
                    <a:pt x="248356" y="160867"/>
                    <a:pt x="248214" y="159385"/>
                    <a:pt x="248003" y="157833"/>
                  </a:cubicBezTo>
                  <a:cubicBezTo>
                    <a:pt x="247791" y="156281"/>
                    <a:pt x="247579" y="154658"/>
                    <a:pt x="247297" y="153105"/>
                  </a:cubicBezTo>
                  <a:cubicBezTo>
                    <a:pt x="247297" y="153035"/>
                    <a:pt x="247297" y="152964"/>
                    <a:pt x="247297" y="152964"/>
                  </a:cubicBezTo>
                  <a:cubicBezTo>
                    <a:pt x="247297" y="152894"/>
                    <a:pt x="247297" y="152823"/>
                    <a:pt x="247227" y="152753"/>
                  </a:cubicBezTo>
                  <a:cubicBezTo>
                    <a:pt x="247015" y="151271"/>
                    <a:pt x="246733" y="149860"/>
                    <a:pt x="246450" y="148378"/>
                  </a:cubicBezTo>
                  <a:cubicBezTo>
                    <a:pt x="246168" y="146755"/>
                    <a:pt x="245815" y="145133"/>
                    <a:pt x="245463" y="143439"/>
                  </a:cubicBezTo>
                  <a:cubicBezTo>
                    <a:pt x="245321" y="142875"/>
                    <a:pt x="245181" y="142240"/>
                    <a:pt x="245039" y="141605"/>
                  </a:cubicBezTo>
                  <a:cubicBezTo>
                    <a:pt x="244969" y="141252"/>
                    <a:pt x="244898" y="140899"/>
                    <a:pt x="244828" y="140617"/>
                  </a:cubicBezTo>
                  <a:cubicBezTo>
                    <a:pt x="244687" y="139912"/>
                    <a:pt x="244475" y="139206"/>
                    <a:pt x="244334" y="138500"/>
                  </a:cubicBezTo>
                  <a:cubicBezTo>
                    <a:pt x="243911" y="136807"/>
                    <a:pt x="243487" y="135184"/>
                    <a:pt x="242993" y="133491"/>
                  </a:cubicBezTo>
                  <a:cubicBezTo>
                    <a:pt x="242641" y="132221"/>
                    <a:pt x="242288" y="131022"/>
                    <a:pt x="241935" y="129752"/>
                  </a:cubicBezTo>
                  <a:cubicBezTo>
                    <a:pt x="241864" y="129540"/>
                    <a:pt x="241794" y="129328"/>
                    <a:pt x="241723" y="129117"/>
                  </a:cubicBezTo>
                  <a:cubicBezTo>
                    <a:pt x="241653" y="128905"/>
                    <a:pt x="241582" y="128693"/>
                    <a:pt x="241512" y="128482"/>
                  </a:cubicBezTo>
                  <a:cubicBezTo>
                    <a:pt x="241018" y="126859"/>
                    <a:pt x="240524" y="125236"/>
                    <a:pt x="239960" y="123613"/>
                  </a:cubicBezTo>
                  <a:cubicBezTo>
                    <a:pt x="239395" y="121990"/>
                    <a:pt x="238830" y="120438"/>
                    <a:pt x="238266" y="118816"/>
                  </a:cubicBezTo>
                  <a:cubicBezTo>
                    <a:pt x="238125" y="118533"/>
                    <a:pt x="238054" y="118181"/>
                    <a:pt x="237913" y="117898"/>
                  </a:cubicBezTo>
                  <a:cubicBezTo>
                    <a:pt x="237842" y="117687"/>
                    <a:pt x="237702" y="117404"/>
                    <a:pt x="237631" y="117193"/>
                  </a:cubicBezTo>
                  <a:cubicBezTo>
                    <a:pt x="237278" y="116205"/>
                    <a:pt x="236925" y="115217"/>
                    <a:pt x="236502" y="114229"/>
                  </a:cubicBezTo>
                  <a:cubicBezTo>
                    <a:pt x="235938" y="112677"/>
                    <a:pt x="235303" y="111195"/>
                    <a:pt x="234668" y="109643"/>
                  </a:cubicBezTo>
                  <a:cubicBezTo>
                    <a:pt x="234174" y="108514"/>
                    <a:pt x="233751" y="107386"/>
                    <a:pt x="233257" y="106327"/>
                  </a:cubicBezTo>
                  <a:cubicBezTo>
                    <a:pt x="233186" y="106115"/>
                    <a:pt x="233115" y="105974"/>
                    <a:pt x="233045" y="105763"/>
                  </a:cubicBezTo>
                  <a:cubicBezTo>
                    <a:pt x="232974" y="105551"/>
                    <a:pt x="232904" y="105339"/>
                    <a:pt x="232763" y="105128"/>
                  </a:cubicBezTo>
                  <a:cubicBezTo>
                    <a:pt x="232057" y="103576"/>
                    <a:pt x="231422" y="102094"/>
                    <a:pt x="230717" y="100542"/>
                  </a:cubicBezTo>
                  <a:cubicBezTo>
                    <a:pt x="229940" y="98848"/>
                    <a:pt x="229164" y="97226"/>
                    <a:pt x="228318" y="95532"/>
                  </a:cubicBezTo>
                  <a:cubicBezTo>
                    <a:pt x="228176" y="95250"/>
                    <a:pt x="228036" y="95038"/>
                    <a:pt x="227894" y="94756"/>
                  </a:cubicBezTo>
                  <a:cubicBezTo>
                    <a:pt x="227753" y="94403"/>
                    <a:pt x="227542" y="94121"/>
                    <a:pt x="227400" y="93768"/>
                  </a:cubicBezTo>
                  <a:cubicBezTo>
                    <a:pt x="226766" y="92428"/>
                    <a:pt x="226060" y="91158"/>
                    <a:pt x="225354" y="89817"/>
                  </a:cubicBezTo>
                  <a:cubicBezTo>
                    <a:pt x="224508" y="88194"/>
                    <a:pt x="223520" y="86572"/>
                    <a:pt x="222603" y="84949"/>
                  </a:cubicBezTo>
                  <a:cubicBezTo>
                    <a:pt x="222109" y="84102"/>
                    <a:pt x="221685" y="83326"/>
                    <a:pt x="221191" y="82479"/>
                  </a:cubicBezTo>
                  <a:cubicBezTo>
                    <a:pt x="220980" y="82127"/>
                    <a:pt x="220839" y="81844"/>
                    <a:pt x="220627" y="81492"/>
                  </a:cubicBezTo>
                  <a:cubicBezTo>
                    <a:pt x="219851" y="80151"/>
                    <a:pt x="218934" y="78810"/>
                    <a:pt x="218087" y="77470"/>
                  </a:cubicBezTo>
                  <a:cubicBezTo>
                    <a:pt x="216817" y="75424"/>
                    <a:pt x="215547" y="73307"/>
                    <a:pt x="214207" y="71261"/>
                  </a:cubicBezTo>
                  <a:cubicBezTo>
                    <a:pt x="213995" y="70908"/>
                    <a:pt x="213783" y="70556"/>
                    <a:pt x="213571" y="70273"/>
                  </a:cubicBezTo>
                  <a:cubicBezTo>
                    <a:pt x="211737" y="67522"/>
                    <a:pt x="209832" y="64840"/>
                    <a:pt x="207927" y="62230"/>
                  </a:cubicBezTo>
                  <a:cubicBezTo>
                    <a:pt x="207856" y="62089"/>
                    <a:pt x="207716" y="61948"/>
                    <a:pt x="207645" y="61807"/>
                  </a:cubicBezTo>
                  <a:cubicBezTo>
                    <a:pt x="207645" y="61807"/>
                    <a:pt x="207645" y="61807"/>
                    <a:pt x="207574" y="61736"/>
                  </a:cubicBezTo>
                  <a:cubicBezTo>
                    <a:pt x="206234" y="59902"/>
                    <a:pt x="204823" y="58067"/>
                    <a:pt x="203411" y="56233"/>
                  </a:cubicBezTo>
                  <a:cubicBezTo>
                    <a:pt x="202283" y="54822"/>
                    <a:pt x="201154" y="53410"/>
                    <a:pt x="199954" y="51999"/>
                  </a:cubicBezTo>
                  <a:cubicBezTo>
                    <a:pt x="199884" y="51929"/>
                    <a:pt x="199884" y="51929"/>
                    <a:pt x="199813" y="51858"/>
                  </a:cubicBezTo>
                  <a:cubicBezTo>
                    <a:pt x="199813" y="51858"/>
                    <a:pt x="199743" y="51788"/>
                    <a:pt x="199743" y="51788"/>
                  </a:cubicBezTo>
                  <a:cubicBezTo>
                    <a:pt x="198543" y="50377"/>
                    <a:pt x="197344" y="48895"/>
                    <a:pt x="196074" y="47554"/>
                  </a:cubicBezTo>
                  <a:cubicBezTo>
                    <a:pt x="194874" y="46214"/>
                    <a:pt x="193675" y="44803"/>
                    <a:pt x="192405" y="43462"/>
                  </a:cubicBezTo>
                  <a:cubicBezTo>
                    <a:pt x="192193" y="43250"/>
                    <a:pt x="192052" y="43039"/>
                    <a:pt x="191841" y="42827"/>
                  </a:cubicBezTo>
                  <a:cubicBezTo>
                    <a:pt x="191629" y="42615"/>
                    <a:pt x="191417" y="42404"/>
                    <a:pt x="191205" y="42192"/>
                  </a:cubicBezTo>
                  <a:cubicBezTo>
                    <a:pt x="190359" y="41275"/>
                    <a:pt x="189441" y="40358"/>
                    <a:pt x="188524" y="39441"/>
                  </a:cubicBezTo>
                  <a:cubicBezTo>
                    <a:pt x="187184" y="38100"/>
                    <a:pt x="185914" y="36830"/>
                    <a:pt x="184573" y="35489"/>
                  </a:cubicBezTo>
                  <a:cubicBezTo>
                    <a:pt x="184150" y="35137"/>
                    <a:pt x="183797" y="34713"/>
                    <a:pt x="183374" y="34361"/>
                  </a:cubicBezTo>
                  <a:cubicBezTo>
                    <a:pt x="183092" y="34078"/>
                    <a:pt x="182739" y="33796"/>
                    <a:pt x="182457" y="33514"/>
                  </a:cubicBezTo>
                  <a:cubicBezTo>
                    <a:pt x="181821" y="32879"/>
                    <a:pt x="181116" y="32244"/>
                    <a:pt x="180481" y="31679"/>
                  </a:cubicBezTo>
                  <a:cubicBezTo>
                    <a:pt x="179070" y="30409"/>
                    <a:pt x="177729" y="29210"/>
                    <a:pt x="176318" y="28011"/>
                  </a:cubicBezTo>
                  <a:cubicBezTo>
                    <a:pt x="175683" y="27517"/>
                    <a:pt x="175119" y="27023"/>
                    <a:pt x="174484" y="26529"/>
                  </a:cubicBezTo>
                  <a:cubicBezTo>
                    <a:pt x="174131" y="26247"/>
                    <a:pt x="173849" y="26035"/>
                    <a:pt x="173496" y="25753"/>
                  </a:cubicBezTo>
                  <a:cubicBezTo>
                    <a:pt x="173002" y="25400"/>
                    <a:pt x="172579" y="24977"/>
                    <a:pt x="172085" y="24624"/>
                  </a:cubicBezTo>
                  <a:cubicBezTo>
                    <a:pt x="170745" y="23566"/>
                    <a:pt x="169333" y="22507"/>
                    <a:pt x="167993" y="21449"/>
                  </a:cubicBezTo>
                  <a:cubicBezTo>
                    <a:pt x="167005" y="20743"/>
                    <a:pt x="166017" y="20038"/>
                    <a:pt x="165030" y="19332"/>
                  </a:cubicBezTo>
                  <a:cubicBezTo>
                    <a:pt x="164818" y="19191"/>
                    <a:pt x="164676" y="19050"/>
                    <a:pt x="164465" y="18909"/>
                  </a:cubicBezTo>
                  <a:cubicBezTo>
                    <a:pt x="164253" y="18768"/>
                    <a:pt x="164112" y="18627"/>
                    <a:pt x="163900" y="18556"/>
                  </a:cubicBezTo>
                  <a:cubicBezTo>
                    <a:pt x="162560" y="17639"/>
                    <a:pt x="161219" y="16792"/>
                    <a:pt x="159879" y="15945"/>
                  </a:cubicBezTo>
                  <a:cubicBezTo>
                    <a:pt x="158538" y="15099"/>
                    <a:pt x="157268" y="14323"/>
                    <a:pt x="155928" y="13547"/>
                  </a:cubicBezTo>
                  <a:cubicBezTo>
                    <a:pt x="155646" y="13335"/>
                    <a:pt x="155293" y="13194"/>
                    <a:pt x="155010" y="12982"/>
                  </a:cubicBezTo>
                  <a:cubicBezTo>
                    <a:pt x="154022" y="12418"/>
                    <a:pt x="153035" y="11853"/>
                    <a:pt x="152047" y="11289"/>
                  </a:cubicBezTo>
                  <a:cubicBezTo>
                    <a:pt x="151694" y="11077"/>
                    <a:pt x="151271" y="10936"/>
                    <a:pt x="150918" y="10724"/>
                  </a:cubicBezTo>
                  <a:cubicBezTo>
                    <a:pt x="150424" y="10442"/>
                    <a:pt x="149860" y="10160"/>
                    <a:pt x="149366" y="9948"/>
                  </a:cubicBezTo>
                  <a:cubicBezTo>
                    <a:pt x="148943" y="9736"/>
                    <a:pt x="148590" y="9525"/>
                    <a:pt x="148167" y="9313"/>
                  </a:cubicBezTo>
                  <a:cubicBezTo>
                    <a:pt x="147531" y="9031"/>
                    <a:pt x="146897" y="8749"/>
                    <a:pt x="146262" y="8396"/>
                  </a:cubicBezTo>
                  <a:cubicBezTo>
                    <a:pt x="145838" y="8184"/>
                    <a:pt x="145344" y="7973"/>
                    <a:pt x="144921" y="7761"/>
                  </a:cubicBezTo>
                  <a:cubicBezTo>
                    <a:pt x="144710" y="7691"/>
                    <a:pt x="144568" y="7620"/>
                    <a:pt x="144356" y="7479"/>
                  </a:cubicBezTo>
                  <a:cubicBezTo>
                    <a:pt x="143086" y="6914"/>
                    <a:pt x="141816" y="6350"/>
                    <a:pt x="140617" y="5856"/>
                  </a:cubicBezTo>
                  <a:cubicBezTo>
                    <a:pt x="140617" y="5856"/>
                    <a:pt x="140617" y="5856"/>
                    <a:pt x="140617" y="5856"/>
                  </a:cubicBezTo>
                  <a:cubicBezTo>
                    <a:pt x="140547" y="5856"/>
                    <a:pt x="140476" y="5785"/>
                    <a:pt x="140405" y="5785"/>
                  </a:cubicBezTo>
                  <a:cubicBezTo>
                    <a:pt x="139206" y="5292"/>
                    <a:pt x="138007" y="4868"/>
                    <a:pt x="136807" y="4445"/>
                  </a:cubicBezTo>
                  <a:cubicBezTo>
                    <a:pt x="136666" y="4374"/>
                    <a:pt x="136454" y="4304"/>
                    <a:pt x="136313" y="4304"/>
                  </a:cubicBezTo>
                  <a:cubicBezTo>
                    <a:pt x="135819" y="4163"/>
                    <a:pt x="135396" y="4022"/>
                    <a:pt x="134902" y="3880"/>
                  </a:cubicBezTo>
                  <a:cubicBezTo>
                    <a:pt x="134267" y="3669"/>
                    <a:pt x="133632" y="3457"/>
                    <a:pt x="133068" y="3245"/>
                  </a:cubicBezTo>
                  <a:cubicBezTo>
                    <a:pt x="132715" y="3175"/>
                    <a:pt x="132432" y="3104"/>
                    <a:pt x="132080" y="2963"/>
                  </a:cubicBezTo>
                  <a:cubicBezTo>
                    <a:pt x="131516" y="2822"/>
                    <a:pt x="130951" y="2681"/>
                    <a:pt x="130387" y="2469"/>
                  </a:cubicBezTo>
                  <a:cubicBezTo>
                    <a:pt x="129963" y="2328"/>
                    <a:pt x="129540" y="2258"/>
                    <a:pt x="129117" y="2117"/>
                  </a:cubicBezTo>
                  <a:cubicBezTo>
                    <a:pt x="128693" y="1976"/>
                    <a:pt x="128199" y="1905"/>
                    <a:pt x="127776" y="1834"/>
                  </a:cubicBezTo>
                  <a:cubicBezTo>
                    <a:pt x="127211" y="1693"/>
                    <a:pt x="126647" y="1552"/>
                    <a:pt x="126083" y="1482"/>
                  </a:cubicBezTo>
                  <a:cubicBezTo>
                    <a:pt x="125800" y="1411"/>
                    <a:pt x="125518" y="1340"/>
                    <a:pt x="125236" y="1270"/>
                  </a:cubicBezTo>
                  <a:cubicBezTo>
                    <a:pt x="124742" y="1199"/>
                    <a:pt x="124178" y="1129"/>
                    <a:pt x="123684" y="988"/>
                  </a:cubicBezTo>
                  <a:cubicBezTo>
                    <a:pt x="123049" y="847"/>
                    <a:pt x="122414" y="776"/>
                    <a:pt x="121779" y="705"/>
                  </a:cubicBezTo>
                  <a:cubicBezTo>
                    <a:pt x="121567" y="705"/>
                    <a:pt x="121356" y="635"/>
                    <a:pt x="121144" y="564"/>
                  </a:cubicBezTo>
                  <a:cubicBezTo>
                    <a:pt x="120579" y="494"/>
                    <a:pt x="120085" y="494"/>
                    <a:pt x="119592" y="423"/>
                  </a:cubicBezTo>
                  <a:cubicBezTo>
                    <a:pt x="118886" y="353"/>
                    <a:pt x="118251" y="282"/>
                    <a:pt x="117545" y="212"/>
                  </a:cubicBezTo>
                  <a:cubicBezTo>
                    <a:pt x="117334" y="212"/>
                    <a:pt x="117193" y="141"/>
                    <a:pt x="116981" y="141"/>
                  </a:cubicBezTo>
                  <a:cubicBezTo>
                    <a:pt x="116487" y="141"/>
                    <a:pt x="116064" y="141"/>
                    <a:pt x="115641" y="70"/>
                  </a:cubicBezTo>
                  <a:cubicBezTo>
                    <a:pt x="114864" y="0"/>
                    <a:pt x="114018" y="0"/>
                    <a:pt x="113242" y="0"/>
                  </a:cubicBezTo>
                  <a:cubicBezTo>
                    <a:pt x="113030" y="0"/>
                    <a:pt x="112818" y="0"/>
                    <a:pt x="112606" y="0"/>
                  </a:cubicBezTo>
                  <a:cubicBezTo>
                    <a:pt x="112254" y="0"/>
                    <a:pt x="111901" y="70"/>
                    <a:pt x="111548" y="70"/>
                  </a:cubicBezTo>
                  <a:cubicBezTo>
                    <a:pt x="110560" y="70"/>
                    <a:pt x="109573" y="141"/>
                    <a:pt x="108585" y="212"/>
                  </a:cubicBezTo>
                  <a:cubicBezTo>
                    <a:pt x="108303" y="212"/>
                    <a:pt x="108021" y="212"/>
                    <a:pt x="107668" y="282"/>
                  </a:cubicBezTo>
                  <a:cubicBezTo>
                    <a:pt x="107456" y="282"/>
                    <a:pt x="107245" y="353"/>
                    <a:pt x="107033" y="353"/>
                  </a:cubicBezTo>
                  <a:cubicBezTo>
                    <a:pt x="105551" y="494"/>
                    <a:pt x="104069" y="705"/>
                    <a:pt x="102658" y="988"/>
                  </a:cubicBezTo>
                  <a:cubicBezTo>
                    <a:pt x="102517" y="988"/>
                    <a:pt x="102376" y="988"/>
                    <a:pt x="102235" y="1058"/>
                  </a:cubicBezTo>
                  <a:cubicBezTo>
                    <a:pt x="102235" y="1058"/>
                    <a:pt x="102164" y="1058"/>
                    <a:pt x="102164" y="1058"/>
                  </a:cubicBezTo>
                  <a:cubicBezTo>
                    <a:pt x="100118" y="1482"/>
                    <a:pt x="98143" y="2046"/>
                    <a:pt x="96167" y="2681"/>
                  </a:cubicBezTo>
                  <a:cubicBezTo>
                    <a:pt x="96026" y="2752"/>
                    <a:pt x="95814" y="2752"/>
                    <a:pt x="95603" y="2822"/>
                  </a:cubicBezTo>
                  <a:cubicBezTo>
                    <a:pt x="95461" y="2893"/>
                    <a:pt x="95321" y="2963"/>
                    <a:pt x="95179" y="2963"/>
                  </a:cubicBezTo>
                  <a:cubicBezTo>
                    <a:pt x="94333" y="3245"/>
                    <a:pt x="93486" y="3598"/>
                    <a:pt x="92639" y="3951"/>
                  </a:cubicBezTo>
                  <a:cubicBezTo>
                    <a:pt x="92216" y="4092"/>
                    <a:pt x="91863" y="4304"/>
                    <a:pt x="91440" y="4445"/>
                  </a:cubicBezTo>
                  <a:cubicBezTo>
                    <a:pt x="90240" y="5009"/>
                    <a:pt x="89041" y="5644"/>
                    <a:pt x="87912" y="6279"/>
                  </a:cubicBezTo>
                  <a:lnTo>
                    <a:pt x="0" y="57361"/>
                  </a:lnTo>
                  <a:cubicBezTo>
                    <a:pt x="1129" y="56727"/>
                    <a:pt x="2328" y="56092"/>
                    <a:pt x="3528" y="55527"/>
                  </a:cubicBezTo>
                  <a:cubicBezTo>
                    <a:pt x="3951" y="55316"/>
                    <a:pt x="4304" y="55174"/>
                    <a:pt x="4727" y="55033"/>
                  </a:cubicBezTo>
                  <a:cubicBezTo>
                    <a:pt x="5574" y="54681"/>
                    <a:pt x="6350" y="54328"/>
                    <a:pt x="7267" y="54045"/>
                  </a:cubicBezTo>
                  <a:cubicBezTo>
                    <a:pt x="7549" y="53904"/>
                    <a:pt x="7902" y="53834"/>
                    <a:pt x="8184" y="53763"/>
                  </a:cubicBezTo>
                  <a:cubicBezTo>
                    <a:pt x="10160" y="53128"/>
                    <a:pt x="12135" y="52564"/>
                    <a:pt x="14182" y="52140"/>
                  </a:cubicBezTo>
                  <a:cubicBezTo>
                    <a:pt x="14323" y="52140"/>
                    <a:pt x="14534" y="52070"/>
                    <a:pt x="14675" y="52070"/>
                  </a:cubicBezTo>
                  <a:cubicBezTo>
                    <a:pt x="16086" y="51788"/>
                    <a:pt x="17568" y="51576"/>
                    <a:pt x="19050" y="51435"/>
                  </a:cubicBezTo>
                  <a:cubicBezTo>
                    <a:pt x="19544" y="51364"/>
                    <a:pt x="20038" y="51364"/>
                    <a:pt x="20602" y="51294"/>
                  </a:cubicBezTo>
                  <a:cubicBezTo>
                    <a:pt x="21590" y="51223"/>
                    <a:pt x="22578" y="51153"/>
                    <a:pt x="23565" y="51153"/>
                  </a:cubicBezTo>
                  <a:cubicBezTo>
                    <a:pt x="24130" y="51153"/>
                    <a:pt x="24694" y="51153"/>
                    <a:pt x="25259" y="51153"/>
                  </a:cubicBezTo>
                  <a:cubicBezTo>
                    <a:pt x="26035" y="51153"/>
                    <a:pt x="26882" y="51223"/>
                    <a:pt x="27658" y="51223"/>
                  </a:cubicBezTo>
                  <a:cubicBezTo>
                    <a:pt x="28293" y="51223"/>
                    <a:pt x="28928" y="51294"/>
                    <a:pt x="29633" y="51294"/>
                  </a:cubicBezTo>
                  <a:cubicBezTo>
                    <a:pt x="30339" y="51364"/>
                    <a:pt x="30974" y="51435"/>
                    <a:pt x="31679" y="51505"/>
                  </a:cubicBezTo>
                  <a:cubicBezTo>
                    <a:pt x="32455" y="51576"/>
                    <a:pt x="33161" y="51647"/>
                    <a:pt x="33937" y="51788"/>
                  </a:cubicBezTo>
                  <a:cubicBezTo>
                    <a:pt x="34572" y="51858"/>
                    <a:pt x="35207" y="51999"/>
                    <a:pt x="35842" y="52070"/>
                  </a:cubicBezTo>
                  <a:cubicBezTo>
                    <a:pt x="36618" y="52211"/>
                    <a:pt x="37465" y="52352"/>
                    <a:pt x="38241" y="52493"/>
                  </a:cubicBezTo>
                  <a:cubicBezTo>
                    <a:pt x="38806" y="52634"/>
                    <a:pt x="39370" y="52705"/>
                    <a:pt x="39864" y="52846"/>
                  </a:cubicBezTo>
                  <a:cubicBezTo>
                    <a:pt x="40710" y="53058"/>
                    <a:pt x="41628" y="53269"/>
                    <a:pt x="42474" y="53481"/>
                  </a:cubicBezTo>
                  <a:cubicBezTo>
                    <a:pt x="43039" y="53622"/>
                    <a:pt x="43603" y="53763"/>
                    <a:pt x="44168" y="53904"/>
                  </a:cubicBezTo>
                  <a:cubicBezTo>
                    <a:pt x="45085" y="54187"/>
                    <a:pt x="46073" y="54469"/>
                    <a:pt x="46990" y="54822"/>
                  </a:cubicBezTo>
                  <a:cubicBezTo>
                    <a:pt x="47484" y="54963"/>
                    <a:pt x="47907" y="55104"/>
                    <a:pt x="48401" y="55245"/>
                  </a:cubicBezTo>
                  <a:cubicBezTo>
                    <a:pt x="49742" y="55739"/>
                    <a:pt x="51153" y="56233"/>
                    <a:pt x="52564" y="56797"/>
                  </a:cubicBezTo>
                  <a:cubicBezTo>
                    <a:pt x="52634" y="56797"/>
                    <a:pt x="52634" y="56868"/>
                    <a:pt x="52705" y="56868"/>
                  </a:cubicBezTo>
                  <a:cubicBezTo>
                    <a:pt x="54116" y="57432"/>
                    <a:pt x="55598" y="58067"/>
                    <a:pt x="57009" y="58702"/>
                  </a:cubicBezTo>
                  <a:cubicBezTo>
                    <a:pt x="57432" y="58914"/>
                    <a:pt x="57926" y="59125"/>
                    <a:pt x="58349" y="59337"/>
                  </a:cubicBezTo>
                  <a:cubicBezTo>
                    <a:pt x="59408" y="59831"/>
                    <a:pt x="60396" y="60325"/>
                    <a:pt x="61454" y="60889"/>
                  </a:cubicBezTo>
                  <a:cubicBezTo>
                    <a:pt x="61948" y="61172"/>
                    <a:pt x="62441" y="61383"/>
                    <a:pt x="62935" y="61665"/>
                  </a:cubicBezTo>
                  <a:cubicBezTo>
                    <a:pt x="64276" y="62371"/>
                    <a:pt x="65687" y="63147"/>
                    <a:pt x="67098" y="63923"/>
                  </a:cubicBezTo>
                  <a:cubicBezTo>
                    <a:pt x="70273" y="65758"/>
                    <a:pt x="73448" y="67733"/>
                    <a:pt x="76553" y="69920"/>
                  </a:cubicBezTo>
                  <a:cubicBezTo>
                    <a:pt x="76764" y="70062"/>
                    <a:pt x="76905" y="70203"/>
                    <a:pt x="77117" y="70344"/>
                  </a:cubicBezTo>
                  <a:cubicBezTo>
                    <a:pt x="80010" y="72390"/>
                    <a:pt x="82832" y="74507"/>
                    <a:pt x="85655" y="76764"/>
                  </a:cubicBezTo>
                  <a:cubicBezTo>
                    <a:pt x="85937" y="77047"/>
                    <a:pt x="86289" y="77258"/>
                    <a:pt x="86571" y="77540"/>
                  </a:cubicBezTo>
                  <a:cubicBezTo>
                    <a:pt x="89323" y="79798"/>
                    <a:pt x="91934" y="82127"/>
                    <a:pt x="94615" y="84525"/>
                  </a:cubicBezTo>
                  <a:cubicBezTo>
                    <a:pt x="94897" y="84808"/>
                    <a:pt x="95250" y="85090"/>
                    <a:pt x="95532" y="85372"/>
                  </a:cubicBezTo>
                  <a:cubicBezTo>
                    <a:pt x="98213" y="87912"/>
                    <a:pt x="100824" y="90523"/>
                    <a:pt x="103364" y="93204"/>
                  </a:cubicBezTo>
                  <a:cubicBezTo>
                    <a:pt x="103576" y="93415"/>
                    <a:pt x="103787" y="93627"/>
                    <a:pt x="103999" y="93839"/>
                  </a:cubicBezTo>
                  <a:cubicBezTo>
                    <a:pt x="106751" y="96732"/>
                    <a:pt x="109361" y="99765"/>
                    <a:pt x="111972" y="102870"/>
                  </a:cubicBezTo>
                  <a:cubicBezTo>
                    <a:pt x="112042" y="102941"/>
                    <a:pt x="112042" y="102941"/>
                    <a:pt x="112113" y="103011"/>
                  </a:cubicBezTo>
                  <a:cubicBezTo>
                    <a:pt x="114723" y="106186"/>
                    <a:pt x="117263" y="109432"/>
                    <a:pt x="119733" y="112748"/>
                  </a:cubicBezTo>
                  <a:cubicBezTo>
                    <a:pt x="119803" y="112889"/>
                    <a:pt x="119944" y="113030"/>
                    <a:pt x="120015" y="113171"/>
                  </a:cubicBezTo>
                  <a:cubicBezTo>
                    <a:pt x="122202" y="116134"/>
                    <a:pt x="124248" y="119168"/>
                    <a:pt x="126294" y="122202"/>
                  </a:cubicBezTo>
                  <a:cubicBezTo>
                    <a:pt x="127635" y="124248"/>
                    <a:pt x="128905" y="126365"/>
                    <a:pt x="130175" y="128411"/>
                  </a:cubicBezTo>
                  <a:cubicBezTo>
                    <a:pt x="131233" y="130104"/>
                    <a:pt x="132292" y="131727"/>
                    <a:pt x="133280" y="133420"/>
                  </a:cubicBezTo>
                  <a:cubicBezTo>
                    <a:pt x="133773" y="134267"/>
                    <a:pt x="134196" y="135043"/>
                    <a:pt x="134690" y="135890"/>
                  </a:cubicBezTo>
                  <a:cubicBezTo>
                    <a:pt x="136313" y="138783"/>
                    <a:pt x="137936" y="141675"/>
                    <a:pt x="139418" y="144639"/>
                  </a:cubicBezTo>
                  <a:cubicBezTo>
                    <a:pt x="139559" y="144992"/>
                    <a:pt x="139771" y="145274"/>
                    <a:pt x="139911" y="145627"/>
                  </a:cubicBezTo>
                  <a:cubicBezTo>
                    <a:pt x="141746" y="149225"/>
                    <a:pt x="143439" y="152894"/>
                    <a:pt x="145062" y="156563"/>
                  </a:cubicBezTo>
                  <a:cubicBezTo>
                    <a:pt x="145133" y="156774"/>
                    <a:pt x="145203" y="156915"/>
                    <a:pt x="145344" y="157127"/>
                  </a:cubicBezTo>
                  <a:cubicBezTo>
                    <a:pt x="146897" y="160726"/>
                    <a:pt x="148378" y="164324"/>
                    <a:pt x="149719" y="167993"/>
                  </a:cubicBezTo>
                  <a:cubicBezTo>
                    <a:pt x="149789" y="168204"/>
                    <a:pt x="149931" y="168486"/>
                    <a:pt x="150001" y="168698"/>
                  </a:cubicBezTo>
                  <a:cubicBezTo>
                    <a:pt x="151342" y="172438"/>
                    <a:pt x="152612" y="176177"/>
                    <a:pt x="153740" y="179917"/>
                  </a:cubicBezTo>
                  <a:cubicBezTo>
                    <a:pt x="153811" y="180128"/>
                    <a:pt x="153882" y="180340"/>
                    <a:pt x="153952" y="180552"/>
                  </a:cubicBezTo>
                  <a:cubicBezTo>
                    <a:pt x="155010" y="184150"/>
                    <a:pt x="155998" y="187748"/>
                    <a:pt x="156845" y="191347"/>
                  </a:cubicBezTo>
                  <a:cubicBezTo>
                    <a:pt x="156915" y="191699"/>
                    <a:pt x="156986" y="192052"/>
                    <a:pt x="157057" y="192405"/>
                  </a:cubicBezTo>
                  <a:cubicBezTo>
                    <a:pt x="157903" y="196074"/>
                    <a:pt x="158609" y="199813"/>
                    <a:pt x="159244" y="203482"/>
                  </a:cubicBezTo>
                  <a:cubicBezTo>
                    <a:pt x="159244" y="203553"/>
                    <a:pt x="159244" y="203623"/>
                    <a:pt x="159314" y="203694"/>
                  </a:cubicBezTo>
                  <a:cubicBezTo>
                    <a:pt x="159879" y="207433"/>
                    <a:pt x="160373" y="211102"/>
                    <a:pt x="160655" y="214771"/>
                  </a:cubicBezTo>
                  <a:cubicBezTo>
                    <a:pt x="160655" y="215053"/>
                    <a:pt x="160725" y="215335"/>
                    <a:pt x="160725" y="215688"/>
                  </a:cubicBezTo>
                  <a:cubicBezTo>
                    <a:pt x="161008" y="219357"/>
                    <a:pt x="161149" y="222955"/>
                    <a:pt x="161149" y="226554"/>
                  </a:cubicBezTo>
                  <a:cubicBezTo>
                    <a:pt x="161149" y="230152"/>
                    <a:pt x="160937" y="233539"/>
                    <a:pt x="160655" y="236855"/>
                  </a:cubicBezTo>
                  <a:cubicBezTo>
                    <a:pt x="160655" y="237137"/>
                    <a:pt x="160585" y="237419"/>
                    <a:pt x="160585" y="237772"/>
                  </a:cubicBezTo>
                  <a:cubicBezTo>
                    <a:pt x="160302" y="240806"/>
                    <a:pt x="159879" y="243769"/>
                    <a:pt x="159314" y="246521"/>
                  </a:cubicBezTo>
                  <a:cubicBezTo>
                    <a:pt x="159244" y="246874"/>
                    <a:pt x="159173" y="247297"/>
                    <a:pt x="159103" y="247650"/>
                  </a:cubicBezTo>
                  <a:cubicBezTo>
                    <a:pt x="158538" y="250402"/>
                    <a:pt x="157833" y="253012"/>
                    <a:pt x="157057" y="255482"/>
                  </a:cubicBezTo>
                  <a:cubicBezTo>
                    <a:pt x="156915" y="255976"/>
                    <a:pt x="156774" y="256399"/>
                    <a:pt x="156563" y="256893"/>
                  </a:cubicBezTo>
                  <a:cubicBezTo>
                    <a:pt x="155786" y="259221"/>
                    <a:pt x="154870" y="261479"/>
                    <a:pt x="153952" y="263666"/>
                  </a:cubicBezTo>
                  <a:cubicBezTo>
                    <a:pt x="153882" y="263878"/>
                    <a:pt x="153740" y="264160"/>
                    <a:pt x="153670" y="264372"/>
                  </a:cubicBezTo>
                  <a:cubicBezTo>
                    <a:pt x="152541" y="266771"/>
                    <a:pt x="151271" y="269099"/>
                    <a:pt x="149860" y="271215"/>
                  </a:cubicBezTo>
                  <a:cubicBezTo>
                    <a:pt x="149648" y="271498"/>
                    <a:pt x="149437" y="271780"/>
                    <a:pt x="149225" y="272062"/>
                  </a:cubicBezTo>
                  <a:cubicBezTo>
                    <a:pt x="148096" y="273755"/>
                    <a:pt x="146897" y="275378"/>
                    <a:pt x="145627" y="276860"/>
                  </a:cubicBezTo>
                  <a:cubicBezTo>
                    <a:pt x="145133" y="277424"/>
                    <a:pt x="144639" y="277918"/>
                    <a:pt x="144145" y="278483"/>
                  </a:cubicBezTo>
                  <a:cubicBezTo>
                    <a:pt x="143016" y="279682"/>
                    <a:pt x="141816" y="280811"/>
                    <a:pt x="140617" y="281869"/>
                  </a:cubicBezTo>
                  <a:cubicBezTo>
                    <a:pt x="140123" y="282293"/>
                    <a:pt x="139629" y="282787"/>
                    <a:pt x="139065" y="283210"/>
                  </a:cubicBezTo>
                  <a:cubicBezTo>
                    <a:pt x="137301" y="284621"/>
                    <a:pt x="135537" y="285891"/>
                    <a:pt x="133632" y="287020"/>
                  </a:cubicBezTo>
                  <a:lnTo>
                    <a:pt x="221544" y="235938"/>
                  </a:lnTo>
                  <a:cubicBezTo>
                    <a:pt x="223449" y="234809"/>
                    <a:pt x="225284" y="233539"/>
                    <a:pt x="226977" y="232128"/>
                  </a:cubicBezTo>
                  <a:cubicBezTo>
                    <a:pt x="227471" y="231704"/>
                    <a:pt x="228036" y="231281"/>
                    <a:pt x="228530" y="230787"/>
                  </a:cubicBezTo>
                  <a:cubicBezTo>
                    <a:pt x="229729" y="229729"/>
                    <a:pt x="230928" y="228600"/>
                    <a:pt x="232057" y="227400"/>
                  </a:cubicBezTo>
                  <a:cubicBezTo>
                    <a:pt x="232551" y="226906"/>
                    <a:pt x="233045" y="226342"/>
                    <a:pt x="233539" y="225778"/>
                  </a:cubicBezTo>
                  <a:cubicBezTo>
                    <a:pt x="234809" y="224296"/>
                    <a:pt x="236008" y="222673"/>
                    <a:pt x="237137" y="220980"/>
                  </a:cubicBezTo>
                  <a:cubicBezTo>
                    <a:pt x="237349" y="220698"/>
                    <a:pt x="237560" y="220415"/>
                    <a:pt x="237772" y="220133"/>
                  </a:cubicBezTo>
                  <a:cubicBezTo>
                    <a:pt x="237842" y="220063"/>
                    <a:pt x="237842" y="219992"/>
                    <a:pt x="237913" y="219922"/>
                  </a:cubicBezTo>
                  <a:cubicBezTo>
                    <a:pt x="239183" y="217875"/>
                    <a:pt x="240383" y="215759"/>
                    <a:pt x="241441" y="213501"/>
                  </a:cubicBezTo>
                  <a:cubicBezTo>
                    <a:pt x="241441" y="213431"/>
                    <a:pt x="241512" y="213360"/>
                    <a:pt x="241512" y="213289"/>
                  </a:cubicBezTo>
                  <a:cubicBezTo>
                    <a:pt x="241582" y="213078"/>
                    <a:pt x="241723" y="212795"/>
                    <a:pt x="241794" y="212584"/>
                  </a:cubicBezTo>
                  <a:cubicBezTo>
                    <a:pt x="242429" y="211173"/>
                    <a:pt x="243064" y="209691"/>
                    <a:pt x="243699" y="208139"/>
                  </a:cubicBezTo>
                  <a:cubicBezTo>
                    <a:pt x="243981" y="207363"/>
                    <a:pt x="244193" y="206587"/>
                    <a:pt x="244475" y="205810"/>
                  </a:cubicBezTo>
                  <a:cubicBezTo>
                    <a:pt x="244616" y="205317"/>
                    <a:pt x="244757" y="204893"/>
                    <a:pt x="244969" y="204399"/>
                  </a:cubicBezTo>
                  <a:cubicBezTo>
                    <a:pt x="245110" y="203976"/>
                    <a:pt x="245251" y="203553"/>
                    <a:pt x="245392" y="203129"/>
                  </a:cubicBezTo>
                  <a:cubicBezTo>
                    <a:pt x="245815" y="201577"/>
                    <a:pt x="246239" y="199954"/>
                    <a:pt x="246662" y="198332"/>
                  </a:cubicBezTo>
                  <a:cubicBezTo>
                    <a:pt x="246803" y="197767"/>
                    <a:pt x="246874" y="197132"/>
                    <a:pt x="247015" y="196568"/>
                  </a:cubicBezTo>
                  <a:cubicBezTo>
                    <a:pt x="247085" y="196215"/>
                    <a:pt x="247156" y="195792"/>
                    <a:pt x="247227" y="195439"/>
                  </a:cubicBezTo>
                  <a:cubicBezTo>
                    <a:pt x="247368" y="194874"/>
                    <a:pt x="247438" y="194310"/>
                    <a:pt x="247579" y="193675"/>
                  </a:cubicBezTo>
                  <a:cubicBezTo>
                    <a:pt x="247862" y="192193"/>
                    <a:pt x="248073" y="190712"/>
                    <a:pt x="248285" y="189159"/>
                  </a:cubicBezTo>
                  <a:cubicBezTo>
                    <a:pt x="248356" y="188313"/>
                    <a:pt x="248496" y="187466"/>
                    <a:pt x="248567" y="186619"/>
                  </a:cubicBezTo>
                  <a:cubicBezTo>
                    <a:pt x="248567" y="186337"/>
                    <a:pt x="248638" y="186055"/>
                    <a:pt x="248638" y="185702"/>
                  </a:cubicBezTo>
                  <a:cubicBezTo>
                    <a:pt x="248638" y="185349"/>
                    <a:pt x="248708" y="184997"/>
                    <a:pt x="248779" y="184644"/>
                  </a:cubicBezTo>
                  <a:cubicBezTo>
                    <a:pt x="248920" y="183162"/>
                    <a:pt x="248990" y="181681"/>
                    <a:pt x="249061" y="180199"/>
                  </a:cubicBezTo>
                  <a:cubicBezTo>
                    <a:pt x="249132" y="178717"/>
                    <a:pt x="249132" y="177165"/>
                    <a:pt x="249202" y="175683"/>
                  </a:cubicBezTo>
                  <a:cubicBezTo>
                    <a:pt x="249202" y="175613"/>
                    <a:pt x="249202" y="175472"/>
                    <a:pt x="249202" y="175401"/>
                  </a:cubicBezTo>
                  <a:cubicBezTo>
                    <a:pt x="249132" y="174343"/>
                    <a:pt x="249132" y="172932"/>
                    <a:pt x="249061" y="171521"/>
                  </a:cubicBezTo>
                  <a:close/>
                </a:path>
              </a:pathLst>
            </a:custGeom>
            <a:solidFill>
              <a:schemeClr val="accent1">
                <a:lumMod val="75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264" name="Freeform: Shape 263">
              <a:extLst>
                <a:ext uri="{FF2B5EF4-FFF2-40B4-BE49-F238E27FC236}">
                  <a16:creationId xmlns:a16="http://schemas.microsoft.com/office/drawing/2014/main" id="{90B045BB-10A1-4282-A015-F679E550F59F}"/>
                </a:ext>
              </a:extLst>
            </p:cNvPr>
            <p:cNvSpPr/>
            <p:nvPr/>
          </p:nvSpPr>
          <p:spPr>
            <a:xfrm>
              <a:off x="6540147" y="2460061"/>
              <a:ext cx="331611" cy="402167"/>
            </a:xfrm>
            <a:custGeom>
              <a:avLst/>
              <a:gdLst>
                <a:gd name="connsiteX0" fmla="*/ 284268 w 331611"/>
                <a:gd name="connsiteY0" fmla="*/ 324979 h 402166"/>
                <a:gd name="connsiteX1" fmla="*/ 282575 w 331611"/>
                <a:gd name="connsiteY1" fmla="*/ 328718 h 402166"/>
                <a:gd name="connsiteX2" fmla="*/ 284974 w 331611"/>
                <a:gd name="connsiteY2" fmla="*/ 408375 h 402166"/>
                <a:gd name="connsiteX3" fmla="*/ 246592 w 331611"/>
                <a:gd name="connsiteY3" fmla="*/ 384528 h 402166"/>
                <a:gd name="connsiteX4" fmla="*/ 217029 w 331611"/>
                <a:gd name="connsiteY4" fmla="*/ 366113 h 402166"/>
                <a:gd name="connsiteX5" fmla="*/ 212937 w 331611"/>
                <a:gd name="connsiteY5" fmla="*/ 365760 h 402166"/>
                <a:gd name="connsiteX6" fmla="*/ 166582 w 331611"/>
                <a:gd name="connsiteY6" fmla="*/ 396451 h 402166"/>
                <a:gd name="connsiteX7" fmla="*/ 120579 w 331611"/>
                <a:gd name="connsiteY7" fmla="*/ 312420 h 402166"/>
                <a:gd name="connsiteX8" fmla="*/ 116699 w 331611"/>
                <a:gd name="connsiteY8" fmla="*/ 308187 h 402166"/>
                <a:gd name="connsiteX9" fmla="*/ 86924 w 331611"/>
                <a:gd name="connsiteY9" fmla="*/ 292312 h 402166"/>
                <a:gd name="connsiteX10" fmla="*/ 48542 w 331611"/>
                <a:gd name="connsiteY10" fmla="*/ 271851 h 402166"/>
                <a:gd name="connsiteX11" fmla="*/ 51435 w 331611"/>
                <a:gd name="connsiteY11" fmla="*/ 195298 h 402166"/>
                <a:gd name="connsiteX12" fmla="*/ 49742 w 331611"/>
                <a:gd name="connsiteY12" fmla="*/ 189583 h 402166"/>
                <a:gd name="connsiteX13" fmla="*/ 0 w 331611"/>
                <a:gd name="connsiteY13" fmla="*/ 107668 h 402166"/>
                <a:gd name="connsiteX14" fmla="*/ 50094 w 331611"/>
                <a:gd name="connsiteY14" fmla="*/ 83397 h 402166"/>
                <a:gd name="connsiteX15" fmla="*/ 51858 w 331611"/>
                <a:gd name="connsiteY15" fmla="*/ 79657 h 402166"/>
                <a:gd name="connsiteX16" fmla="*/ 49389 w 331611"/>
                <a:gd name="connsiteY16" fmla="*/ 0 h 402166"/>
                <a:gd name="connsiteX17" fmla="*/ 117334 w 331611"/>
                <a:gd name="connsiteY17" fmla="*/ 42263 h 402166"/>
                <a:gd name="connsiteX18" fmla="*/ 121426 w 331611"/>
                <a:gd name="connsiteY18" fmla="*/ 42686 h 402166"/>
                <a:gd name="connsiteX19" fmla="*/ 167781 w 331611"/>
                <a:gd name="connsiteY19" fmla="*/ 11924 h 402166"/>
                <a:gd name="connsiteX20" fmla="*/ 213783 w 331611"/>
                <a:gd name="connsiteY20" fmla="*/ 95955 h 402166"/>
                <a:gd name="connsiteX21" fmla="*/ 217593 w 331611"/>
                <a:gd name="connsiteY21" fmla="*/ 100118 h 402166"/>
                <a:gd name="connsiteX22" fmla="*/ 285821 w 331611"/>
                <a:gd name="connsiteY22" fmla="*/ 136454 h 402166"/>
                <a:gd name="connsiteX23" fmla="*/ 282998 w 331611"/>
                <a:gd name="connsiteY23" fmla="*/ 213007 h 402166"/>
                <a:gd name="connsiteX24" fmla="*/ 284691 w 331611"/>
                <a:gd name="connsiteY24" fmla="*/ 218722 h 402166"/>
                <a:gd name="connsiteX25" fmla="*/ 334433 w 331611"/>
                <a:gd name="connsiteY25" fmla="*/ 300637 h 402166"/>
                <a:gd name="connsiteX26" fmla="*/ 284268 w 331611"/>
                <a:gd name="connsiteY26" fmla="*/ 324979 h 402166"/>
                <a:gd name="connsiteX27" fmla="*/ 166723 w 331611"/>
                <a:gd name="connsiteY27" fmla="*/ 324697 h 402166"/>
                <a:gd name="connsiteX28" fmla="*/ 271992 w 331611"/>
                <a:gd name="connsiteY28" fmla="*/ 264724 h 402166"/>
                <a:gd name="connsiteX29" fmla="*/ 167428 w 331611"/>
                <a:gd name="connsiteY29" fmla="*/ 83679 h 402166"/>
                <a:gd name="connsiteX30" fmla="*/ 62159 w 331611"/>
                <a:gd name="connsiteY30" fmla="*/ 143651 h 402166"/>
                <a:gd name="connsiteX31" fmla="*/ 166723 w 331611"/>
                <a:gd name="connsiteY31" fmla="*/ 324697 h 402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31611" h="402166">
                  <a:moveTo>
                    <a:pt x="284268" y="324979"/>
                  </a:moveTo>
                  <a:cubicBezTo>
                    <a:pt x="283069" y="325543"/>
                    <a:pt x="282504" y="326884"/>
                    <a:pt x="282575" y="328718"/>
                  </a:cubicBezTo>
                  <a:lnTo>
                    <a:pt x="284974" y="408375"/>
                  </a:lnTo>
                  <a:lnTo>
                    <a:pt x="246592" y="384528"/>
                  </a:lnTo>
                  <a:lnTo>
                    <a:pt x="217029" y="366113"/>
                  </a:lnTo>
                  <a:cubicBezTo>
                    <a:pt x="215406" y="365195"/>
                    <a:pt x="213995" y="365054"/>
                    <a:pt x="212937" y="365760"/>
                  </a:cubicBezTo>
                  <a:lnTo>
                    <a:pt x="166582" y="396451"/>
                  </a:lnTo>
                  <a:lnTo>
                    <a:pt x="120579" y="312420"/>
                  </a:lnTo>
                  <a:cubicBezTo>
                    <a:pt x="119592" y="310585"/>
                    <a:pt x="118181" y="309033"/>
                    <a:pt x="116699" y="308187"/>
                  </a:cubicBezTo>
                  <a:lnTo>
                    <a:pt x="86924" y="292312"/>
                  </a:lnTo>
                  <a:lnTo>
                    <a:pt x="48542" y="271851"/>
                  </a:lnTo>
                  <a:lnTo>
                    <a:pt x="51435" y="195298"/>
                  </a:lnTo>
                  <a:cubicBezTo>
                    <a:pt x="51505" y="193534"/>
                    <a:pt x="50870" y="191488"/>
                    <a:pt x="49742" y="189583"/>
                  </a:cubicBezTo>
                  <a:lnTo>
                    <a:pt x="0" y="107668"/>
                  </a:lnTo>
                  <a:lnTo>
                    <a:pt x="50094" y="83397"/>
                  </a:lnTo>
                  <a:cubicBezTo>
                    <a:pt x="51223" y="82832"/>
                    <a:pt x="51858" y="81492"/>
                    <a:pt x="51858" y="79657"/>
                  </a:cubicBezTo>
                  <a:lnTo>
                    <a:pt x="49389" y="0"/>
                  </a:lnTo>
                  <a:lnTo>
                    <a:pt x="117334" y="42263"/>
                  </a:lnTo>
                  <a:cubicBezTo>
                    <a:pt x="118957" y="43180"/>
                    <a:pt x="120368" y="43392"/>
                    <a:pt x="121426" y="42686"/>
                  </a:cubicBezTo>
                  <a:lnTo>
                    <a:pt x="167781" y="11924"/>
                  </a:lnTo>
                  <a:lnTo>
                    <a:pt x="213783" y="95955"/>
                  </a:lnTo>
                  <a:cubicBezTo>
                    <a:pt x="214771" y="97790"/>
                    <a:pt x="216112" y="99272"/>
                    <a:pt x="217593" y="100118"/>
                  </a:cubicBezTo>
                  <a:lnTo>
                    <a:pt x="285821" y="136454"/>
                  </a:lnTo>
                  <a:lnTo>
                    <a:pt x="282998" y="213007"/>
                  </a:lnTo>
                  <a:cubicBezTo>
                    <a:pt x="282928" y="214771"/>
                    <a:pt x="283492" y="216817"/>
                    <a:pt x="284691" y="218722"/>
                  </a:cubicBezTo>
                  <a:lnTo>
                    <a:pt x="334433" y="300637"/>
                  </a:lnTo>
                  <a:lnTo>
                    <a:pt x="284268" y="324979"/>
                  </a:lnTo>
                  <a:close/>
                  <a:moveTo>
                    <a:pt x="166723" y="324697"/>
                  </a:moveTo>
                  <a:cubicBezTo>
                    <a:pt x="224508" y="358069"/>
                    <a:pt x="271780" y="331188"/>
                    <a:pt x="271992" y="264724"/>
                  </a:cubicBezTo>
                  <a:cubicBezTo>
                    <a:pt x="272203" y="198261"/>
                    <a:pt x="225284" y="117052"/>
                    <a:pt x="167428" y="83679"/>
                  </a:cubicBezTo>
                  <a:cubicBezTo>
                    <a:pt x="109573" y="50306"/>
                    <a:pt x="62371" y="77188"/>
                    <a:pt x="62159" y="143651"/>
                  </a:cubicBezTo>
                  <a:cubicBezTo>
                    <a:pt x="62018" y="210044"/>
                    <a:pt x="108867" y="291253"/>
                    <a:pt x="166723" y="324697"/>
                  </a:cubicBezTo>
                </a:path>
              </a:pathLst>
            </a:custGeom>
            <a:solidFill>
              <a:schemeClr val="accent2"/>
            </a:solidFill>
            <a:ln w="7047" cap="flat">
              <a:noFill/>
              <a:prstDash val="solid"/>
              <a:miter/>
            </a:ln>
          </p:spPr>
          <p:txBody>
            <a:bodyPr rtlCol="0" anchor="ctr"/>
            <a:lstStyle/>
            <a:p>
              <a:pPr algn="r" rtl="1"/>
              <a:endParaRPr lang="en-ID">
                <a:cs typeface="B Nazanin" panose="00000400000000000000" pitchFamily="2" charset="-78"/>
              </a:endParaRPr>
            </a:p>
          </p:txBody>
        </p:sp>
        <p:sp>
          <p:nvSpPr>
            <p:cNvPr id="265" name="Freeform: Shape 264">
              <a:extLst>
                <a:ext uri="{FF2B5EF4-FFF2-40B4-BE49-F238E27FC236}">
                  <a16:creationId xmlns:a16="http://schemas.microsoft.com/office/drawing/2014/main" id="{24DED0BE-8B9C-442A-BCB5-50DA9264731A}"/>
                </a:ext>
              </a:extLst>
            </p:cNvPr>
            <p:cNvSpPr/>
            <p:nvPr/>
          </p:nvSpPr>
          <p:spPr>
            <a:xfrm>
              <a:off x="6613031" y="2542989"/>
              <a:ext cx="183444" cy="239889"/>
            </a:xfrm>
            <a:custGeom>
              <a:avLst/>
              <a:gdLst>
                <a:gd name="connsiteX0" fmla="*/ 94545 w 183444"/>
                <a:gd name="connsiteY0" fmla="*/ 12886 h 239888"/>
                <a:gd name="connsiteX1" fmla="*/ 188525 w 183444"/>
                <a:gd name="connsiteY1" fmla="*/ 175657 h 239888"/>
                <a:gd name="connsiteX2" fmla="*/ 93980 w 183444"/>
                <a:gd name="connsiteY2" fmla="*/ 229562 h 239888"/>
                <a:gd name="connsiteX3" fmla="*/ 0 w 183444"/>
                <a:gd name="connsiteY3" fmla="*/ 66790 h 239888"/>
                <a:gd name="connsiteX4" fmla="*/ 94545 w 183444"/>
                <a:gd name="connsiteY4" fmla="*/ 12886 h 239888"/>
                <a:gd name="connsiteX5" fmla="*/ 93910 w 183444"/>
                <a:gd name="connsiteY5" fmla="*/ 214957 h 239888"/>
                <a:gd name="connsiteX6" fmla="*/ 175754 w 183444"/>
                <a:gd name="connsiteY6" fmla="*/ 168319 h 239888"/>
                <a:gd name="connsiteX7" fmla="*/ 94403 w 183444"/>
                <a:gd name="connsiteY7" fmla="*/ 27491 h 239888"/>
                <a:gd name="connsiteX8" fmla="*/ 12488 w 183444"/>
                <a:gd name="connsiteY8" fmla="*/ 74128 h 239888"/>
                <a:gd name="connsiteX9" fmla="*/ 93910 w 183444"/>
                <a:gd name="connsiteY9" fmla="*/ 214957 h 2398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3444" h="239888">
                  <a:moveTo>
                    <a:pt x="94545" y="12886"/>
                  </a:moveTo>
                  <a:cubicBezTo>
                    <a:pt x="146544" y="42872"/>
                    <a:pt x="188666" y="115897"/>
                    <a:pt x="188525" y="175657"/>
                  </a:cubicBezTo>
                  <a:cubicBezTo>
                    <a:pt x="188383" y="235418"/>
                    <a:pt x="145979" y="259548"/>
                    <a:pt x="93980" y="229562"/>
                  </a:cubicBezTo>
                  <a:cubicBezTo>
                    <a:pt x="41981" y="199576"/>
                    <a:pt x="-141" y="126621"/>
                    <a:pt x="0" y="66790"/>
                  </a:cubicBezTo>
                  <a:cubicBezTo>
                    <a:pt x="141" y="7030"/>
                    <a:pt x="42545" y="-17101"/>
                    <a:pt x="94545" y="12886"/>
                  </a:cubicBezTo>
                  <a:close/>
                  <a:moveTo>
                    <a:pt x="93910" y="214957"/>
                  </a:moveTo>
                  <a:cubicBezTo>
                    <a:pt x="138924" y="240921"/>
                    <a:pt x="175613" y="220037"/>
                    <a:pt x="175754" y="168319"/>
                  </a:cubicBezTo>
                  <a:cubicBezTo>
                    <a:pt x="175895" y="116602"/>
                    <a:pt x="139418" y="53455"/>
                    <a:pt x="94403" y="27491"/>
                  </a:cubicBezTo>
                  <a:cubicBezTo>
                    <a:pt x="49389" y="1526"/>
                    <a:pt x="12700" y="22411"/>
                    <a:pt x="12488" y="74128"/>
                  </a:cubicBezTo>
                  <a:cubicBezTo>
                    <a:pt x="12418" y="125845"/>
                    <a:pt x="48895" y="188992"/>
                    <a:pt x="93910" y="214957"/>
                  </a:cubicBezTo>
                </a:path>
              </a:pathLst>
            </a:custGeom>
            <a:solidFill>
              <a:schemeClr val="accent1">
                <a:lumMod val="60000"/>
                <a:lumOff val="40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266" name="Freeform: Shape 265">
              <a:extLst>
                <a:ext uri="{FF2B5EF4-FFF2-40B4-BE49-F238E27FC236}">
                  <a16:creationId xmlns:a16="http://schemas.microsoft.com/office/drawing/2014/main" id="{496DC050-C74C-4D56-B632-AFB4D09456B8}"/>
                </a:ext>
              </a:extLst>
            </p:cNvPr>
            <p:cNvSpPr/>
            <p:nvPr/>
          </p:nvSpPr>
          <p:spPr>
            <a:xfrm>
              <a:off x="6636244" y="2572963"/>
              <a:ext cx="141111" cy="176389"/>
            </a:xfrm>
            <a:custGeom>
              <a:avLst/>
              <a:gdLst>
                <a:gd name="connsiteX0" fmla="*/ 71261 w 141111"/>
                <a:gd name="connsiteY0" fmla="*/ 9723 h 176388"/>
                <a:gd name="connsiteX1" fmla="*/ 141958 w 141111"/>
                <a:gd name="connsiteY1" fmla="*/ 132208 h 176388"/>
                <a:gd name="connsiteX2" fmla="*/ 70767 w 141111"/>
                <a:gd name="connsiteY2" fmla="*/ 172777 h 176388"/>
                <a:gd name="connsiteX3" fmla="*/ 0 w 141111"/>
                <a:gd name="connsiteY3" fmla="*/ 50222 h 176388"/>
                <a:gd name="connsiteX4" fmla="*/ 71261 w 141111"/>
                <a:gd name="connsiteY4" fmla="*/ 9723 h 1763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111" h="176388">
                  <a:moveTo>
                    <a:pt x="71261" y="9723"/>
                  </a:moveTo>
                  <a:cubicBezTo>
                    <a:pt x="110419" y="32301"/>
                    <a:pt x="142099" y="87194"/>
                    <a:pt x="141958" y="132208"/>
                  </a:cubicBezTo>
                  <a:cubicBezTo>
                    <a:pt x="141817" y="177222"/>
                    <a:pt x="109926" y="195426"/>
                    <a:pt x="70767" y="172777"/>
                  </a:cubicBezTo>
                  <a:cubicBezTo>
                    <a:pt x="31679" y="150200"/>
                    <a:pt x="-71" y="95237"/>
                    <a:pt x="0" y="50222"/>
                  </a:cubicBezTo>
                  <a:cubicBezTo>
                    <a:pt x="71" y="5208"/>
                    <a:pt x="32103" y="-12854"/>
                    <a:pt x="71261" y="9723"/>
                  </a:cubicBezTo>
                  <a:close/>
                </a:path>
              </a:pathLst>
            </a:custGeom>
            <a:solidFill>
              <a:schemeClr val="accent6">
                <a:lumMod val="60000"/>
                <a:lumOff val="40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267" name="Freeform: Shape 266">
              <a:extLst>
                <a:ext uri="{FF2B5EF4-FFF2-40B4-BE49-F238E27FC236}">
                  <a16:creationId xmlns:a16="http://schemas.microsoft.com/office/drawing/2014/main" id="{CE3E74E0-DFD9-4650-B04B-875989292556}"/>
                </a:ext>
              </a:extLst>
            </p:cNvPr>
            <p:cNvSpPr/>
            <p:nvPr/>
          </p:nvSpPr>
          <p:spPr>
            <a:xfrm>
              <a:off x="6824698" y="2627771"/>
              <a:ext cx="134056" cy="127000"/>
            </a:xfrm>
            <a:custGeom>
              <a:avLst/>
              <a:gdLst>
                <a:gd name="connsiteX0" fmla="*/ 0 w 134055"/>
                <a:gd name="connsiteY0" fmla="*/ 51082 h 127000"/>
                <a:gd name="connsiteX1" fmla="*/ 87912 w 134055"/>
                <a:gd name="connsiteY1" fmla="*/ 0 h 127000"/>
                <a:gd name="connsiteX2" fmla="*/ 137724 w 134055"/>
                <a:gd name="connsiteY2" fmla="*/ 81915 h 127000"/>
                <a:gd name="connsiteX3" fmla="*/ 49812 w 134055"/>
                <a:gd name="connsiteY3" fmla="*/ 132997 h 127000"/>
              </a:gdLst>
              <a:ahLst/>
              <a:cxnLst>
                <a:cxn ang="0">
                  <a:pos x="connsiteX0" y="connsiteY0"/>
                </a:cxn>
                <a:cxn ang="0">
                  <a:pos x="connsiteX1" y="connsiteY1"/>
                </a:cxn>
                <a:cxn ang="0">
                  <a:pos x="connsiteX2" y="connsiteY2"/>
                </a:cxn>
                <a:cxn ang="0">
                  <a:pos x="connsiteX3" y="connsiteY3"/>
                </a:cxn>
              </a:cxnLst>
              <a:rect l="l" t="t" r="r" b="b"/>
              <a:pathLst>
                <a:path w="134055" h="127000">
                  <a:moveTo>
                    <a:pt x="0" y="51082"/>
                  </a:moveTo>
                  <a:lnTo>
                    <a:pt x="87912" y="0"/>
                  </a:lnTo>
                  <a:lnTo>
                    <a:pt x="137724" y="81915"/>
                  </a:lnTo>
                  <a:lnTo>
                    <a:pt x="49812" y="132997"/>
                  </a:lnTo>
                  <a:close/>
                </a:path>
              </a:pathLst>
            </a:custGeom>
            <a:solidFill>
              <a:schemeClr val="accent2">
                <a:lumMod val="60000"/>
                <a:lumOff val="40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268" name="Freeform: Shape 267">
              <a:extLst>
                <a:ext uri="{FF2B5EF4-FFF2-40B4-BE49-F238E27FC236}">
                  <a16:creationId xmlns:a16="http://schemas.microsoft.com/office/drawing/2014/main" id="{F7396F13-4134-4C1E-9B26-394A684190F6}"/>
                </a:ext>
              </a:extLst>
            </p:cNvPr>
            <p:cNvSpPr/>
            <p:nvPr/>
          </p:nvSpPr>
          <p:spPr>
            <a:xfrm>
              <a:off x="6707787" y="2420973"/>
              <a:ext cx="134056" cy="134056"/>
            </a:xfrm>
            <a:custGeom>
              <a:avLst/>
              <a:gdLst>
                <a:gd name="connsiteX0" fmla="*/ 135678 w 134055"/>
                <a:gd name="connsiteY0" fmla="*/ 86501 h 134055"/>
                <a:gd name="connsiteX1" fmla="*/ 135678 w 134055"/>
                <a:gd name="connsiteY1" fmla="*/ 86501 h 134055"/>
                <a:gd name="connsiteX2" fmla="*/ 133914 w 134055"/>
                <a:gd name="connsiteY2" fmla="*/ 84032 h 134055"/>
                <a:gd name="connsiteX3" fmla="*/ 87912 w 134055"/>
                <a:gd name="connsiteY3" fmla="*/ 0 h 134055"/>
                <a:gd name="connsiteX4" fmla="*/ 0 w 134055"/>
                <a:gd name="connsiteY4" fmla="*/ 51082 h 134055"/>
                <a:gd name="connsiteX5" fmla="*/ 46002 w 134055"/>
                <a:gd name="connsiteY5" fmla="*/ 135114 h 134055"/>
                <a:gd name="connsiteX6" fmla="*/ 46214 w 134055"/>
                <a:gd name="connsiteY6" fmla="*/ 135467 h 134055"/>
                <a:gd name="connsiteX7" fmla="*/ 46708 w 134055"/>
                <a:gd name="connsiteY7" fmla="*/ 136172 h 134055"/>
                <a:gd name="connsiteX8" fmla="*/ 46990 w 134055"/>
                <a:gd name="connsiteY8" fmla="*/ 136595 h 134055"/>
                <a:gd name="connsiteX9" fmla="*/ 47202 w 134055"/>
                <a:gd name="connsiteY9" fmla="*/ 136878 h 134055"/>
                <a:gd name="connsiteX10" fmla="*/ 47413 w 134055"/>
                <a:gd name="connsiteY10" fmla="*/ 137089 h 134055"/>
                <a:gd name="connsiteX11" fmla="*/ 47625 w 134055"/>
                <a:gd name="connsiteY11" fmla="*/ 137301 h 134055"/>
                <a:gd name="connsiteX12" fmla="*/ 47766 w 134055"/>
                <a:gd name="connsiteY12" fmla="*/ 137513 h 134055"/>
                <a:gd name="connsiteX13" fmla="*/ 47766 w 134055"/>
                <a:gd name="connsiteY13" fmla="*/ 137513 h 134055"/>
                <a:gd name="connsiteX14" fmla="*/ 47766 w 134055"/>
                <a:gd name="connsiteY14" fmla="*/ 137513 h 134055"/>
                <a:gd name="connsiteX15" fmla="*/ 47978 w 134055"/>
                <a:gd name="connsiteY15" fmla="*/ 137724 h 134055"/>
                <a:gd name="connsiteX16" fmla="*/ 48189 w 134055"/>
                <a:gd name="connsiteY16" fmla="*/ 137936 h 134055"/>
                <a:gd name="connsiteX17" fmla="*/ 48401 w 134055"/>
                <a:gd name="connsiteY17" fmla="*/ 138148 h 134055"/>
                <a:gd name="connsiteX18" fmla="*/ 48612 w 134055"/>
                <a:gd name="connsiteY18" fmla="*/ 138359 h 134055"/>
                <a:gd name="connsiteX19" fmla="*/ 48824 w 134055"/>
                <a:gd name="connsiteY19" fmla="*/ 138571 h 134055"/>
                <a:gd name="connsiteX20" fmla="*/ 49036 w 134055"/>
                <a:gd name="connsiteY20" fmla="*/ 138783 h 134055"/>
                <a:gd name="connsiteX21" fmla="*/ 49248 w 134055"/>
                <a:gd name="connsiteY21" fmla="*/ 138924 h 134055"/>
                <a:gd name="connsiteX22" fmla="*/ 49459 w 134055"/>
                <a:gd name="connsiteY22" fmla="*/ 139065 h 134055"/>
                <a:gd name="connsiteX23" fmla="*/ 49671 w 134055"/>
                <a:gd name="connsiteY23" fmla="*/ 139206 h 134055"/>
                <a:gd name="connsiteX24" fmla="*/ 49742 w 134055"/>
                <a:gd name="connsiteY24" fmla="*/ 139206 h 134055"/>
                <a:gd name="connsiteX25" fmla="*/ 137654 w 134055"/>
                <a:gd name="connsiteY25" fmla="*/ 88124 h 134055"/>
                <a:gd name="connsiteX26" fmla="*/ 135678 w 134055"/>
                <a:gd name="connsiteY26" fmla="*/ 86501 h 134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34055" h="134055">
                  <a:moveTo>
                    <a:pt x="135678" y="86501"/>
                  </a:moveTo>
                  <a:cubicBezTo>
                    <a:pt x="135678" y="86501"/>
                    <a:pt x="135678" y="86501"/>
                    <a:pt x="135678" y="86501"/>
                  </a:cubicBezTo>
                  <a:cubicBezTo>
                    <a:pt x="135043" y="85796"/>
                    <a:pt x="134408" y="84949"/>
                    <a:pt x="133914" y="84032"/>
                  </a:cubicBezTo>
                  <a:lnTo>
                    <a:pt x="87912" y="0"/>
                  </a:lnTo>
                  <a:lnTo>
                    <a:pt x="0" y="51082"/>
                  </a:lnTo>
                  <a:lnTo>
                    <a:pt x="46002" y="135114"/>
                  </a:lnTo>
                  <a:cubicBezTo>
                    <a:pt x="46073" y="135255"/>
                    <a:pt x="46143" y="135326"/>
                    <a:pt x="46214" y="135467"/>
                  </a:cubicBezTo>
                  <a:cubicBezTo>
                    <a:pt x="46355" y="135749"/>
                    <a:pt x="46496" y="135960"/>
                    <a:pt x="46708" y="136172"/>
                  </a:cubicBezTo>
                  <a:cubicBezTo>
                    <a:pt x="46778" y="136313"/>
                    <a:pt x="46919" y="136454"/>
                    <a:pt x="46990" y="136595"/>
                  </a:cubicBezTo>
                  <a:cubicBezTo>
                    <a:pt x="47060" y="136666"/>
                    <a:pt x="47131" y="136807"/>
                    <a:pt x="47202" y="136878"/>
                  </a:cubicBezTo>
                  <a:cubicBezTo>
                    <a:pt x="47272" y="136948"/>
                    <a:pt x="47343" y="137019"/>
                    <a:pt x="47413" y="137089"/>
                  </a:cubicBezTo>
                  <a:cubicBezTo>
                    <a:pt x="47484" y="137160"/>
                    <a:pt x="47554" y="137230"/>
                    <a:pt x="47625" y="137301"/>
                  </a:cubicBezTo>
                  <a:cubicBezTo>
                    <a:pt x="47695" y="137372"/>
                    <a:pt x="47766" y="137442"/>
                    <a:pt x="47766" y="137513"/>
                  </a:cubicBezTo>
                  <a:cubicBezTo>
                    <a:pt x="47766" y="137513"/>
                    <a:pt x="47766" y="137513"/>
                    <a:pt x="47766" y="137513"/>
                  </a:cubicBezTo>
                  <a:cubicBezTo>
                    <a:pt x="47766" y="137513"/>
                    <a:pt x="47766" y="137513"/>
                    <a:pt x="47766" y="137513"/>
                  </a:cubicBezTo>
                  <a:cubicBezTo>
                    <a:pt x="47836" y="137583"/>
                    <a:pt x="47907" y="137654"/>
                    <a:pt x="47978" y="137724"/>
                  </a:cubicBezTo>
                  <a:cubicBezTo>
                    <a:pt x="48048" y="137795"/>
                    <a:pt x="48119" y="137866"/>
                    <a:pt x="48189" y="137936"/>
                  </a:cubicBezTo>
                  <a:cubicBezTo>
                    <a:pt x="48260" y="138007"/>
                    <a:pt x="48330" y="138077"/>
                    <a:pt x="48401" y="138148"/>
                  </a:cubicBezTo>
                  <a:cubicBezTo>
                    <a:pt x="48472" y="138218"/>
                    <a:pt x="48542" y="138289"/>
                    <a:pt x="48612" y="138359"/>
                  </a:cubicBezTo>
                  <a:cubicBezTo>
                    <a:pt x="48683" y="138430"/>
                    <a:pt x="48754" y="138501"/>
                    <a:pt x="48824" y="138571"/>
                  </a:cubicBezTo>
                  <a:cubicBezTo>
                    <a:pt x="48895" y="138642"/>
                    <a:pt x="48966" y="138712"/>
                    <a:pt x="49036" y="138783"/>
                  </a:cubicBezTo>
                  <a:cubicBezTo>
                    <a:pt x="49106" y="138853"/>
                    <a:pt x="49177" y="138924"/>
                    <a:pt x="49248" y="138924"/>
                  </a:cubicBezTo>
                  <a:cubicBezTo>
                    <a:pt x="49318" y="138994"/>
                    <a:pt x="49389" y="138994"/>
                    <a:pt x="49459" y="139065"/>
                  </a:cubicBezTo>
                  <a:cubicBezTo>
                    <a:pt x="49530" y="139136"/>
                    <a:pt x="49600" y="139136"/>
                    <a:pt x="49671" y="139206"/>
                  </a:cubicBezTo>
                  <a:cubicBezTo>
                    <a:pt x="49671" y="139206"/>
                    <a:pt x="49742" y="139206"/>
                    <a:pt x="49742" y="139206"/>
                  </a:cubicBezTo>
                  <a:lnTo>
                    <a:pt x="137654" y="88124"/>
                  </a:lnTo>
                  <a:cubicBezTo>
                    <a:pt x="137019" y="87771"/>
                    <a:pt x="136313" y="87207"/>
                    <a:pt x="135678" y="86501"/>
                  </a:cubicBezTo>
                  <a:close/>
                </a:path>
              </a:pathLst>
            </a:custGeom>
            <a:solidFill>
              <a:schemeClr val="accent2">
                <a:lumMod val="40000"/>
                <a:lumOff val="60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269" name="Freeform: Shape 268">
              <a:extLst>
                <a:ext uri="{FF2B5EF4-FFF2-40B4-BE49-F238E27FC236}">
                  <a16:creationId xmlns:a16="http://schemas.microsoft.com/office/drawing/2014/main" id="{CB151522-C1C3-48B0-AB7F-563D54E9910E}"/>
                </a:ext>
              </a:extLst>
            </p:cNvPr>
            <p:cNvSpPr/>
            <p:nvPr/>
          </p:nvSpPr>
          <p:spPr>
            <a:xfrm>
              <a:off x="6757673" y="2509167"/>
              <a:ext cx="155222" cy="84667"/>
            </a:xfrm>
            <a:custGeom>
              <a:avLst/>
              <a:gdLst>
                <a:gd name="connsiteX0" fmla="*/ 0 w 155222"/>
                <a:gd name="connsiteY0" fmla="*/ 51082 h 84666"/>
                <a:gd name="connsiteX1" fmla="*/ 87912 w 155222"/>
                <a:gd name="connsiteY1" fmla="*/ 0 h 84666"/>
                <a:gd name="connsiteX2" fmla="*/ 156139 w 155222"/>
                <a:gd name="connsiteY2" fmla="*/ 36336 h 84666"/>
                <a:gd name="connsiteX3" fmla="*/ 68227 w 155222"/>
                <a:gd name="connsiteY3" fmla="*/ 87418 h 84666"/>
              </a:gdLst>
              <a:ahLst/>
              <a:cxnLst>
                <a:cxn ang="0">
                  <a:pos x="connsiteX0" y="connsiteY0"/>
                </a:cxn>
                <a:cxn ang="0">
                  <a:pos x="connsiteX1" y="connsiteY1"/>
                </a:cxn>
                <a:cxn ang="0">
                  <a:pos x="connsiteX2" y="connsiteY2"/>
                </a:cxn>
                <a:cxn ang="0">
                  <a:pos x="connsiteX3" y="connsiteY3"/>
                </a:cxn>
              </a:cxnLst>
              <a:rect l="l" t="t" r="r" b="b"/>
              <a:pathLst>
                <a:path w="155222" h="84666">
                  <a:moveTo>
                    <a:pt x="0" y="51082"/>
                  </a:moveTo>
                  <a:lnTo>
                    <a:pt x="87912" y="0"/>
                  </a:lnTo>
                  <a:lnTo>
                    <a:pt x="156139" y="36336"/>
                  </a:lnTo>
                  <a:lnTo>
                    <a:pt x="68227" y="87418"/>
                  </a:lnTo>
                  <a:close/>
                </a:path>
              </a:pathLst>
            </a:custGeom>
            <a:solidFill>
              <a:schemeClr val="accent2">
                <a:lumMod val="60000"/>
                <a:lumOff val="40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270" name="Freeform: Shape 269">
              <a:extLst>
                <a:ext uri="{FF2B5EF4-FFF2-40B4-BE49-F238E27FC236}">
                  <a16:creationId xmlns:a16="http://schemas.microsoft.com/office/drawing/2014/main" id="{430D3B41-E3EB-46DD-A0DC-33CE33F1F47A}"/>
                </a:ext>
              </a:extLst>
            </p:cNvPr>
            <p:cNvSpPr/>
            <p:nvPr/>
          </p:nvSpPr>
          <p:spPr>
            <a:xfrm>
              <a:off x="6823075" y="2545503"/>
              <a:ext cx="84667" cy="127000"/>
            </a:xfrm>
            <a:custGeom>
              <a:avLst/>
              <a:gdLst>
                <a:gd name="connsiteX0" fmla="*/ 88265 w 84666"/>
                <a:gd name="connsiteY0" fmla="*/ 79375 h 127000"/>
                <a:gd name="connsiteX1" fmla="*/ 87912 w 84666"/>
                <a:gd name="connsiteY1" fmla="*/ 76553 h 127000"/>
                <a:gd name="connsiteX2" fmla="*/ 90734 w 84666"/>
                <a:gd name="connsiteY2" fmla="*/ 0 h 127000"/>
                <a:gd name="connsiteX3" fmla="*/ 2822 w 84666"/>
                <a:gd name="connsiteY3" fmla="*/ 51082 h 127000"/>
                <a:gd name="connsiteX4" fmla="*/ 0 w 84666"/>
                <a:gd name="connsiteY4" fmla="*/ 127635 h 127000"/>
                <a:gd name="connsiteX5" fmla="*/ 0 w 84666"/>
                <a:gd name="connsiteY5" fmla="*/ 127706 h 127000"/>
                <a:gd name="connsiteX6" fmla="*/ 0 w 84666"/>
                <a:gd name="connsiteY6" fmla="*/ 127917 h 127000"/>
                <a:gd name="connsiteX7" fmla="*/ 0 w 84666"/>
                <a:gd name="connsiteY7" fmla="*/ 128129 h 127000"/>
                <a:gd name="connsiteX8" fmla="*/ 0 w 84666"/>
                <a:gd name="connsiteY8" fmla="*/ 128341 h 127000"/>
                <a:gd name="connsiteX9" fmla="*/ 0 w 84666"/>
                <a:gd name="connsiteY9" fmla="*/ 128623 h 127000"/>
                <a:gd name="connsiteX10" fmla="*/ 0 w 84666"/>
                <a:gd name="connsiteY10" fmla="*/ 128905 h 127000"/>
                <a:gd name="connsiteX11" fmla="*/ 71 w 84666"/>
                <a:gd name="connsiteY11" fmla="*/ 129187 h 127000"/>
                <a:gd name="connsiteX12" fmla="*/ 141 w 84666"/>
                <a:gd name="connsiteY12" fmla="*/ 129469 h 127000"/>
                <a:gd name="connsiteX13" fmla="*/ 212 w 84666"/>
                <a:gd name="connsiteY13" fmla="*/ 129752 h 127000"/>
                <a:gd name="connsiteX14" fmla="*/ 282 w 84666"/>
                <a:gd name="connsiteY14" fmla="*/ 130034 h 127000"/>
                <a:gd name="connsiteX15" fmla="*/ 353 w 84666"/>
                <a:gd name="connsiteY15" fmla="*/ 130316 h 127000"/>
                <a:gd name="connsiteX16" fmla="*/ 423 w 84666"/>
                <a:gd name="connsiteY16" fmla="*/ 130457 h 127000"/>
                <a:gd name="connsiteX17" fmla="*/ 423 w 84666"/>
                <a:gd name="connsiteY17" fmla="*/ 130457 h 127000"/>
                <a:gd name="connsiteX18" fmla="*/ 423 w 84666"/>
                <a:gd name="connsiteY18" fmla="*/ 130598 h 127000"/>
                <a:gd name="connsiteX19" fmla="*/ 494 w 84666"/>
                <a:gd name="connsiteY19" fmla="*/ 130880 h 127000"/>
                <a:gd name="connsiteX20" fmla="*/ 565 w 84666"/>
                <a:gd name="connsiteY20" fmla="*/ 131163 h 127000"/>
                <a:gd name="connsiteX21" fmla="*/ 635 w 84666"/>
                <a:gd name="connsiteY21" fmla="*/ 131445 h 127000"/>
                <a:gd name="connsiteX22" fmla="*/ 706 w 84666"/>
                <a:gd name="connsiteY22" fmla="*/ 131657 h 127000"/>
                <a:gd name="connsiteX23" fmla="*/ 776 w 84666"/>
                <a:gd name="connsiteY23" fmla="*/ 131868 h 127000"/>
                <a:gd name="connsiteX24" fmla="*/ 917 w 84666"/>
                <a:gd name="connsiteY24" fmla="*/ 132080 h 127000"/>
                <a:gd name="connsiteX25" fmla="*/ 1059 w 84666"/>
                <a:gd name="connsiteY25" fmla="*/ 132362 h 127000"/>
                <a:gd name="connsiteX26" fmla="*/ 1199 w 84666"/>
                <a:gd name="connsiteY26" fmla="*/ 132644 h 127000"/>
                <a:gd name="connsiteX27" fmla="*/ 1411 w 84666"/>
                <a:gd name="connsiteY27" fmla="*/ 133068 h 127000"/>
                <a:gd name="connsiteX28" fmla="*/ 1623 w 84666"/>
                <a:gd name="connsiteY28" fmla="*/ 133350 h 127000"/>
                <a:gd name="connsiteX29" fmla="*/ 89535 w 84666"/>
                <a:gd name="connsiteY29" fmla="*/ 82268 h 127000"/>
                <a:gd name="connsiteX30" fmla="*/ 88265 w 84666"/>
                <a:gd name="connsiteY30" fmla="*/ 79375 h 127000"/>
                <a:gd name="connsiteX31" fmla="*/ 88265 w 84666"/>
                <a:gd name="connsiteY31" fmla="*/ 79375 h 12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84666" h="127000">
                  <a:moveTo>
                    <a:pt x="88265" y="79375"/>
                  </a:moveTo>
                  <a:cubicBezTo>
                    <a:pt x="87983" y="78387"/>
                    <a:pt x="87842" y="77470"/>
                    <a:pt x="87912" y="76553"/>
                  </a:cubicBezTo>
                  <a:lnTo>
                    <a:pt x="90734" y="0"/>
                  </a:lnTo>
                  <a:lnTo>
                    <a:pt x="2822" y="51082"/>
                  </a:lnTo>
                  <a:lnTo>
                    <a:pt x="0" y="127635"/>
                  </a:lnTo>
                  <a:cubicBezTo>
                    <a:pt x="0" y="127635"/>
                    <a:pt x="0" y="127706"/>
                    <a:pt x="0" y="127706"/>
                  </a:cubicBezTo>
                  <a:cubicBezTo>
                    <a:pt x="0" y="127776"/>
                    <a:pt x="0" y="127847"/>
                    <a:pt x="0" y="127917"/>
                  </a:cubicBezTo>
                  <a:cubicBezTo>
                    <a:pt x="0" y="127988"/>
                    <a:pt x="0" y="128058"/>
                    <a:pt x="0" y="128129"/>
                  </a:cubicBezTo>
                  <a:cubicBezTo>
                    <a:pt x="0" y="128200"/>
                    <a:pt x="0" y="128270"/>
                    <a:pt x="0" y="128341"/>
                  </a:cubicBezTo>
                  <a:cubicBezTo>
                    <a:pt x="0" y="128411"/>
                    <a:pt x="0" y="128482"/>
                    <a:pt x="0" y="128623"/>
                  </a:cubicBezTo>
                  <a:cubicBezTo>
                    <a:pt x="0" y="128693"/>
                    <a:pt x="0" y="128764"/>
                    <a:pt x="0" y="128905"/>
                  </a:cubicBezTo>
                  <a:cubicBezTo>
                    <a:pt x="0" y="128976"/>
                    <a:pt x="0" y="129046"/>
                    <a:pt x="71" y="129187"/>
                  </a:cubicBezTo>
                  <a:cubicBezTo>
                    <a:pt x="71" y="129258"/>
                    <a:pt x="71" y="129328"/>
                    <a:pt x="141" y="129469"/>
                  </a:cubicBezTo>
                  <a:cubicBezTo>
                    <a:pt x="141" y="129540"/>
                    <a:pt x="141" y="129611"/>
                    <a:pt x="212" y="129752"/>
                  </a:cubicBezTo>
                  <a:cubicBezTo>
                    <a:pt x="212" y="129822"/>
                    <a:pt x="282" y="129963"/>
                    <a:pt x="282" y="130034"/>
                  </a:cubicBezTo>
                  <a:cubicBezTo>
                    <a:pt x="282" y="130104"/>
                    <a:pt x="353" y="130245"/>
                    <a:pt x="353" y="130316"/>
                  </a:cubicBezTo>
                  <a:cubicBezTo>
                    <a:pt x="353" y="130387"/>
                    <a:pt x="353" y="130387"/>
                    <a:pt x="423" y="130457"/>
                  </a:cubicBezTo>
                  <a:cubicBezTo>
                    <a:pt x="423" y="130457"/>
                    <a:pt x="423" y="130457"/>
                    <a:pt x="423" y="130457"/>
                  </a:cubicBezTo>
                  <a:cubicBezTo>
                    <a:pt x="423" y="130528"/>
                    <a:pt x="423" y="130528"/>
                    <a:pt x="423" y="130598"/>
                  </a:cubicBezTo>
                  <a:cubicBezTo>
                    <a:pt x="423" y="130669"/>
                    <a:pt x="494" y="130739"/>
                    <a:pt x="494" y="130880"/>
                  </a:cubicBezTo>
                  <a:cubicBezTo>
                    <a:pt x="494" y="130951"/>
                    <a:pt x="565" y="131022"/>
                    <a:pt x="565" y="131163"/>
                  </a:cubicBezTo>
                  <a:cubicBezTo>
                    <a:pt x="565" y="131233"/>
                    <a:pt x="635" y="131304"/>
                    <a:pt x="635" y="131445"/>
                  </a:cubicBezTo>
                  <a:cubicBezTo>
                    <a:pt x="635" y="131516"/>
                    <a:pt x="706" y="131586"/>
                    <a:pt x="706" y="131657"/>
                  </a:cubicBezTo>
                  <a:cubicBezTo>
                    <a:pt x="706" y="131727"/>
                    <a:pt x="776" y="131798"/>
                    <a:pt x="776" y="131868"/>
                  </a:cubicBezTo>
                  <a:cubicBezTo>
                    <a:pt x="847" y="131939"/>
                    <a:pt x="847" y="132009"/>
                    <a:pt x="917" y="132080"/>
                  </a:cubicBezTo>
                  <a:cubicBezTo>
                    <a:pt x="988" y="132151"/>
                    <a:pt x="988" y="132221"/>
                    <a:pt x="1059" y="132362"/>
                  </a:cubicBezTo>
                  <a:cubicBezTo>
                    <a:pt x="1129" y="132433"/>
                    <a:pt x="1129" y="132574"/>
                    <a:pt x="1199" y="132644"/>
                  </a:cubicBezTo>
                  <a:cubicBezTo>
                    <a:pt x="1270" y="132786"/>
                    <a:pt x="1341" y="132927"/>
                    <a:pt x="1411" y="133068"/>
                  </a:cubicBezTo>
                  <a:cubicBezTo>
                    <a:pt x="1482" y="133138"/>
                    <a:pt x="1552" y="133280"/>
                    <a:pt x="1623" y="133350"/>
                  </a:cubicBezTo>
                  <a:lnTo>
                    <a:pt x="89535" y="82268"/>
                  </a:lnTo>
                  <a:cubicBezTo>
                    <a:pt x="88970" y="81351"/>
                    <a:pt x="88547" y="80363"/>
                    <a:pt x="88265" y="79375"/>
                  </a:cubicBezTo>
                  <a:cubicBezTo>
                    <a:pt x="88265" y="79375"/>
                    <a:pt x="88265" y="79375"/>
                    <a:pt x="88265" y="79375"/>
                  </a:cubicBezTo>
                  <a:close/>
                </a:path>
              </a:pathLst>
            </a:custGeom>
            <a:solidFill>
              <a:schemeClr val="accent2">
                <a:lumMod val="75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271" name="Freeform: Shape 270">
              <a:extLst>
                <a:ext uri="{FF2B5EF4-FFF2-40B4-BE49-F238E27FC236}">
                  <a16:creationId xmlns:a16="http://schemas.microsoft.com/office/drawing/2014/main" id="{157D104A-0A0F-4943-B3F1-5B364A8A76F6}"/>
                </a:ext>
              </a:extLst>
            </p:cNvPr>
            <p:cNvSpPr/>
            <p:nvPr/>
          </p:nvSpPr>
          <p:spPr>
            <a:xfrm>
              <a:off x="6655234" y="2605297"/>
              <a:ext cx="98778" cy="127000"/>
            </a:xfrm>
            <a:custGeom>
              <a:avLst/>
              <a:gdLst>
                <a:gd name="connsiteX0" fmla="*/ 51565 w 98777"/>
                <a:gd name="connsiteY0" fmla="*/ 743 h 127000"/>
                <a:gd name="connsiteX1" fmla="*/ 46838 w 98777"/>
                <a:gd name="connsiteY1" fmla="*/ 1378 h 127000"/>
                <a:gd name="connsiteX2" fmla="*/ 33714 w 98777"/>
                <a:gd name="connsiteY2" fmla="*/ 24167 h 127000"/>
                <a:gd name="connsiteX3" fmla="*/ 4575 w 98777"/>
                <a:gd name="connsiteY3" fmla="*/ 12243 h 127000"/>
                <a:gd name="connsiteX4" fmla="*/ 271 w 98777"/>
                <a:gd name="connsiteY4" fmla="*/ 13937 h 127000"/>
                <a:gd name="connsiteX5" fmla="*/ 1612 w 98777"/>
                <a:gd name="connsiteY5" fmla="*/ 20992 h 127000"/>
                <a:gd name="connsiteX6" fmla="*/ 22567 w 98777"/>
                <a:gd name="connsiteY6" fmla="*/ 56694 h 127000"/>
                <a:gd name="connsiteX7" fmla="*/ 17557 w 98777"/>
                <a:gd name="connsiteY7" fmla="*/ 87173 h 127000"/>
                <a:gd name="connsiteX8" fmla="*/ 19674 w 98777"/>
                <a:gd name="connsiteY8" fmla="*/ 94441 h 127000"/>
                <a:gd name="connsiteX9" fmla="*/ 22778 w 98777"/>
                <a:gd name="connsiteY9" fmla="*/ 97404 h 127000"/>
                <a:gd name="connsiteX10" fmla="*/ 25248 w 98777"/>
                <a:gd name="connsiteY10" fmla="*/ 98110 h 127000"/>
                <a:gd name="connsiteX11" fmla="*/ 51353 w 98777"/>
                <a:gd name="connsiteY11" fmla="*/ 97404 h 127000"/>
                <a:gd name="connsiteX12" fmla="*/ 77388 w 98777"/>
                <a:gd name="connsiteY12" fmla="*/ 128166 h 127000"/>
                <a:gd name="connsiteX13" fmla="*/ 79858 w 98777"/>
                <a:gd name="connsiteY13" fmla="*/ 130283 h 127000"/>
                <a:gd name="connsiteX14" fmla="*/ 82962 w 98777"/>
                <a:gd name="connsiteY14" fmla="*/ 130918 h 127000"/>
                <a:gd name="connsiteX15" fmla="*/ 85079 w 98777"/>
                <a:gd name="connsiteY15" fmla="*/ 126120 h 127000"/>
                <a:gd name="connsiteX16" fmla="*/ 80211 w 98777"/>
                <a:gd name="connsiteY16" fmla="*/ 89925 h 127000"/>
                <a:gd name="connsiteX17" fmla="*/ 101307 w 98777"/>
                <a:gd name="connsiteY17" fmla="*/ 78495 h 127000"/>
                <a:gd name="connsiteX18" fmla="*/ 102647 w 98777"/>
                <a:gd name="connsiteY18" fmla="*/ 72992 h 127000"/>
                <a:gd name="connsiteX19" fmla="*/ 98414 w 98777"/>
                <a:gd name="connsiteY19" fmla="*/ 66360 h 127000"/>
                <a:gd name="connsiteX20" fmla="*/ 69345 w 98777"/>
                <a:gd name="connsiteY20" fmla="*/ 44699 h 127000"/>
                <a:gd name="connsiteX21" fmla="*/ 56433 w 98777"/>
                <a:gd name="connsiteY21" fmla="*/ 6881 h 127000"/>
                <a:gd name="connsiteX22" fmla="*/ 51565 w 98777"/>
                <a:gd name="connsiteY22" fmla="*/ 743 h 12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8777" h="127000">
                  <a:moveTo>
                    <a:pt x="51565" y="743"/>
                  </a:moveTo>
                  <a:cubicBezTo>
                    <a:pt x="49519" y="-457"/>
                    <a:pt x="47685" y="-174"/>
                    <a:pt x="46838" y="1378"/>
                  </a:cubicBezTo>
                  <a:lnTo>
                    <a:pt x="33714" y="24167"/>
                  </a:lnTo>
                  <a:lnTo>
                    <a:pt x="4575" y="12243"/>
                  </a:lnTo>
                  <a:cubicBezTo>
                    <a:pt x="2599" y="11397"/>
                    <a:pt x="906" y="12102"/>
                    <a:pt x="271" y="13937"/>
                  </a:cubicBezTo>
                  <a:cubicBezTo>
                    <a:pt x="-364" y="15771"/>
                    <a:pt x="130" y="18523"/>
                    <a:pt x="1612" y="20992"/>
                  </a:cubicBezTo>
                  <a:lnTo>
                    <a:pt x="22567" y="56694"/>
                  </a:lnTo>
                  <a:lnTo>
                    <a:pt x="17557" y="87173"/>
                  </a:lnTo>
                  <a:cubicBezTo>
                    <a:pt x="17204" y="89220"/>
                    <a:pt x="17980" y="92042"/>
                    <a:pt x="19674" y="94441"/>
                  </a:cubicBezTo>
                  <a:cubicBezTo>
                    <a:pt x="20591" y="95711"/>
                    <a:pt x="21649" y="96769"/>
                    <a:pt x="22778" y="97404"/>
                  </a:cubicBezTo>
                  <a:cubicBezTo>
                    <a:pt x="23625" y="97898"/>
                    <a:pt x="24471" y="98180"/>
                    <a:pt x="25248" y="98110"/>
                  </a:cubicBezTo>
                  <a:lnTo>
                    <a:pt x="51353" y="97404"/>
                  </a:lnTo>
                  <a:lnTo>
                    <a:pt x="77388" y="128166"/>
                  </a:lnTo>
                  <a:cubicBezTo>
                    <a:pt x="78165" y="129083"/>
                    <a:pt x="79011" y="129789"/>
                    <a:pt x="79858" y="130283"/>
                  </a:cubicBezTo>
                  <a:cubicBezTo>
                    <a:pt x="80987" y="130918"/>
                    <a:pt x="82045" y="131200"/>
                    <a:pt x="82962" y="130918"/>
                  </a:cubicBezTo>
                  <a:cubicBezTo>
                    <a:pt x="84585" y="130495"/>
                    <a:pt x="85432" y="128590"/>
                    <a:pt x="85079" y="126120"/>
                  </a:cubicBezTo>
                  <a:lnTo>
                    <a:pt x="80211" y="89925"/>
                  </a:lnTo>
                  <a:lnTo>
                    <a:pt x="101307" y="78495"/>
                  </a:lnTo>
                  <a:cubicBezTo>
                    <a:pt x="102788" y="77719"/>
                    <a:pt x="103282" y="75602"/>
                    <a:pt x="102647" y="72992"/>
                  </a:cubicBezTo>
                  <a:cubicBezTo>
                    <a:pt x="102012" y="70452"/>
                    <a:pt x="100389" y="67841"/>
                    <a:pt x="98414" y="66360"/>
                  </a:cubicBezTo>
                  <a:lnTo>
                    <a:pt x="69345" y="44699"/>
                  </a:lnTo>
                  <a:lnTo>
                    <a:pt x="56433" y="6881"/>
                  </a:lnTo>
                  <a:cubicBezTo>
                    <a:pt x="55375" y="4271"/>
                    <a:pt x="53540" y="1942"/>
                    <a:pt x="51565" y="743"/>
                  </a:cubicBezTo>
                </a:path>
              </a:pathLst>
            </a:custGeom>
            <a:solidFill>
              <a:schemeClr val="accent2"/>
            </a:solidFill>
            <a:ln w="7047" cap="flat">
              <a:noFill/>
              <a:prstDash val="solid"/>
              <a:miter/>
            </a:ln>
          </p:spPr>
          <p:txBody>
            <a:bodyPr rtlCol="0" anchor="ctr"/>
            <a:lstStyle/>
            <a:p>
              <a:pPr algn="r" rtl="1"/>
              <a:endParaRPr lang="en-ID">
                <a:cs typeface="B Nazanin" panose="00000400000000000000" pitchFamily="2" charset="-78"/>
              </a:endParaRPr>
            </a:p>
          </p:txBody>
        </p:sp>
        <p:sp>
          <p:nvSpPr>
            <p:cNvPr id="272" name="Freeform: Shape 271">
              <a:extLst>
                <a:ext uri="{FF2B5EF4-FFF2-40B4-BE49-F238E27FC236}">
                  <a16:creationId xmlns:a16="http://schemas.microsoft.com/office/drawing/2014/main" id="{27124DED-517D-4B19-9F7A-31DF399F28E5}"/>
                </a:ext>
              </a:extLst>
            </p:cNvPr>
            <p:cNvSpPr/>
            <p:nvPr/>
          </p:nvSpPr>
          <p:spPr>
            <a:xfrm>
              <a:off x="6654518" y="2774809"/>
              <a:ext cx="14111" cy="21167"/>
            </a:xfrm>
            <a:custGeom>
              <a:avLst/>
              <a:gdLst>
                <a:gd name="connsiteX0" fmla="*/ 0 w 14111"/>
                <a:gd name="connsiteY0" fmla="*/ 4374 h 21166"/>
                <a:gd name="connsiteX1" fmla="*/ 7479 w 14111"/>
                <a:gd name="connsiteY1" fmla="*/ 0 h 21166"/>
                <a:gd name="connsiteX2" fmla="*/ 16722 w 14111"/>
                <a:gd name="connsiteY2" fmla="*/ 16863 h 21166"/>
                <a:gd name="connsiteX3" fmla="*/ 9243 w 14111"/>
                <a:gd name="connsiteY3" fmla="*/ 21237 h 21166"/>
              </a:gdLst>
              <a:ahLst/>
              <a:cxnLst>
                <a:cxn ang="0">
                  <a:pos x="connsiteX0" y="connsiteY0"/>
                </a:cxn>
                <a:cxn ang="0">
                  <a:pos x="connsiteX1" y="connsiteY1"/>
                </a:cxn>
                <a:cxn ang="0">
                  <a:pos x="connsiteX2" y="connsiteY2"/>
                </a:cxn>
                <a:cxn ang="0">
                  <a:pos x="connsiteX3" y="connsiteY3"/>
                </a:cxn>
              </a:cxnLst>
              <a:rect l="l" t="t" r="r" b="b"/>
              <a:pathLst>
                <a:path w="14111" h="21166">
                  <a:moveTo>
                    <a:pt x="0" y="4374"/>
                  </a:moveTo>
                  <a:lnTo>
                    <a:pt x="7479" y="0"/>
                  </a:lnTo>
                  <a:lnTo>
                    <a:pt x="16722" y="16863"/>
                  </a:lnTo>
                  <a:lnTo>
                    <a:pt x="9243" y="21237"/>
                  </a:lnTo>
                  <a:close/>
                </a:path>
              </a:pathLst>
            </a:custGeom>
            <a:solidFill>
              <a:schemeClr val="accent1">
                <a:lumMod val="75000"/>
              </a:schemeClr>
            </a:solidFill>
            <a:ln w="7047" cap="flat">
              <a:noFill/>
              <a:prstDash val="solid"/>
              <a:miter/>
            </a:ln>
          </p:spPr>
          <p:txBody>
            <a:bodyPr rtlCol="0" anchor="ctr"/>
            <a:lstStyle/>
            <a:p>
              <a:pPr algn="r" rtl="1"/>
              <a:endParaRPr lang="en-ID">
                <a:cs typeface="B Nazanin" panose="00000400000000000000" pitchFamily="2" charset="-78"/>
              </a:endParaRPr>
            </a:p>
          </p:txBody>
        </p:sp>
      </p:grpSp>
      <p:grpSp>
        <p:nvGrpSpPr>
          <p:cNvPr id="276" name="Graphic 3">
            <a:extLst>
              <a:ext uri="{FF2B5EF4-FFF2-40B4-BE49-F238E27FC236}">
                <a16:creationId xmlns:a16="http://schemas.microsoft.com/office/drawing/2014/main" id="{96CF2515-EABB-45C4-8DC7-8C2DEB5C2C2A}"/>
              </a:ext>
            </a:extLst>
          </p:cNvPr>
          <p:cNvGrpSpPr/>
          <p:nvPr/>
        </p:nvGrpSpPr>
        <p:grpSpPr>
          <a:xfrm>
            <a:off x="6521367" y="4514548"/>
            <a:ext cx="822345" cy="1119794"/>
            <a:chOff x="6545791" y="1332204"/>
            <a:chExt cx="421994" cy="574630"/>
          </a:xfrm>
          <a:solidFill>
            <a:schemeClr val="accent1"/>
          </a:solidFill>
        </p:grpSpPr>
        <p:grpSp>
          <p:nvGrpSpPr>
            <p:cNvPr id="277" name="Graphic 3">
              <a:extLst>
                <a:ext uri="{FF2B5EF4-FFF2-40B4-BE49-F238E27FC236}">
                  <a16:creationId xmlns:a16="http://schemas.microsoft.com/office/drawing/2014/main" id="{25FB225E-F679-4609-B41A-FEB546F5366D}"/>
                </a:ext>
              </a:extLst>
            </p:cNvPr>
            <p:cNvGrpSpPr/>
            <p:nvPr/>
          </p:nvGrpSpPr>
          <p:grpSpPr>
            <a:xfrm>
              <a:off x="6545791" y="1391497"/>
              <a:ext cx="84667" cy="197556"/>
              <a:chOff x="6545791" y="1391497"/>
              <a:chExt cx="84667" cy="197556"/>
            </a:xfrm>
            <a:solidFill>
              <a:schemeClr val="accent1"/>
            </a:solidFill>
          </p:grpSpPr>
          <p:sp>
            <p:nvSpPr>
              <p:cNvPr id="302" name="Freeform: Shape 301">
                <a:extLst>
                  <a:ext uri="{FF2B5EF4-FFF2-40B4-BE49-F238E27FC236}">
                    <a16:creationId xmlns:a16="http://schemas.microsoft.com/office/drawing/2014/main" id="{801E9A8D-A4D2-43DB-98D3-9CBEA0FC3326}"/>
                  </a:ext>
                </a:extLst>
              </p:cNvPr>
              <p:cNvSpPr/>
              <p:nvPr/>
            </p:nvSpPr>
            <p:spPr>
              <a:xfrm>
                <a:off x="6599273" y="1548201"/>
                <a:ext cx="35278" cy="42333"/>
              </a:xfrm>
              <a:custGeom>
                <a:avLst/>
                <a:gdLst>
                  <a:gd name="connsiteX0" fmla="*/ 35913 w 35277"/>
                  <a:gd name="connsiteY0" fmla="*/ 14746 h 42333"/>
                  <a:gd name="connsiteX1" fmla="*/ 35842 w 35277"/>
                  <a:gd name="connsiteY1" fmla="*/ 13899 h 42333"/>
                  <a:gd name="connsiteX2" fmla="*/ 35489 w 35277"/>
                  <a:gd name="connsiteY2" fmla="*/ 3316 h 42333"/>
                  <a:gd name="connsiteX3" fmla="*/ 35489 w 35277"/>
                  <a:gd name="connsiteY3" fmla="*/ 0 h 42333"/>
                  <a:gd name="connsiteX4" fmla="*/ 0 w 35277"/>
                  <a:gd name="connsiteY4" fmla="*/ 20673 h 42333"/>
                  <a:gd name="connsiteX5" fmla="*/ 0 w 35277"/>
                  <a:gd name="connsiteY5" fmla="*/ 23989 h 42333"/>
                  <a:gd name="connsiteX6" fmla="*/ 71 w 35277"/>
                  <a:gd name="connsiteY6" fmla="*/ 28716 h 42333"/>
                  <a:gd name="connsiteX7" fmla="*/ 282 w 35277"/>
                  <a:gd name="connsiteY7" fmla="*/ 33726 h 42333"/>
                  <a:gd name="connsiteX8" fmla="*/ 353 w 35277"/>
                  <a:gd name="connsiteY8" fmla="*/ 34572 h 42333"/>
                  <a:gd name="connsiteX9" fmla="*/ 423 w 35277"/>
                  <a:gd name="connsiteY9" fmla="*/ 35419 h 42333"/>
                  <a:gd name="connsiteX10" fmla="*/ 705 w 35277"/>
                  <a:gd name="connsiteY10" fmla="*/ 38876 h 42333"/>
                  <a:gd name="connsiteX11" fmla="*/ 1270 w 35277"/>
                  <a:gd name="connsiteY11" fmla="*/ 44027 h 42333"/>
                  <a:gd name="connsiteX12" fmla="*/ 1552 w 35277"/>
                  <a:gd name="connsiteY12" fmla="*/ 46002 h 42333"/>
                  <a:gd name="connsiteX13" fmla="*/ 37042 w 35277"/>
                  <a:gd name="connsiteY13" fmla="*/ 25330 h 42333"/>
                  <a:gd name="connsiteX14" fmla="*/ 35913 w 35277"/>
                  <a:gd name="connsiteY14" fmla="*/ 14746 h 42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277" h="42333">
                    <a:moveTo>
                      <a:pt x="35913" y="14746"/>
                    </a:moveTo>
                    <a:cubicBezTo>
                      <a:pt x="35913" y="14464"/>
                      <a:pt x="35842" y="14182"/>
                      <a:pt x="35842" y="13899"/>
                    </a:cubicBezTo>
                    <a:cubicBezTo>
                      <a:pt x="35630" y="10301"/>
                      <a:pt x="35489" y="6773"/>
                      <a:pt x="35489" y="3316"/>
                    </a:cubicBezTo>
                    <a:lnTo>
                      <a:pt x="35489" y="0"/>
                    </a:lnTo>
                    <a:lnTo>
                      <a:pt x="0" y="20673"/>
                    </a:lnTo>
                    <a:lnTo>
                      <a:pt x="0" y="23989"/>
                    </a:lnTo>
                    <a:cubicBezTo>
                      <a:pt x="0" y="25541"/>
                      <a:pt x="0" y="27093"/>
                      <a:pt x="71" y="28716"/>
                    </a:cubicBezTo>
                    <a:cubicBezTo>
                      <a:pt x="141" y="30410"/>
                      <a:pt x="211" y="32032"/>
                      <a:pt x="282" y="33726"/>
                    </a:cubicBezTo>
                    <a:cubicBezTo>
                      <a:pt x="282" y="34008"/>
                      <a:pt x="353" y="34290"/>
                      <a:pt x="353" y="34572"/>
                    </a:cubicBezTo>
                    <a:cubicBezTo>
                      <a:pt x="353" y="34854"/>
                      <a:pt x="423" y="35137"/>
                      <a:pt x="423" y="35419"/>
                    </a:cubicBezTo>
                    <a:cubicBezTo>
                      <a:pt x="494" y="36548"/>
                      <a:pt x="564" y="37677"/>
                      <a:pt x="705" y="38876"/>
                    </a:cubicBezTo>
                    <a:cubicBezTo>
                      <a:pt x="847" y="40569"/>
                      <a:pt x="1058" y="42333"/>
                      <a:pt x="1270" y="44027"/>
                    </a:cubicBezTo>
                    <a:cubicBezTo>
                      <a:pt x="1341" y="44662"/>
                      <a:pt x="1411" y="45367"/>
                      <a:pt x="1552" y="46002"/>
                    </a:cubicBezTo>
                    <a:lnTo>
                      <a:pt x="37042" y="25330"/>
                    </a:lnTo>
                    <a:cubicBezTo>
                      <a:pt x="36548" y="21731"/>
                      <a:pt x="36195" y="18203"/>
                      <a:pt x="35913" y="14746"/>
                    </a:cubicBezTo>
                    <a:close/>
                  </a:path>
                </a:pathLst>
              </a:custGeom>
              <a:solidFill>
                <a:srgbClr val="FD9D00"/>
              </a:solidFill>
              <a:ln w="7047" cap="flat">
                <a:noFill/>
                <a:prstDash val="solid"/>
                <a:miter/>
              </a:ln>
            </p:spPr>
            <p:txBody>
              <a:bodyPr rtlCol="0" anchor="ctr"/>
              <a:lstStyle/>
              <a:p>
                <a:pPr algn="r" rtl="1"/>
                <a:endParaRPr lang="en-ID">
                  <a:cs typeface="B Nazanin" panose="00000400000000000000" pitchFamily="2" charset="-78"/>
                </a:endParaRPr>
              </a:p>
            </p:txBody>
          </p:sp>
          <p:sp>
            <p:nvSpPr>
              <p:cNvPr id="303" name="Freeform: Shape 302">
                <a:extLst>
                  <a:ext uri="{FF2B5EF4-FFF2-40B4-BE49-F238E27FC236}">
                    <a16:creationId xmlns:a16="http://schemas.microsoft.com/office/drawing/2014/main" id="{4C8A40DD-620D-40EA-9C4B-15EC226C9104}"/>
                  </a:ext>
                </a:extLst>
              </p:cNvPr>
              <p:cNvSpPr/>
              <p:nvPr/>
            </p:nvSpPr>
            <p:spPr>
              <a:xfrm>
                <a:off x="6566606" y="1425434"/>
                <a:ext cx="63500" cy="141111"/>
              </a:xfrm>
              <a:custGeom>
                <a:avLst/>
                <a:gdLst>
                  <a:gd name="connsiteX0" fmla="*/ 64841 w 63499"/>
                  <a:gd name="connsiteY0" fmla="*/ 119944 h 141111"/>
                  <a:gd name="connsiteX1" fmla="*/ 64488 w 63499"/>
                  <a:gd name="connsiteY1" fmla="*/ 119592 h 141111"/>
                  <a:gd name="connsiteX2" fmla="*/ 61454 w 63499"/>
                  <a:gd name="connsiteY2" fmla="*/ 116699 h 141111"/>
                  <a:gd name="connsiteX3" fmla="*/ 61242 w 63499"/>
                  <a:gd name="connsiteY3" fmla="*/ 116417 h 141111"/>
                  <a:gd name="connsiteX4" fmla="*/ 58279 w 63499"/>
                  <a:gd name="connsiteY4" fmla="*/ 113171 h 141111"/>
                  <a:gd name="connsiteX5" fmla="*/ 58067 w 63499"/>
                  <a:gd name="connsiteY5" fmla="*/ 112959 h 141111"/>
                  <a:gd name="connsiteX6" fmla="*/ 55174 w 63499"/>
                  <a:gd name="connsiteY6" fmla="*/ 109502 h 141111"/>
                  <a:gd name="connsiteX7" fmla="*/ 55033 w 63499"/>
                  <a:gd name="connsiteY7" fmla="*/ 109361 h 141111"/>
                  <a:gd name="connsiteX8" fmla="*/ 52775 w 63499"/>
                  <a:gd name="connsiteY8" fmla="*/ 106327 h 141111"/>
                  <a:gd name="connsiteX9" fmla="*/ 51717 w 63499"/>
                  <a:gd name="connsiteY9" fmla="*/ 104846 h 141111"/>
                  <a:gd name="connsiteX10" fmla="*/ 50447 w 63499"/>
                  <a:gd name="connsiteY10" fmla="*/ 102941 h 141111"/>
                  <a:gd name="connsiteX11" fmla="*/ 48401 w 63499"/>
                  <a:gd name="connsiteY11" fmla="*/ 99695 h 141111"/>
                  <a:gd name="connsiteX12" fmla="*/ 47343 w 63499"/>
                  <a:gd name="connsiteY12" fmla="*/ 98002 h 141111"/>
                  <a:gd name="connsiteX13" fmla="*/ 46496 w 63499"/>
                  <a:gd name="connsiteY13" fmla="*/ 96449 h 141111"/>
                  <a:gd name="connsiteX14" fmla="*/ 44944 w 63499"/>
                  <a:gd name="connsiteY14" fmla="*/ 93557 h 141111"/>
                  <a:gd name="connsiteX15" fmla="*/ 44662 w 63499"/>
                  <a:gd name="connsiteY15" fmla="*/ 92992 h 141111"/>
                  <a:gd name="connsiteX16" fmla="*/ 42757 w 63499"/>
                  <a:gd name="connsiteY16" fmla="*/ 89041 h 141111"/>
                  <a:gd name="connsiteX17" fmla="*/ 42615 w 63499"/>
                  <a:gd name="connsiteY17" fmla="*/ 88688 h 141111"/>
                  <a:gd name="connsiteX18" fmla="*/ 40852 w 63499"/>
                  <a:gd name="connsiteY18" fmla="*/ 84384 h 141111"/>
                  <a:gd name="connsiteX19" fmla="*/ 40852 w 63499"/>
                  <a:gd name="connsiteY19" fmla="*/ 84314 h 141111"/>
                  <a:gd name="connsiteX20" fmla="*/ 39299 w 63499"/>
                  <a:gd name="connsiteY20" fmla="*/ 80010 h 141111"/>
                  <a:gd name="connsiteX21" fmla="*/ 39158 w 63499"/>
                  <a:gd name="connsiteY21" fmla="*/ 79657 h 141111"/>
                  <a:gd name="connsiteX22" fmla="*/ 37959 w 63499"/>
                  <a:gd name="connsiteY22" fmla="*/ 75565 h 141111"/>
                  <a:gd name="connsiteX23" fmla="*/ 37818 w 63499"/>
                  <a:gd name="connsiteY23" fmla="*/ 75142 h 141111"/>
                  <a:gd name="connsiteX24" fmla="*/ 36900 w 63499"/>
                  <a:gd name="connsiteY24" fmla="*/ 71191 h 141111"/>
                  <a:gd name="connsiteX25" fmla="*/ 36830 w 63499"/>
                  <a:gd name="connsiteY25" fmla="*/ 70697 h 141111"/>
                  <a:gd name="connsiteX26" fmla="*/ 36124 w 63499"/>
                  <a:gd name="connsiteY26" fmla="*/ 66746 h 141111"/>
                  <a:gd name="connsiteX27" fmla="*/ 36054 w 63499"/>
                  <a:gd name="connsiteY27" fmla="*/ 66322 h 141111"/>
                  <a:gd name="connsiteX28" fmla="*/ 35630 w 63499"/>
                  <a:gd name="connsiteY28" fmla="*/ 62371 h 141111"/>
                  <a:gd name="connsiteX29" fmla="*/ 35630 w 63499"/>
                  <a:gd name="connsiteY29" fmla="*/ 62018 h 141111"/>
                  <a:gd name="connsiteX30" fmla="*/ 35489 w 63499"/>
                  <a:gd name="connsiteY30" fmla="*/ 57856 h 141111"/>
                  <a:gd name="connsiteX31" fmla="*/ 35630 w 63499"/>
                  <a:gd name="connsiteY31" fmla="*/ 3387 h 141111"/>
                  <a:gd name="connsiteX32" fmla="*/ 36054 w 63499"/>
                  <a:gd name="connsiteY32" fmla="*/ 1270 h 141111"/>
                  <a:gd name="connsiteX33" fmla="*/ 36054 w 63499"/>
                  <a:gd name="connsiteY33" fmla="*/ 1270 h 141111"/>
                  <a:gd name="connsiteX34" fmla="*/ 37182 w 63499"/>
                  <a:gd name="connsiteY34" fmla="*/ 0 h 141111"/>
                  <a:gd name="connsiteX35" fmla="*/ 1693 w 63499"/>
                  <a:gd name="connsiteY35" fmla="*/ 20673 h 141111"/>
                  <a:gd name="connsiteX36" fmla="*/ 776 w 63499"/>
                  <a:gd name="connsiteY36" fmla="*/ 21590 h 141111"/>
                  <a:gd name="connsiteX37" fmla="*/ 565 w 63499"/>
                  <a:gd name="connsiteY37" fmla="*/ 21943 h 141111"/>
                  <a:gd name="connsiteX38" fmla="*/ 565 w 63499"/>
                  <a:gd name="connsiteY38" fmla="*/ 21943 h 141111"/>
                  <a:gd name="connsiteX39" fmla="*/ 565 w 63499"/>
                  <a:gd name="connsiteY39" fmla="*/ 21943 h 141111"/>
                  <a:gd name="connsiteX40" fmla="*/ 423 w 63499"/>
                  <a:gd name="connsiteY40" fmla="*/ 22225 h 141111"/>
                  <a:gd name="connsiteX41" fmla="*/ 353 w 63499"/>
                  <a:gd name="connsiteY41" fmla="*/ 22507 h 141111"/>
                  <a:gd name="connsiteX42" fmla="*/ 282 w 63499"/>
                  <a:gd name="connsiteY42" fmla="*/ 22789 h 141111"/>
                  <a:gd name="connsiteX43" fmla="*/ 211 w 63499"/>
                  <a:gd name="connsiteY43" fmla="*/ 23072 h 141111"/>
                  <a:gd name="connsiteX44" fmla="*/ 141 w 63499"/>
                  <a:gd name="connsiteY44" fmla="*/ 23354 h 141111"/>
                  <a:gd name="connsiteX45" fmla="*/ 141 w 63499"/>
                  <a:gd name="connsiteY45" fmla="*/ 23636 h 141111"/>
                  <a:gd name="connsiteX46" fmla="*/ 141 w 63499"/>
                  <a:gd name="connsiteY46" fmla="*/ 23918 h 141111"/>
                  <a:gd name="connsiteX47" fmla="*/ 141 w 63499"/>
                  <a:gd name="connsiteY47" fmla="*/ 24201 h 141111"/>
                  <a:gd name="connsiteX48" fmla="*/ 141 w 63499"/>
                  <a:gd name="connsiteY48" fmla="*/ 24201 h 141111"/>
                  <a:gd name="connsiteX49" fmla="*/ 0 w 63499"/>
                  <a:gd name="connsiteY49" fmla="*/ 78669 h 141111"/>
                  <a:gd name="connsiteX50" fmla="*/ 0 w 63499"/>
                  <a:gd name="connsiteY50" fmla="*/ 80504 h 141111"/>
                  <a:gd name="connsiteX51" fmla="*/ 71 w 63499"/>
                  <a:gd name="connsiteY51" fmla="*/ 82409 h 141111"/>
                  <a:gd name="connsiteX52" fmla="*/ 71 w 63499"/>
                  <a:gd name="connsiteY52" fmla="*/ 82762 h 141111"/>
                  <a:gd name="connsiteX53" fmla="*/ 71 w 63499"/>
                  <a:gd name="connsiteY53" fmla="*/ 83114 h 141111"/>
                  <a:gd name="connsiteX54" fmla="*/ 141 w 63499"/>
                  <a:gd name="connsiteY54" fmla="*/ 84314 h 141111"/>
                  <a:gd name="connsiteX55" fmla="*/ 353 w 63499"/>
                  <a:gd name="connsiteY55" fmla="*/ 86289 h 141111"/>
                  <a:gd name="connsiteX56" fmla="*/ 423 w 63499"/>
                  <a:gd name="connsiteY56" fmla="*/ 86995 h 141111"/>
                  <a:gd name="connsiteX57" fmla="*/ 494 w 63499"/>
                  <a:gd name="connsiteY57" fmla="*/ 87418 h 141111"/>
                  <a:gd name="connsiteX58" fmla="*/ 635 w 63499"/>
                  <a:gd name="connsiteY58" fmla="*/ 88265 h 141111"/>
                  <a:gd name="connsiteX59" fmla="*/ 988 w 63499"/>
                  <a:gd name="connsiteY59" fmla="*/ 90311 h 141111"/>
                  <a:gd name="connsiteX60" fmla="*/ 1199 w 63499"/>
                  <a:gd name="connsiteY60" fmla="*/ 91369 h 141111"/>
                  <a:gd name="connsiteX61" fmla="*/ 1270 w 63499"/>
                  <a:gd name="connsiteY61" fmla="*/ 91863 h 141111"/>
                  <a:gd name="connsiteX62" fmla="*/ 1411 w 63499"/>
                  <a:gd name="connsiteY62" fmla="*/ 92428 h 141111"/>
                  <a:gd name="connsiteX63" fmla="*/ 1905 w 63499"/>
                  <a:gd name="connsiteY63" fmla="*/ 94544 h 141111"/>
                  <a:gd name="connsiteX64" fmla="*/ 2258 w 63499"/>
                  <a:gd name="connsiteY64" fmla="*/ 95814 h 141111"/>
                  <a:gd name="connsiteX65" fmla="*/ 2399 w 63499"/>
                  <a:gd name="connsiteY65" fmla="*/ 96238 h 141111"/>
                  <a:gd name="connsiteX66" fmla="*/ 2540 w 63499"/>
                  <a:gd name="connsiteY66" fmla="*/ 96732 h 141111"/>
                  <a:gd name="connsiteX67" fmla="*/ 3175 w 63499"/>
                  <a:gd name="connsiteY67" fmla="*/ 98919 h 141111"/>
                  <a:gd name="connsiteX68" fmla="*/ 3669 w 63499"/>
                  <a:gd name="connsiteY68" fmla="*/ 100330 h 141111"/>
                  <a:gd name="connsiteX69" fmla="*/ 3810 w 63499"/>
                  <a:gd name="connsiteY69" fmla="*/ 100683 h 141111"/>
                  <a:gd name="connsiteX70" fmla="*/ 3880 w 63499"/>
                  <a:gd name="connsiteY70" fmla="*/ 101036 h 141111"/>
                  <a:gd name="connsiteX71" fmla="*/ 4586 w 63499"/>
                  <a:gd name="connsiteY71" fmla="*/ 103152 h 141111"/>
                  <a:gd name="connsiteX72" fmla="*/ 5292 w 63499"/>
                  <a:gd name="connsiteY72" fmla="*/ 104987 h 141111"/>
                  <a:gd name="connsiteX73" fmla="*/ 5362 w 63499"/>
                  <a:gd name="connsiteY73" fmla="*/ 105057 h 141111"/>
                  <a:gd name="connsiteX74" fmla="*/ 5362 w 63499"/>
                  <a:gd name="connsiteY74" fmla="*/ 105128 h 141111"/>
                  <a:gd name="connsiteX75" fmla="*/ 6138 w 63499"/>
                  <a:gd name="connsiteY75" fmla="*/ 107103 h 141111"/>
                  <a:gd name="connsiteX76" fmla="*/ 6985 w 63499"/>
                  <a:gd name="connsiteY76" fmla="*/ 109079 h 141111"/>
                  <a:gd name="connsiteX77" fmla="*/ 7126 w 63499"/>
                  <a:gd name="connsiteY77" fmla="*/ 109361 h 141111"/>
                  <a:gd name="connsiteX78" fmla="*/ 7267 w 63499"/>
                  <a:gd name="connsiteY78" fmla="*/ 109714 h 141111"/>
                  <a:gd name="connsiteX79" fmla="*/ 7902 w 63499"/>
                  <a:gd name="connsiteY79" fmla="*/ 111125 h 141111"/>
                  <a:gd name="connsiteX80" fmla="*/ 8890 w 63499"/>
                  <a:gd name="connsiteY80" fmla="*/ 113242 h 141111"/>
                  <a:gd name="connsiteX81" fmla="*/ 9102 w 63499"/>
                  <a:gd name="connsiteY81" fmla="*/ 113665 h 141111"/>
                  <a:gd name="connsiteX82" fmla="*/ 9384 w 63499"/>
                  <a:gd name="connsiteY82" fmla="*/ 114300 h 141111"/>
                  <a:gd name="connsiteX83" fmla="*/ 10160 w 63499"/>
                  <a:gd name="connsiteY83" fmla="*/ 115782 h 141111"/>
                  <a:gd name="connsiteX84" fmla="*/ 10936 w 63499"/>
                  <a:gd name="connsiteY84" fmla="*/ 117193 h 141111"/>
                  <a:gd name="connsiteX85" fmla="*/ 11783 w 63499"/>
                  <a:gd name="connsiteY85" fmla="*/ 118745 h 141111"/>
                  <a:gd name="connsiteX86" fmla="*/ 12206 w 63499"/>
                  <a:gd name="connsiteY86" fmla="*/ 119451 h 141111"/>
                  <a:gd name="connsiteX87" fmla="*/ 12841 w 63499"/>
                  <a:gd name="connsiteY87" fmla="*/ 120438 h 141111"/>
                  <a:gd name="connsiteX88" fmla="*/ 14887 w 63499"/>
                  <a:gd name="connsiteY88" fmla="*/ 123684 h 141111"/>
                  <a:gd name="connsiteX89" fmla="*/ 15452 w 63499"/>
                  <a:gd name="connsiteY89" fmla="*/ 124531 h 141111"/>
                  <a:gd name="connsiteX90" fmla="*/ 16157 w 63499"/>
                  <a:gd name="connsiteY90" fmla="*/ 125518 h 141111"/>
                  <a:gd name="connsiteX91" fmla="*/ 17216 w 63499"/>
                  <a:gd name="connsiteY91" fmla="*/ 127000 h 141111"/>
                  <a:gd name="connsiteX92" fmla="*/ 17850 w 63499"/>
                  <a:gd name="connsiteY92" fmla="*/ 127917 h 141111"/>
                  <a:gd name="connsiteX93" fmla="*/ 19403 w 63499"/>
                  <a:gd name="connsiteY93" fmla="*/ 129963 h 141111"/>
                  <a:gd name="connsiteX94" fmla="*/ 19544 w 63499"/>
                  <a:gd name="connsiteY94" fmla="*/ 130175 h 141111"/>
                  <a:gd name="connsiteX95" fmla="*/ 19614 w 63499"/>
                  <a:gd name="connsiteY95" fmla="*/ 130246 h 141111"/>
                  <a:gd name="connsiteX96" fmla="*/ 21167 w 63499"/>
                  <a:gd name="connsiteY96" fmla="*/ 132151 h 141111"/>
                  <a:gd name="connsiteX97" fmla="*/ 22437 w 63499"/>
                  <a:gd name="connsiteY97" fmla="*/ 133632 h 141111"/>
                  <a:gd name="connsiteX98" fmla="*/ 22648 w 63499"/>
                  <a:gd name="connsiteY98" fmla="*/ 133844 h 141111"/>
                  <a:gd name="connsiteX99" fmla="*/ 22789 w 63499"/>
                  <a:gd name="connsiteY99" fmla="*/ 133985 h 141111"/>
                  <a:gd name="connsiteX100" fmla="*/ 24342 w 63499"/>
                  <a:gd name="connsiteY100" fmla="*/ 135749 h 141111"/>
                  <a:gd name="connsiteX101" fmla="*/ 25612 w 63499"/>
                  <a:gd name="connsiteY101" fmla="*/ 137090 h 141111"/>
                  <a:gd name="connsiteX102" fmla="*/ 25823 w 63499"/>
                  <a:gd name="connsiteY102" fmla="*/ 137372 h 141111"/>
                  <a:gd name="connsiteX103" fmla="*/ 25964 w 63499"/>
                  <a:gd name="connsiteY103" fmla="*/ 137513 h 141111"/>
                  <a:gd name="connsiteX104" fmla="*/ 27658 w 63499"/>
                  <a:gd name="connsiteY104" fmla="*/ 139206 h 141111"/>
                  <a:gd name="connsiteX105" fmla="*/ 28787 w 63499"/>
                  <a:gd name="connsiteY105" fmla="*/ 140264 h 141111"/>
                  <a:gd name="connsiteX106" fmla="*/ 29139 w 63499"/>
                  <a:gd name="connsiteY106" fmla="*/ 140617 h 141111"/>
                  <a:gd name="connsiteX107" fmla="*/ 29422 w 63499"/>
                  <a:gd name="connsiteY107" fmla="*/ 140899 h 141111"/>
                  <a:gd name="connsiteX108" fmla="*/ 31256 w 63499"/>
                  <a:gd name="connsiteY108" fmla="*/ 142452 h 141111"/>
                  <a:gd name="connsiteX109" fmla="*/ 32455 w 63499"/>
                  <a:gd name="connsiteY109" fmla="*/ 143439 h 141111"/>
                  <a:gd name="connsiteX110" fmla="*/ 67945 w 63499"/>
                  <a:gd name="connsiteY110" fmla="*/ 122767 h 141111"/>
                  <a:gd name="connsiteX111" fmla="*/ 64841 w 63499"/>
                  <a:gd name="connsiteY111" fmla="*/ 119944 h 141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63499" h="141111">
                    <a:moveTo>
                      <a:pt x="64841" y="119944"/>
                    </a:moveTo>
                    <a:cubicBezTo>
                      <a:pt x="64699" y="119803"/>
                      <a:pt x="64558" y="119733"/>
                      <a:pt x="64488" y="119592"/>
                    </a:cubicBezTo>
                    <a:cubicBezTo>
                      <a:pt x="63500" y="118675"/>
                      <a:pt x="62441" y="117687"/>
                      <a:pt x="61454" y="116699"/>
                    </a:cubicBezTo>
                    <a:cubicBezTo>
                      <a:pt x="61383" y="116628"/>
                      <a:pt x="61313" y="116558"/>
                      <a:pt x="61242" y="116417"/>
                    </a:cubicBezTo>
                    <a:cubicBezTo>
                      <a:pt x="60254" y="115358"/>
                      <a:pt x="59266" y="114300"/>
                      <a:pt x="58279" y="113171"/>
                    </a:cubicBezTo>
                    <a:cubicBezTo>
                      <a:pt x="58208" y="113101"/>
                      <a:pt x="58138" y="113030"/>
                      <a:pt x="58067" y="112959"/>
                    </a:cubicBezTo>
                    <a:cubicBezTo>
                      <a:pt x="57079" y="111831"/>
                      <a:pt x="56092" y="110631"/>
                      <a:pt x="55174" y="109502"/>
                    </a:cubicBezTo>
                    <a:cubicBezTo>
                      <a:pt x="55104" y="109432"/>
                      <a:pt x="55104" y="109361"/>
                      <a:pt x="55033" y="109361"/>
                    </a:cubicBezTo>
                    <a:cubicBezTo>
                      <a:pt x="54257" y="108373"/>
                      <a:pt x="53551" y="107386"/>
                      <a:pt x="52775" y="106327"/>
                    </a:cubicBezTo>
                    <a:cubicBezTo>
                      <a:pt x="52423" y="105833"/>
                      <a:pt x="52070" y="105340"/>
                      <a:pt x="51717" y="104846"/>
                    </a:cubicBezTo>
                    <a:cubicBezTo>
                      <a:pt x="51294" y="104211"/>
                      <a:pt x="50870" y="103576"/>
                      <a:pt x="50447" y="102941"/>
                    </a:cubicBezTo>
                    <a:cubicBezTo>
                      <a:pt x="49742" y="101882"/>
                      <a:pt x="49036" y="100753"/>
                      <a:pt x="48401" y="99695"/>
                    </a:cubicBezTo>
                    <a:cubicBezTo>
                      <a:pt x="48048" y="99131"/>
                      <a:pt x="47696" y="98566"/>
                      <a:pt x="47343" y="98002"/>
                    </a:cubicBezTo>
                    <a:cubicBezTo>
                      <a:pt x="47060" y="97508"/>
                      <a:pt x="46778" y="96943"/>
                      <a:pt x="46496" y="96449"/>
                    </a:cubicBezTo>
                    <a:cubicBezTo>
                      <a:pt x="45932" y="95462"/>
                      <a:pt x="45438" y="94544"/>
                      <a:pt x="44944" y="93557"/>
                    </a:cubicBezTo>
                    <a:cubicBezTo>
                      <a:pt x="44873" y="93345"/>
                      <a:pt x="44732" y="93133"/>
                      <a:pt x="44662" y="92992"/>
                    </a:cubicBezTo>
                    <a:cubicBezTo>
                      <a:pt x="44027" y="91722"/>
                      <a:pt x="43391" y="90382"/>
                      <a:pt x="42757" y="89041"/>
                    </a:cubicBezTo>
                    <a:cubicBezTo>
                      <a:pt x="42686" y="88900"/>
                      <a:pt x="42686" y="88829"/>
                      <a:pt x="42615" y="88688"/>
                    </a:cubicBezTo>
                    <a:cubicBezTo>
                      <a:pt x="41981" y="87277"/>
                      <a:pt x="41416" y="85866"/>
                      <a:pt x="40852" y="84384"/>
                    </a:cubicBezTo>
                    <a:cubicBezTo>
                      <a:pt x="40852" y="84384"/>
                      <a:pt x="40852" y="84314"/>
                      <a:pt x="40852" y="84314"/>
                    </a:cubicBezTo>
                    <a:cubicBezTo>
                      <a:pt x="40287" y="82903"/>
                      <a:pt x="39793" y="81492"/>
                      <a:pt x="39299" y="80010"/>
                    </a:cubicBezTo>
                    <a:cubicBezTo>
                      <a:pt x="39229" y="79869"/>
                      <a:pt x="39229" y="79798"/>
                      <a:pt x="39158" y="79657"/>
                    </a:cubicBezTo>
                    <a:cubicBezTo>
                      <a:pt x="38735" y="78317"/>
                      <a:pt x="38312" y="76976"/>
                      <a:pt x="37959" y="75565"/>
                    </a:cubicBezTo>
                    <a:cubicBezTo>
                      <a:pt x="37888" y="75424"/>
                      <a:pt x="37888" y="75283"/>
                      <a:pt x="37818" y="75142"/>
                    </a:cubicBezTo>
                    <a:cubicBezTo>
                      <a:pt x="37465" y="73801"/>
                      <a:pt x="37182" y="72461"/>
                      <a:pt x="36900" y="71191"/>
                    </a:cubicBezTo>
                    <a:cubicBezTo>
                      <a:pt x="36900" y="71050"/>
                      <a:pt x="36830" y="70838"/>
                      <a:pt x="36830" y="70697"/>
                    </a:cubicBezTo>
                    <a:cubicBezTo>
                      <a:pt x="36548" y="69356"/>
                      <a:pt x="36336" y="68086"/>
                      <a:pt x="36124" y="66746"/>
                    </a:cubicBezTo>
                    <a:cubicBezTo>
                      <a:pt x="36124" y="66604"/>
                      <a:pt x="36054" y="66463"/>
                      <a:pt x="36054" y="66322"/>
                    </a:cubicBezTo>
                    <a:cubicBezTo>
                      <a:pt x="35842" y="64982"/>
                      <a:pt x="35701" y="63712"/>
                      <a:pt x="35630" y="62371"/>
                    </a:cubicBezTo>
                    <a:cubicBezTo>
                      <a:pt x="35630" y="62230"/>
                      <a:pt x="35630" y="62159"/>
                      <a:pt x="35630" y="62018"/>
                    </a:cubicBezTo>
                    <a:cubicBezTo>
                      <a:pt x="35560" y="60607"/>
                      <a:pt x="35489" y="59267"/>
                      <a:pt x="35489" y="57856"/>
                    </a:cubicBezTo>
                    <a:lnTo>
                      <a:pt x="35630" y="3387"/>
                    </a:lnTo>
                    <a:cubicBezTo>
                      <a:pt x="35630" y="2540"/>
                      <a:pt x="35772" y="1834"/>
                      <a:pt x="36054" y="1270"/>
                    </a:cubicBezTo>
                    <a:cubicBezTo>
                      <a:pt x="36054" y="1270"/>
                      <a:pt x="36054" y="1270"/>
                      <a:pt x="36054" y="1270"/>
                    </a:cubicBezTo>
                    <a:cubicBezTo>
                      <a:pt x="36336" y="706"/>
                      <a:pt x="36689" y="282"/>
                      <a:pt x="37182" y="0"/>
                    </a:cubicBezTo>
                    <a:lnTo>
                      <a:pt x="1693" y="20673"/>
                    </a:lnTo>
                    <a:cubicBezTo>
                      <a:pt x="1341" y="20884"/>
                      <a:pt x="988" y="21167"/>
                      <a:pt x="776" y="21590"/>
                    </a:cubicBezTo>
                    <a:cubicBezTo>
                      <a:pt x="705" y="21731"/>
                      <a:pt x="635" y="21802"/>
                      <a:pt x="565" y="21943"/>
                    </a:cubicBezTo>
                    <a:cubicBezTo>
                      <a:pt x="565" y="21943"/>
                      <a:pt x="565" y="21943"/>
                      <a:pt x="565" y="21943"/>
                    </a:cubicBezTo>
                    <a:cubicBezTo>
                      <a:pt x="565" y="21943"/>
                      <a:pt x="565" y="21943"/>
                      <a:pt x="565" y="21943"/>
                    </a:cubicBezTo>
                    <a:cubicBezTo>
                      <a:pt x="494" y="22013"/>
                      <a:pt x="494" y="22154"/>
                      <a:pt x="423" y="22225"/>
                    </a:cubicBezTo>
                    <a:cubicBezTo>
                      <a:pt x="423" y="22296"/>
                      <a:pt x="353" y="22437"/>
                      <a:pt x="353" y="22507"/>
                    </a:cubicBezTo>
                    <a:cubicBezTo>
                      <a:pt x="353" y="22578"/>
                      <a:pt x="282" y="22719"/>
                      <a:pt x="282" y="22789"/>
                    </a:cubicBezTo>
                    <a:cubicBezTo>
                      <a:pt x="282" y="22860"/>
                      <a:pt x="211" y="22931"/>
                      <a:pt x="211" y="23072"/>
                    </a:cubicBezTo>
                    <a:cubicBezTo>
                      <a:pt x="211" y="23142"/>
                      <a:pt x="211" y="23213"/>
                      <a:pt x="141" y="23354"/>
                    </a:cubicBezTo>
                    <a:cubicBezTo>
                      <a:pt x="141" y="23424"/>
                      <a:pt x="141" y="23495"/>
                      <a:pt x="141" y="23636"/>
                    </a:cubicBezTo>
                    <a:cubicBezTo>
                      <a:pt x="141" y="23707"/>
                      <a:pt x="141" y="23777"/>
                      <a:pt x="141" y="23918"/>
                    </a:cubicBezTo>
                    <a:cubicBezTo>
                      <a:pt x="141" y="23989"/>
                      <a:pt x="141" y="24059"/>
                      <a:pt x="141" y="24201"/>
                    </a:cubicBezTo>
                    <a:cubicBezTo>
                      <a:pt x="141" y="24201"/>
                      <a:pt x="141" y="24201"/>
                      <a:pt x="141" y="24201"/>
                    </a:cubicBezTo>
                    <a:lnTo>
                      <a:pt x="0" y="78669"/>
                    </a:lnTo>
                    <a:cubicBezTo>
                      <a:pt x="0" y="79234"/>
                      <a:pt x="0" y="79869"/>
                      <a:pt x="0" y="80504"/>
                    </a:cubicBezTo>
                    <a:cubicBezTo>
                      <a:pt x="0" y="81139"/>
                      <a:pt x="71" y="81774"/>
                      <a:pt x="71" y="82409"/>
                    </a:cubicBezTo>
                    <a:cubicBezTo>
                      <a:pt x="71" y="82550"/>
                      <a:pt x="71" y="82691"/>
                      <a:pt x="71" y="82762"/>
                    </a:cubicBezTo>
                    <a:cubicBezTo>
                      <a:pt x="71" y="82903"/>
                      <a:pt x="71" y="82973"/>
                      <a:pt x="71" y="83114"/>
                    </a:cubicBezTo>
                    <a:cubicBezTo>
                      <a:pt x="71" y="83538"/>
                      <a:pt x="141" y="83891"/>
                      <a:pt x="141" y="84314"/>
                    </a:cubicBezTo>
                    <a:cubicBezTo>
                      <a:pt x="211" y="84949"/>
                      <a:pt x="282" y="85654"/>
                      <a:pt x="353" y="86289"/>
                    </a:cubicBezTo>
                    <a:cubicBezTo>
                      <a:pt x="353" y="86501"/>
                      <a:pt x="423" y="86783"/>
                      <a:pt x="423" y="86995"/>
                    </a:cubicBezTo>
                    <a:cubicBezTo>
                      <a:pt x="423" y="87136"/>
                      <a:pt x="494" y="87277"/>
                      <a:pt x="494" y="87418"/>
                    </a:cubicBezTo>
                    <a:cubicBezTo>
                      <a:pt x="565" y="87701"/>
                      <a:pt x="565" y="87983"/>
                      <a:pt x="635" y="88265"/>
                    </a:cubicBezTo>
                    <a:cubicBezTo>
                      <a:pt x="776" y="88971"/>
                      <a:pt x="847" y="89606"/>
                      <a:pt x="988" y="90311"/>
                    </a:cubicBezTo>
                    <a:cubicBezTo>
                      <a:pt x="1058" y="90664"/>
                      <a:pt x="1129" y="91017"/>
                      <a:pt x="1199" y="91369"/>
                    </a:cubicBezTo>
                    <a:cubicBezTo>
                      <a:pt x="1199" y="91511"/>
                      <a:pt x="1270" y="91722"/>
                      <a:pt x="1270" y="91863"/>
                    </a:cubicBezTo>
                    <a:cubicBezTo>
                      <a:pt x="1341" y="92075"/>
                      <a:pt x="1341" y="92287"/>
                      <a:pt x="1411" y="92428"/>
                    </a:cubicBezTo>
                    <a:cubicBezTo>
                      <a:pt x="1552" y="93133"/>
                      <a:pt x="1764" y="93839"/>
                      <a:pt x="1905" y="94544"/>
                    </a:cubicBezTo>
                    <a:cubicBezTo>
                      <a:pt x="1975" y="94968"/>
                      <a:pt x="2117" y="95391"/>
                      <a:pt x="2258" y="95814"/>
                    </a:cubicBezTo>
                    <a:cubicBezTo>
                      <a:pt x="2328" y="95956"/>
                      <a:pt x="2328" y="96097"/>
                      <a:pt x="2399" y="96238"/>
                    </a:cubicBezTo>
                    <a:cubicBezTo>
                      <a:pt x="2469" y="96379"/>
                      <a:pt x="2469" y="96520"/>
                      <a:pt x="2540" y="96732"/>
                    </a:cubicBezTo>
                    <a:cubicBezTo>
                      <a:pt x="2752" y="97437"/>
                      <a:pt x="2963" y="98143"/>
                      <a:pt x="3175" y="98919"/>
                    </a:cubicBezTo>
                    <a:cubicBezTo>
                      <a:pt x="3316" y="99413"/>
                      <a:pt x="3457" y="99907"/>
                      <a:pt x="3669" y="100330"/>
                    </a:cubicBezTo>
                    <a:cubicBezTo>
                      <a:pt x="3739" y="100471"/>
                      <a:pt x="3739" y="100542"/>
                      <a:pt x="3810" y="100683"/>
                    </a:cubicBezTo>
                    <a:cubicBezTo>
                      <a:pt x="3810" y="100824"/>
                      <a:pt x="3880" y="100894"/>
                      <a:pt x="3880" y="101036"/>
                    </a:cubicBezTo>
                    <a:cubicBezTo>
                      <a:pt x="4092" y="101741"/>
                      <a:pt x="4374" y="102447"/>
                      <a:pt x="4586" y="103152"/>
                    </a:cubicBezTo>
                    <a:cubicBezTo>
                      <a:pt x="4798" y="103787"/>
                      <a:pt x="5009" y="104352"/>
                      <a:pt x="5292" y="104987"/>
                    </a:cubicBezTo>
                    <a:cubicBezTo>
                      <a:pt x="5292" y="104987"/>
                      <a:pt x="5292" y="105057"/>
                      <a:pt x="5362" y="105057"/>
                    </a:cubicBezTo>
                    <a:cubicBezTo>
                      <a:pt x="5362" y="105057"/>
                      <a:pt x="5362" y="105128"/>
                      <a:pt x="5362" y="105128"/>
                    </a:cubicBezTo>
                    <a:cubicBezTo>
                      <a:pt x="5644" y="105763"/>
                      <a:pt x="5856" y="106468"/>
                      <a:pt x="6138" y="107103"/>
                    </a:cubicBezTo>
                    <a:cubicBezTo>
                      <a:pt x="6420" y="107738"/>
                      <a:pt x="6703" y="108373"/>
                      <a:pt x="6985" y="109079"/>
                    </a:cubicBezTo>
                    <a:cubicBezTo>
                      <a:pt x="7056" y="109149"/>
                      <a:pt x="7056" y="109291"/>
                      <a:pt x="7126" y="109361"/>
                    </a:cubicBezTo>
                    <a:cubicBezTo>
                      <a:pt x="7196" y="109502"/>
                      <a:pt x="7196" y="109573"/>
                      <a:pt x="7267" y="109714"/>
                    </a:cubicBezTo>
                    <a:cubicBezTo>
                      <a:pt x="7479" y="110208"/>
                      <a:pt x="7690" y="110631"/>
                      <a:pt x="7902" y="111125"/>
                    </a:cubicBezTo>
                    <a:cubicBezTo>
                      <a:pt x="8255" y="111831"/>
                      <a:pt x="8537" y="112536"/>
                      <a:pt x="8890" y="113242"/>
                    </a:cubicBezTo>
                    <a:cubicBezTo>
                      <a:pt x="8960" y="113383"/>
                      <a:pt x="9031" y="113524"/>
                      <a:pt x="9102" y="113665"/>
                    </a:cubicBezTo>
                    <a:cubicBezTo>
                      <a:pt x="9172" y="113877"/>
                      <a:pt x="9313" y="114088"/>
                      <a:pt x="9384" y="114300"/>
                    </a:cubicBezTo>
                    <a:cubicBezTo>
                      <a:pt x="9666" y="114794"/>
                      <a:pt x="9878" y="115288"/>
                      <a:pt x="10160" y="115782"/>
                    </a:cubicBezTo>
                    <a:cubicBezTo>
                      <a:pt x="10442" y="116276"/>
                      <a:pt x="10724" y="116769"/>
                      <a:pt x="10936" y="117193"/>
                    </a:cubicBezTo>
                    <a:cubicBezTo>
                      <a:pt x="11218" y="117687"/>
                      <a:pt x="11501" y="118251"/>
                      <a:pt x="11783" y="118745"/>
                    </a:cubicBezTo>
                    <a:cubicBezTo>
                      <a:pt x="11924" y="118957"/>
                      <a:pt x="12065" y="119239"/>
                      <a:pt x="12206" y="119451"/>
                    </a:cubicBezTo>
                    <a:cubicBezTo>
                      <a:pt x="12418" y="119803"/>
                      <a:pt x="12629" y="120086"/>
                      <a:pt x="12841" y="120438"/>
                    </a:cubicBezTo>
                    <a:cubicBezTo>
                      <a:pt x="13476" y="121567"/>
                      <a:pt x="14182" y="122626"/>
                      <a:pt x="14887" y="123684"/>
                    </a:cubicBezTo>
                    <a:cubicBezTo>
                      <a:pt x="15099" y="123966"/>
                      <a:pt x="15240" y="124248"/>
                      <a:pt x="15452" y="124531"/>
                    </a:cubicBezTo>
                    <a:cubicBezTo>
                      <a:pt x="15663" y="124883"/>
                      <a:pt x="15946" y="125166"/>
                      <a:pt x="16157" y="125518"/>
                    </a:cubicBezTo>
                    <a:cubicBezTo>
                      <a:pt x="16510" y="126012"/>
                      <a:pt x="16863" y="126506"/>
                      <a:pt x="17216" y="127000"/>
                    </a:cubicBezTo>
                    <a:cubicBezTo>
                      <a:pt x="17427" y="127282"/>
                      <a:pt x="17639" y="127635"/>
                      <a:pt x="17850" y="127917"/>
                    </a:cubicBezTo>
                    <a:cubicBezTo>
                      <a:pt x="18344" y="128623"/>
                      <a:pt x="18909" y="129328"/>
                      <a:pt x="19403" y="129963"/>
                    </a:cubicBezTo>
                    <a:cubicBezTo>
                      <a:pt x="19473" y="130034"/>
                      <a:pt x="19473" y="130104"/>
                      <a:pt x="19544" y="130175"/>
                    </a:cubicBezTo>
                    <a:cubicBezTo>
                      <a:pt x="19544" y="130175"/>
                      <a:pt x="19544" y="130246"/>
                      <a:pt x="19614" y="130246"/>
                    </a:cubicBezTo>
                    <a:cubicBezTo>
                      <a:pt x="20108" y="130881"/>
                      <a:pt x="20673" y="131516"/>
                      <a:pt x="21167" y="132151"/>
                    </a:cubicBezTo>
                    <a:cubicBezTo>
                      <a:pt x="21590" y="132644"/>
                      <a:pt x="22013" y="133138"/>
                      <a:pt x="22437" y="133632"/>
                    </a:cubicBezTo>
                    <a:cubicBezTo>
                      <a:pt x="22507" y="133703"/>
                      <a:pt x="22578" y="133773"/>
                      <a:pt x="22648" y="133844"/>
                    </a:cubicBezTo>
                    <a:cubicBezTo>
                      <a:pt x="22719" y="133914"/>
                      <a:pt x="22719" y="133914"/>
                      <a:pt x="22789" y="133985"/>
                    </a:cubicBezTo>
                    <a:cubicBezTo>
                      <a:pt x="23283" y="134550"/>
                      <a:pt x="23848" y="135184"/>
                      <a:pt x="24342" y="135749"/>
                    </a:cubicBezTo>
                    <a:cubicBezTo>
                      <a:pt x="24765" y="136172"/>
                      <a:pt x="25188" y="136666"/>
                      <a:pt x="25612" y="137090"/>
                    </a:cubicBezTo>
                    <a:cubicBezTo>
                      <a:pt x="25682" y="137160"/>
                      <a:pt x="25753" y="137231"/>
                      <a:pt x="25823" y="137372"/>
                    </a:cubicBezTo>
                    <a:cubicBezTo>
                      <a:pt x="25894" y="137442"/>
                      <a:pt x="25894" y="137513"/>
                      <a:pt x="25964" y="137513"/>
                    </a:cubicBezTo>
                    <a:cubicBezTo>
                      <a:pt x="26529" y="138077"/>
                      <a:pt x="27093" y="138642"/>
                      <a:pt x="27658" y="139206"/>
                    </a:cubicBezTo>
                    <a:cubicBezTo>
                      <a:pt x="28010" y="139559"/>
                      <a:pt x="28434" y="139912"/>
                      <a:pt x="28787" y="140264"/>
                    </a:cubicBezTo>
                    <a:cubicBezTo>
                      <a:pt x="28928" y="140406"/>
                      <a:pt x="29069" y="140476"/>
                      <a:pt x="29139" y="140617"/>
                    </a:cubicBezTo>
                    <a:cubicBezTo>
                      <a:pt x="29210" y="140688"/>
                      <a:pt x="29351" y="140758"/>
                      <a:pt x="29422" y="140899"/>
                    </a:cubicBezTo>
                    <a:cubicBezTo>
                      <a:pt x="29986" y="141464"/>
                      <a:pt x="30621" y="141958"/>
                      <a:pt x="31256" y="142452"/>
                    </a:cubicBezTo>
                    <a:cubicBezTo>
                      <a:pt x="31679" y="142804"/>
                      <a:pt x="32103" y="143157"/>
                      <a:pt x="32455" y="143439"/>
                    </a:cubicBezTo>
                    <a:lnTo>
                      <a:pt x="67945" y="122767"/>
                    </a:lnTo>
                    <a:cubicBezTo>
                      <a:pt x="67098" y="121849"/>
                      <a:pt x="65969" y="120932"/>
                      <a:pt x="64841" y="119944"/>
                    </a:cubicBezTo>
                    <a:close/>
                  </a:path>
                </a:pathLst>
              </a:custGeom>
              <a:solidFill>
                <a:schemeClr val="accent2">
                  <a:lumMod val="75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304" name="Freeform: Shape 303">
                <a:extLst>
                  <a:ext uri="{FF2B5EF4-FFF2-40B4-BE49-F238E27FC236}">
                    <a16:creationId xmlns:a16="http://schemas.microsoft.com/office/drawing/2014/main" id="{1CE83207-1135-432E-9731-251B90EE2626}"/>
                  </a:ext>
                </a:extLst>
              </p:cNvPr>
              <p:cNvSpPr/>
              <p:nvPr/>
            </p:nvSpPr>
            <p:spPr>
              <a:xfrm>
                <a:off x="6545791" y="1412016"/>
                <a:ext cx="49389" cy="176389"/>
              </a:xfrm>
              <a:custGeom>
                <a:avLst/>
                <a:gdLst>
                  <a:gd name="connsiteX0" fmla="*/ 53835 w 49388"/>
                  <a:gd name="connsiteY0" fmla="*/ 26400 h 176388"/>
                  <a:gd name="connsiteX1" fmla="*/ 53764 w 49388"/>
                  <a:gd name="connsiteY1" fmla="*/ 50319 h 176388"/>
                  <a:gd name="connsiteX2" fmla="*/ 26247 w 49388"/>
                  <a:gd name="connsiteY2" fmla="*/ 34444 h 176388"/>
                  <a:gd name="connsiteX3" fmla="*/ 20885 w 49388"/>
                  <a:gd name="connsiteY3" fmla="*/ 37477 h 176388"/>
                  <a:gd name="connsiteX4" fmla="*/ 20744 w 49388"/>
                  <a:gd name="connsiteY4" fmla="*/ 91946 h 176388"/>
                  <a:gd name="connsiteX5" fmla="*/ 53482 w 49388"/>
                  <a:gd name="connsiteY5" fmla="*/ 156857 h 176388"/>
                  <a:gd name="connsiteX6" fmla="*/ 53482 w 49388"/>
                  <a:gd name="connsiteY6" fmla="*/ 160174 h 176388"/>
                  <a:gd name="connsiteX7" fmla="*/ 55034 w 49388"/>
                  <a:gd name="connsiteY7" fmla="*/ 182187 h 176388"/>
                  <a:gd name="connsiteX8" fmla="*/ 1 w 49388"/>
                  <a:gd name="connsiteY8" fmla="*/ 79952 h 176388"/>
                  <a:gd name="connsiteX9" fmla="*/ 212 w 49388"/>
                  <a:gd name="connsiteY9" fmla="*/ 7350 h 176388"/>
                  <a:gd name="connsiteX10" fmla="*/ 10584 w 49388"/>
                  <a:gd name="connsiteY10" fmla="*/ 1424 h 176388"/>
                  <a:gd name="connsiteX11" fmla="*/ 53835 w 49388"/>
                  <a:gd name="connsiteY11" fmla="*/ 26400 h 176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9388" h="176388">
                    <a:moveTo>
                      <a:pt x="53835" y="26400"/>
                    </a:moveTo>
                    <a:lnTo>
                      <a:pt x="53764" y="50319"/>
                    </a:lnTo>
                    <a:lnTo>
                      <a:pt x="26247" y="34444"/>
                    </a:lnTo>
                    <a:cubicBezTo>
                      <a:pt x="23284" y="32750"/>
                      <a:pt x="20885" y="34091"/>
                      <a:pt x="20885" y="37477"/>
                    </a:cubicBezTo>
                    <a:lnTo>
                      <a:pt x="20744" y="91946"/>
                    </a:lnTo>
                    <a:cubicBezTo>
                      <a:pt x="20673" y="114454"/>
                      <a:pt x="34714" y="141688"/>
                      <a:pt x="53482" y="156857"/>
                    </a:cubicBezTo>
                    <a:lnTo>
                      <a:pt x="53482" y="160174"/>
                    </a:lnTo>
                    <a:cubicBezTo>
                      <a:pt x="53482" y="167300"/>
                      <a:pt x="53976" y="174708"/>
                      <a:pt x="55034" y="182187"/>
                    </a:cubicBezTo>
                    <a:cubicBezTo>
                      <a:pt x="24060" y="160667"/>
                      <a:pt x="-141" y="116570"/>
                      <a:pt x="1" y="79952"/>
                    </a:cubicBezTo>
                    <a:lnTo>
                      <a:pt x="212" y="7350"/>
                    </a:lnTo>
                    <a:cubicBezTo>
                      <a:pt x="212" y="789"/>
                      <a:pt x="4940" y="-1893"/>
                      <a:pt x="10584" y="1424"/>
                    </a:cubicBezTo>
                    <a:lnTo>
                      <a:pt x="53835" y="26400"/>
                    </a:lnTo>
                    <a:close/>
                  </a:path>
                </a:pathLst>
              </a:custGeom>
              <a:solidFill>
                <a:schemeClr val="accent2"/>
              </a:solidFill>
              <a:ln w="7047" cap="flat">
                <a:noFill/>
                <a:prstDash val="solid"/>
                <a:miter/>
              </a:ln>
            </p:spPr>
            <p:txBody>
              <a:bodyPr rtlCol="0" anchor="ctr"/>
              <a:lstStyle/>
              <a:p>
                <a:pPr algn="r" rtl="1"/>
                <a:endParaRPr lang="en-ID">
                  <a:cs typeface="B Nazanin" panose="00000400000000000000" pitchFamily="2" charset="-78"/>
                </a:endParaRPr>
              </a:p>
            </p:txBody>
          </p:sp>
          <p:sp>
            <p:nvSpPr>
              <p:cNvPr id="305" name="Freeform: Shape 304">
                <a:extLst>
                  <a:ext uri="{FF2B5EF4-FFF2-40B4-BE49-F238E27FC236}">
                    <a16:creationId xmlns:a16="http://schemas.microsoft.com/office/drawing/2014/main" id="{A32EFF9E-D277-45A0-9934-FCA55D3D7DD0}"/>
                  </a:ext>
                </a:extLst>
              </p:cNvPr>
              <p:cNvSpPr/>
              <p:nvPr/>
            </p:nvSpPr>
            <p:spPr>
              <a:xfrm>
                <a:off x="6599555" y="1417743"/>
                <a:ext cx="35278" cy="42333"/>
              </a:xfrm>
              <a:custGeom>
                <a:avLst/>
                <a:gdLst>
                  <a:gd name="connsiteX0" fmla="*/ 71 w 35277"/>
                  <a:gd name="connsiteY0" fmla="*/ 20673 h 42333"/>
                  <a:gd name="connsiteX1" fmla="*/ 35630 w 35277"/>
                  <a:gd name="connsiteY1" fmla="*/ 0 h 42333"/>
                  <a:gd name="connsiteX2" fmla="*/ 35560 w 35277"/>
                  <a:gd name="connsiteY2" fmla="*/ 23918 h 42333"/>
                  <a:gd name="connsiteX3" fmla="*/ 0 w 35277"/>
                  <a:gd name="connsiteY3" fmla="*/ 44591 h 42333"/>
                </a:gdLst>
                <a:ahLst/>
                <a:cxnLst>
                  <a:cxn ang="0">
                    <a:pos x="connsiteX0" y="connsiteY0"/>
                  </a:cxn>
                  <a:cxn ang="0">
                    <a:pos x="connsiteX1" y="connsiteY1"/>
                  </a:cxn>
                  <a:cxn ang="0">
                    <a:pos x="connsiteX2" y="connsiteY2"/>
                  </a:cxn>
                  <a:cxn ang="0">
                    <a:pos x="connsiteX3" y="connsiteY3"/>
                  </a:cxn>
                </a:cxnLst>
                <a:rect l="l" t="t" r="r" b="b"/>
                <a:pathLst>
                  <a:path w="35277" h="42333">
                    <a:moveTo>
                      <a:pt x="71" y="20673"/>
                    </a:moveTo>
                    <a:lnTo>
                      <a:pt x="35630" y="0"/>
                    </a:lnTo>
                    <a:lnTo>
                      <a:pt x="35560" y="23918"/>
                    </a:lnTo>
                    <a:lnTo>
                      <a:pt x="0" y="44591"/>
                    </a:lnTo>
                    <a:close/>
                  </a:path>
                </a:pathLst>
              </a:custGeom>
              <a:solidFill>
                <a:srgbClr val="FD9D00"/>
              </a:solidFill>
              <a:ln w="7047" cap="flat">
                <a:noFill/>
                <a:prstDash val="solid"/>
                <a:miter/>
              </a:ln>
            </p:spPr>
            <p:txBody>
              <a:bodyPr rtlCol="0" anchor="ctr"/>
              <a:lstStyle/>
              <a:p>
                <a:pPr algn="r" rtl="1"/>
                <a:endParaRPr lang="en-ID">
                  <a:cs typeface="B Nazanin" panose="00000400000000000000" pitchFamily="2" charset="-78"/>
                </a:endParaRPr>
              </a:p>
            </p:txBody>
          </p:sp>
          <p:sp>
            <p:nvSpPr>
              <p:cNvPr id="306" name="Freeform: Shape 305">
                <a:extLst>
                  <a:ext uri="{FF2B5EF4-FFF2-40B4-BE49-F238E27FC236}">
                    <a16:creationId xmlns:a16="http://schemas.microsoft.com/office/drawing/2014/main" id="{3DBBEEA9-3768-4A7E-9526-701CBB3BCD83}"/>
                  </a:ext>
                </a:extLst>
              </p:cNvPr>
              <p:cNvSpPr/>
              <p:nvPr/>
            </p:nvSpPr>
            <p:spPr>
              <a:xfrm>
                <a:off x="6549037" y="1391497"/>
                <a:ext cx="84667" cy="42333"/>
              </a:xfrm>
              <a:custGeom>
                <a:avLst/>
                <a:gdLst>
                  <a:gd name="connsiteX0" fmla="*/ 42827 w 84666"/>
                  <a:gd name="connsiteY0" fmla="*/ 1270 h 42333"/>
                  <a:gd name="connsiteX1" fmla="*/ 42474 w 84666"/>
                  <a:gd name="connsiteY1" fmla="*/ 1058 h 42333"/>
                  <a:gd name="connsiteX2" fmla="*/ 42051 w 84666"/>
                  <a:gd name="connsiteY2" fmla="*/ 847 h 42333"/>
                  <a:gd name="connsiteX3" fmla="*/ 41628 w 84666"/>
                  <a:gd name="connsiteY3" fmla="*/ 635 h 42333"/>
                  <a:gd name="connsiteX4" fmla="*/ 41204 w 84666"/>
                  <a:gd name="connsiteY4" fmla="*/ 494 h 42333"/>
                  <a:gd name="connsiteX5" fmla="*/ 40781 w 84666"/>
                  <a:gd name="connsiteY5" fmla="*/ 353 h 42333"/>
                  <a:gd name="connsiteX6" fmla="*/ 40710 w 84666"/>
                  <a:gd name="connsiteY6" fmla="*/ 353 h 42333"/>
                  <a:gd name="connsiteX7" fmla="*/ 40710 w 84666"/>
                  <a:gd name="connsiteY7" fmla="*/ 353 h 42333"/>
                  <a:gd name="connsiteX8" fmla="*/ 40428 w 84666"/>
                  <a:gd name="connsiteY8" fmla="*/ 282 h 42333"/>
                  <a:gd name="connsiteX9" fmla="*/ 40005 w 84666"/>
                  <a:gd name="connsiteY9" fmla="*/ 141 h 42333"/>
                  <a:gd name="connsiteX10" fmla="*/ 39582 w 84666"/>
                  <a:gd name="connsiteY10" fmla="*/ 71 h 42333"/>
                  <a:gd name="connsiteX11" fmla="*/ 39158 w 84666"/>
                  <a:gd name="connsiteY11" fmla="*/ 0 h 42333"/>
                  <a:gd name="connsiteX12" fmla="*/ 38806 w 84666"/>
                  <a:gd name="connsiteY12" fmla="*/ 0 h 42333"/>
                  <a:gd name="connsiteX13" fmla="*/ 38735 w 84666"/>
                  <a:gd name="connsiteY13" fmla="*/ 0 h 42333"/>
                  <a:gd name="connsiteX14" fmla="*/ 38664 w 84666"/>
                  <a:gd name="connsiteY14" fmla="*/ 0 h 42333"/>
                  <a:gd name="connsiteX15" fmla="*/ 38170 w 84666"/>
                  <a:gd name="connsiteY15" fmla="*/ 0 h 42333"/>
                  <a:gd name="connsiteX16" fmla="*/ 37606 w 84666"/>
                  <a:gd name="connsiteY16" fmla="*/ 0 h 42333"/>
                  <a:gd name="connsiteX17" fmla="*/ 37042 w 84666"/>
                  <a:gd name="connsiteY17" fmla="*/ 71 h 42333"/>
                  <a:gd name="connsiteX18" fmla="*/ 37042 w 84666"/>
                  <a:gd name="connsiteY18" fmla="*/ 71 h 42333"/>
                  <a:gd name="connsiteX19" fmla="*/ 37042 w 84666"/>
                  <a:gd name="connsiteY19" fmla="*/ 71 h 42333"/>
                  <a:gd name="connsiteX20" fmla="*/ 36336 w 84666"/>
                  <a:gd name="connsiteY20" fmla="*/ 282 h 42333"/>
                  <a:gd name="connsiteX21" fmla="*/ 35489 w 84666"/>
                  <a:gd name="connsiteY21" fmla="*/ 706 h 42333"/>
                  <a:gd name="connsiteX22" fmla="*/ 0 w 84666"/>
                  <a:gd name="connsiteY22" fmla="*/ 21378 h 42333"/>
                  <a:gd name="connsiteX23" fmla="*/ 1552 w 84666"/>
                  <a:gd name="connsiteY23" fmla="*/ 20814 h 42333"/>
                  <a:gd name="connsiteX24" fmla="*/ 1552 w 84666"/>
                  <a:gd name="connsiteY24" fmla="*/ 20814 h 42333"/>
                  <a:gd name="connsiteX25" fmla="*/ 3316 w 84666"/>
                  <a:gd name="connsiteY25" fmla="*/ 20743 h 42333"/>
                  <a:gd name="connsiteX26" fmla="*/ 3387 w 84666"/>
                  <a:gd name="connsiteY26" fmla="*/ 20743 h 42333"/>
                  <a:gd name="connsiteX27" fmla="*/ 5292 w 84666"/>
                  <a:gd name="connsiteY27" fmla="*/ 21167 h 42333"/>
                  <a:gd name="connsiteX28" fmla="*/ 5292 w 84666"/>
                  <a:gd name="connsiteY28" fmla="*/ 21167 h 42333"/>
                  <a:gd name="connsiteX29" fmla="*/ 7338 w 84666"/>
                  <a:gd name="connsiteY29" fmla="*/ 22154 h 42333"/>
                  <a:gd name="connsiteX30" fmla="*/ 50588 w 84666"/>
                  <a:gd name="connsiteY30" fmla="*/ 47131 h 42333"/>
                  <a:gd name="connsiteX31" fmla="*/ 86077 w 84666"/>
                  <a:gd name="connsiteY31" fmla="*/ 26458 h 42333"/>
                  <a:gd name="connsiteX32" fmla="*/ 42827 w 84666"/>
                  <a:gd name="connsiteY32" fmla="*/ 1270 h 42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84666" h="42333">
                    <a:moveTo>
                      <a:pt x="42827" y="1270"/>
                    </a:moveTo>
                    <a:cubicBezTo>
                      <a:pt x="42686" y="1199"/>
                      <a:pt x="42615" y="1129"/>
                      <a:pt x="42474" y="1058"/>
                    </a:cubicBezTo>
                    <a:cubicBezTo>
                      <a:pt x="42333" y="988"/>
                      <a:pt x="42192" y="917"/>
                      <a:pt x="42051" y="847"/>
                    </a:cubicBezTo>
                    <a:cubicBezTo>
                      <a:pt x="41910" y="776"/>
                      <a:pt x="41769" y="706"/>
                      <a:pt x="41628" y="635"/>
                    </a:cubicBezTo>
                    <a:cubicBezTo>
                      <a:pt x="41487" y="564"/>
                      <a:pt x="41345" y="494"/>
                      <a:pt x="41204" y="494"/>
                    </a:cubicBezTo>
                    <a:cubicBezTo>
                      <a:pt x="41063" y="423"/>
                      <a:pt x="40922" y="353"/>
                      <a:pt x="40781" y="353"/>
                    </a:cubicBezTo>
                    <a:cubicBezTo>
                      <a:pt x="40781" y="353"/>
                      <a:pt x="40710" y="353"/>
                      <a:pt x="40710" y="353"/>
                    </a:cubicBezTo>
                    <a:cubicBezTo>
                      <a:pt x="40710" y="353"/>
                      <a:pt x="40710" y="353"/>
                      <a:pt x="40710" y="353"/>
                    </a:cubicBezTo>
                    <a:cubicBezTo>
                      <a:pt x="40640" y="353"/>
                      <a:pt x="40499" y="282"/>
                      <a:pt x="40428" y="282"/>
                    </a:cubicBezTo>
                    <a:cubicBezTo>
                      <a:pt x="40287" y="212"/>
                      <a:pt x="40146" y="212"/>
                      <a:pt x="40005" y="141"/>
                    </a:cubicBezTo>
                    <a:cubicBezTo>
                      <a:pt x="39864" y="141"/>
                      <a:pt x="39723" y="71"/>
                      <a:pt x="39582" y="71"/>
                    </a:cubicBezTo>
                    <a:cubicBezTo>
                      <a:pt x="39440" y="71"/>
                      <a:pt x="39299" y="0"/>
                      <a:pt x="39158" y="0"/>
                    </a:cubicBezTo>
                    <a:cubicBezTo>
                      <a:pt x="39017" y="0"/>
                      <a:pt x="38946" y="0"/>
                      <a:pt x="38806" y="0"/>
                    </a:cubicBezTo>
                    <a:cubicBezTo>
                      <a:pt x="38806" y="0"/>
                      <a:pt x="38806" y="0"/>
                      <a:pt x="38735" y="0"/>
                    </a:cubicBezTo>
                    <a:cubicBezTo>
                      <a:pt x="38735" y="0"/>
                      <a:pt x="38664" y="0"/>
                      <a:pt x="38664" y="0"/>
                    </a:cubicBezTo>
                    <a:cubicBezTo>
                      <a:pt x="38523" y="0"/>
                      <a:pt x="38312" y="0"/>
                      <a:pt x="38170" y="0"/>
                    </a:cubicBezTo>
                    <a:cubicBezTo>
                      <a:pt x="37959" y="0"/>
                      <a:pt x="37818" y="0"/>
                      <a:pt x="37606" y="0"/>
                    </a:cubicBezTo>
                    <a:cubicBezTo>
                      <a:pt x="37394" y="0"/>
                      <a:pt x="37182" y="71"/>
                      <a:pt x="37042" y="71"/>
                    </a:cubicBezTo>
                    <a:cubicBezTo>
                      <a:pt x="37042" y="71"/>
                      <a:pt x="37042" y="71"/>
                      <a:pt x="37042" y="71"/>
                    </a:cubicBezTo>
                    <a:cubicBezTo>
                      <a:pt x="37042" y="71"/>
                      <a:pt x="37042" y="71"/>
                      <a:pt x="37042" y="71"/>
                    </a:cubicBezTo>
                    <a:cubicBezTo>
                      <a:pt x="36830" y="141"/>
                      <a:pt x="36548" y="212"/>
                      <a:pt x="36336" y="282"/>
                    </a:cubicBezTo>
                    <a:cubicBezTo>
                      <a:pt x="36054" y="353"/>
                      <a:pt x="35772" y="494"/>
                      <a:pt x="35489" y="706"/>
                    </a:cubicBezTo>
                    <a:lnTo>
                      <a:pt x="0" y="21378"/>
                    </a:lnTo>
                    <a:cubicBezTo>
                      <a:pt x="494" y="21096"/>
                      <a:pt x="987" y="20884"/>
                      <a:pt x="1552" y="20814"/>
                    </a:cubicBezTo>
                    <a:cubicBezTo>
                      <a:pt x="1552" y="20814"/>
                      <a:pt x="1552" y="20814"/>
                      <a:pt x="1552" y="20814"/>
                    </a:cubicBezTo>
                    <a:cubicBezTo>
                      <a:pt x="2117" y="20673"/>
                      <a:pt x="2681" y="20673"/>
                      <a:pt x="3316" y="20743"/>
                    </a:cubicBezTo>
                    <a:cubicBezTo>
                      <a:pt x="3316" y="20743"/>
                      <a:pt x="3316" y="20743"/>
                      <a:pt x="3387" y="20743"/>
                    </a:cubicBezTo>
                    <a:cubicBezTo>
                      <a:pt x="4022" y="20814"/>
                      <a:pt x="4656" y="20955"/>
                      <a:pt x="5292" y="21167"/>
                    </a:cubicBezTo>
                    <a:cubicBezTo>
                      <a:pt x="5292" y="21167"/>
                      <a:pt x="5292" y="21167"/>
                      <a:pt x="5292" y="21167"/>
                    </a:cubicBezTo>
                    <a:cubicBezTo>
                      <a:pt x="5997" y="21378"/>
                      <a:pt x="6632" y="21731"/>
                      <a:pt x="7338" y="22154"/>
                    </a:cubicBezTo>
                    <a:lnTo>
                      <a:pt x="50588" y="47131"/>
                    </a:lnTo>
                    <a:lnTo>
                      <a:pt x="86077" y="26458"/>
                    </a:lnTo>
                    <a:lnTo>
                      <a:pt x="42827" y="1270"/>
                    </a:lnTo>
                    <a:close/>
                  </a:path>
                </a:pathLst>
              </a:custGeom>
              <a:solidFill>
                <a:schemeClr val="accent2">
                  <a:lumMod val="60000"/>
                  <a:lumOff val="40000"/>
                </a:schemeClr>
              </a:solidFill>
              <a:ln w="7047" cap="flat">
                <a:noFill/>
                <a:prstDash val="solid"/>
                <a:miter/>
              </a:ln>
            </p:spPr>
            <p:txBody>
              <a:bodyPr rtlCol="0" anchor="ctr"/>
              <a:lstStyle/>
              <a:p>
                <a:pPr algn="r" rtl="1"/>
                <a:endParaRPr lang="en-ID">
                  <a:cs typeface="B Nazanin" panose="00000400000000000000" pitchFamily="2" charset="-78"/>
                </a:endParaRPr>
              </a:p>
            </p:txBody>
          </p:sp>
        </p:grpSp>
        <p:grpSp>
          <p:nvGrpSpPr>
            <p:cNvPr id="278" name="Graphic 3">
              <a:extLst>
                <a:ext uri="{FF2B5EF4-FFF2-40B4-BE49-F238E27FC236}">
                  <a16:creationId xmlns:a16="http://schemas.microsoft.com/office/drawing/2014/main" id="{964D4BFF-BB51-457C-AFAC-A95E8CAD9330}"/>
                </a:ext>
              </a:extLst>
            </p:cNvPr>
            <p:cNvGrpSpPr/>
            <p:nvPr/>
          </p:nvGrpSpPr>
          <p:grpSpPr>
            <a:xfrm>
              <a:off x="6644569" y="1644923"/>
              <a:ext cx="240065" cy="261911"/>
              <a:chOff x="6644569" y="1644923"/>
              <a:chExt cx="240065" cy="261911"/>
            </a:xfrm>
            <a:solidFill>
              <a:schemeClr val="accent1"/>
            </a:solidFill>
          </p:grpSpPr>
          <p:grpSp>
            <p:nvGrpSpPr>
              <p:cNvPr id="293" name="Graphic 3">
                <a:extLst>
                  <a:ext uri="{FF2B5EF4-FFF2-40B4-BE49-F238E27FC236}">
                    <a16:creationId xmlns:a16="http://schemas.microsoft.com/office/drawing/2014/main" id="{E98C472A-A37B-4D5A-8FB3-9BF76A02E4B7}"/>
                  </a:ext>
                </a:extLst>
              </p:cNvPr>
              <p:cNvGrpSpPr/>
              <p:nvPr/>
            </p:nvGrpSpPr>
            <p:grpSpPr>
              <a:xfrm>
                <a:off x="6644569" y="1744054"/>
                <a:ext cx="240065" cy="162780"/>
                <a:chOff x="6644569" y="1744054"/>
                <a:chExt cx="240065" cy="162780"/>
              </a:xfrm>
              <a:solidFill>
                <a:schemeClr val="accent1"/>
              </a:solidFill>
            </p:grpSpPr>
            <p:sp>
              <p:nvSpPr>
                <p:cNvPr id="300" name="Freeform: Shape 299">
                  <a:extLst>
                    <a:ext uri="{FF2B5EF4-FFF2-40B4-BE49-F238E27FC236}">
                      <a16:creationId xmlns:a16="http://schemas.microsoft.com/office/drawing/2014/main" id="{DD07995B-BF9D-44CA-B1CD-585110116A5D}"/>
                    </a:ext>
                  </a:extLst>
                </p:cNvPr>
                <p:cNvSpPr/>
                <p:nvPr/>
              </p:nvSpPr>
              <p:spPr>
                <a:xfrm>
                  <a:off x="6644569" y="1815112"/>
                  <a:ext cx="239889" cy="91722"/>
                </a:xfrm>
                <a:custGeom>
                  <a:avLst/>
                  <a:gdLst>
                    <a:gd name="connsiteX0" fmla="*/ 246169 w 239888"/>
                    <a:gd name="connsiteY0" fmla="*/ 7056 h 91722"/>
                    <a:gd name="connsiteX1" fmla="*/ 246027 w 239888"/>
                    <a:gd name="connsiteY1" fmla="*/ 7902 h 91722"/>
                    <a:gd name="connsiteX2" fmla="*/ 244546 w 239888"/>
                    <a:gd name="connsiteY2" fmla="*/ 13829 h 91722"/>
                    <a:gd name="connsiteX3" fmla="*/ 244264 w 239888"/>
                    <a:gd name="connsiteY3" fmla="*/ 14746 h 91722"/>
                    <a:gd name="connsiteX4" fmla="*/ 241794 w 239888"/>
                    <a:gd name="connsiteY4" fmla="*/ 20532 h 91722"/>
                    <a:gd name="connsiteX5" fmla="*/ 241300 w 239888"/>
                    <a:gd name="connsiteY5" fmla="*/ 21449 h 91722"/>
                    <a:gd name="connsiteX6" fmla="*/ 237843 w 239888"/>
                    <a:gd name="connsiteY6" fmla="*/ 27164 h 91722"/>
                    <a:gd name="connsiteX7" fmla="*/ 237208 w 239888"/>
                    <a:gd name="connsiteY7" fmla="*/ 28011 h 91722"/>
                    <a:gd name="connsiteX8" fmla="*/ 233186 w 239888"/>
                    <a:gd name="connsiteY8" fmla="*/ 33091 h 91722"/>
                    <a:gd name="connsiteX9" fmla="*/ 232410 w 239888"/>
                    <a:gd name="connsiteY9" fmla="*/ 34008 h 91722"/>
                    <a:gd name="connsiteX10" fmla="*/ 226907 w 239888"/>
                    <a:gd name="connsiteY10" fmla="*/ 39441 h 91722"/>
                    <a:gd name="connsiteX11" fmla="*/ 225990 w 239888"/>
                    <a:gd name="connsiteY11" fmla="*/ 40217 h 91722"/>
                    <a:gd name="connsiteX12" fmla="*/ 219640 w 239888"/>
                    <a:gd name="connsiteY12" fmla="*/ 45226 h 91722"/>
                    <a:gd name="connsiteX13" fmla="*/ 218652 w 239888"/>
                    <a:gd name="connsiteY13" fmla="*/ 45932 h 91722"/>
                    <a:gd name="connsiteX14" fmla="*/ 210820 w 239888"/>
                    <a:gd name="connsiteY14" fmla="*/ 50941 h 91722"/>
                    <a:gd name="connsiteX15" fmla="*/ 202495 w 239888"/>
                    <a:gd name="connsiteY15" fmla="*/ 55316 h 91722"/>
                    <a:gd name="connsiteX16" fmla="*/ 200237 w 239888"/>
                    <a:gd name="connsiteY16" fmla="*/ 56374 h 91722"/>
                    <a:gd name="connsiteX17" fmla="*/ 192335 w 239888"/>
                    <a:gd name="connsiteY17" fmla="*/ 59761 h 91722"/>
                    <a:gd name="connsiteX18" fmla="*/ 191276 w 239888"/>
                    <a:gd name="connsiteY18" fmla="*/ 60184 h 91722"/>
                    <a:gd name="connsiteX19" fmla="*/ 182457 w 239888"/>
                    <a:gd name="connsiteY19" fmla="*/ 63218 h 91722"/>
                    <a:gd name="connsiteX20" fmla="*/ 176107 w 239888"/>
                    <a:gd name="connsiteY20" fmla="*/ 65052 h 91722"/>
                    <a:gd name="connsiteX21" fmla="*/ 171239 w 239888"/>
                    <a:gd name="connsiteY21" fmla="*/ 66322 h 91722"/>
                    <a:gd name="connsiteX22" fmla="*/ 164465 w 239888"/>
                    <a:gd name="connsiteY22" fmla="*/ 67804 h 91722"/>
                    <a:gd name="connsiteX23" fmla="*/ 159456 w 239888"/>
                    <a:gd name="connsiteY23" fmla="*/ 68792 h 91722"/>
                    <a:gd name="connsiteX24" fmla="*/ 157339 w 239888"/>
                    <a:gd name="connsiteY24" fmla="*/ 69144 h 91722"/>
                    <a:gd name="connsiteX25" fmla="*/ 148802 w 239888"/>
                    <a:gd name="connsiteY25" fmla="*/ 70344 h 91722"/>
                    <a:gd name="connsiteX26" fmla="*/ 146332 w 239888"/>
                    <a:gd name="connsiteY26" fmla="*/ 70626 h 91722"/>
                    <a:gd name="connsiteX27" fmla="*/ 141393 w 239888"/>
                    <a:gd name="connsiteY27" fmla="*/ 71049 h 91722"/>
                    <a:gd name="connsiteX28" fmla="*/ 133068 w 239888"/>
                    <a:gd name="connsiteY28" fmla="*/ 71614 h 91722"/>
                    <a:gd name="connsiteX29" fmla="*/ 127706 w 239888"/>
                    <a:gd name="connsiteY29" fmla="*/ 71755 h 91722"/>
                    <a:gd name="connsiteX30" fmla="*/ 120933 w 239888"/>
                    <a:gd name="connsiteY30" fmla="*/ 71755 h 91722"/>
                    <a:gd name="connsiteX31" fmla="*/ 115288 w 239888"/>
                    <a:gd name="connsiteY31" fmla="*/ 71614 h 91722"/>
                    <a:gd name="connsiteX32" fmla="*/ 109009 w 239888"/>
                    <a:gd name="connsiteY32" fmla="*/ 71261 h 91722"/>
                    <a:gd name="connsiteX33" fmla="*/ 103294 w 239888"/>
                    <a:gd name="connsiteY33" fmla="*/ 70767 h 91722"/>
                    <a:gd name="connsiteX34" fmla="*/ 97155 w 239888"/>
                    <a:gd name="connsiteY34" fmla="*/ 70062 h 91722"/>
                    <a:gd name="connsiteX35" fmla="*/ 91652 w 239888"/>
                    <a:gd name="connsiteY35" fmla="*/ 69285 h 91722"/>
                    <a:gd name="connsiteX36" fmla="*/ 85090 w 239888"/>
                    <a:gd name="connsiteY36" fmla="*/ 68157 h 91722"/>
                    <a:gd name="connsiteX37" fmla="*/ 80010 w 239888"/>
                    <a:gd name="connsiteY37" fmla="*/ 67098 h 91722"/>
                    <a:gd name="connsiteX38" fmla="*/ 72320 w 239888"/>
                    <a:gd name="connsiteY38" fmla="*/ 65193 h 91722"/>
                    <a:gd name="connsiteX39" fmla="*/ 67451 w 239888"/>
                    <a:gd name="connsiteY39" fmla="*/ 63853 h 91722"/>
                    <a:gd name="connsiteX40" fmla="*/ 64841 w 239888"/>
                    <a:gd name="connsiteY40" fmla="*/ 63077 h 91722"/>
                    <a:gd name="connsiteX41" fmla="*/ 57362 w 239888"/>
                    <a:gd name="connsiteY41" fmla="*/ 60537 h 91722"/>
                    <a:gd name="connsiteX42" fmla="*/ 55245 w 239888"/>
                    <a:gd name="connsiteY42" fmla="*/ 59761 h 91722"/>
                    <a:gd name="connsiteX43" fmla="*/ 48684 w 239888"/>
                    <a:gd name="connsiteY43" fmla="*/ 57009 h 91722"/>
                    <a:gd name="connsiteX44" fmla="*/ 45509 w 239888"/>
                    <a:gd name="connsiteY44" fmla="*/ 55598 h 91722"/>
                    <a:gd name="connsiteX45" fmla="*/ 36477 w 239888"/>
                    <a:gd name="connsiteY45" fmla="*/ 50870 h 91722"/>
                    <a:gd name="connsiteX46" fmla="*/ 71 w 239888"/>
                    <a:gd name="connsiteY46" fmla="*/ 0 h 91722"/>
                    <a:gd name="connsiteX47" fmla="*/ 0 w 239888"/>
                    <a:gd name="connsiteY47" fmla="*/ 20532 h 91722"/>
                    <a:gd name="connsiteX48" fmla="*/ 36407 w 239888"/>
                    <a:gd name="connsiteY48" fmla="*/ 71402 h 91722"/>
                    <a:gd name="connsiteX49" fmla="*/ 45438 w 239888"/>
                    <a:gd name="connsiteY49" fmla="*/ 76129 h 91722"/>
                    <a:gd name="connsiteX50" fmla="*/ 48613 w 239888"/>
                    <a:gd name="connsiteY50" fmla="*/ 77540 h 91722"/>
                    <a:gd name="connsiteX51" fmla="*/ 54187 w 239888"/>
                    <a:gd name="connsiteY51" fmla="*/ 79939 h 91722"/>
                    <a:gd name="connsiteX52" fmla="*/ 55175 w 239888"/>
                    <a:gd name="connsiteY52" fmla="*/ 80292 h 91722"/>
                    <a:gd name="connsiteX53" fmla="*/ 57291 w 239888"/>
                    <a:gd name="connsiteY53" fmla="*/ 81068 h 91722"/>
                    <a:gd name="connsiteX54" fmla="*/ 64770 w 239888"/>
                    <a:gd name="connsiteY54" fmla="*/ 83608 h 91722"/>
                    <a:gd name="connsiteX55" fmla="*/ 67381 w 239888"/>
                    <a:gd name="connsiteY55" fmla="*/ 84384 h 91722"/>
                    <a:gd name="connsiteX56" fmla="*/ 69145 w 239888"/>
                    <a:gd name="connsiteY56" fmla="*/ 84949 h 91722"/>
                    <a:gd name="connsiteX57" fmla="*/ 72320 w 239888"/>
                    <a:gd name="connsiteY57" fmla="*/ 85725 h 91722"/>
                    <a:gd name="connsiteX58" fmla="*/ 80010 w 239888"/>
                    <a:gd name="connsiteY58" fmla="*/ 87630 h 91722"/>
                    <a:gd name="connsiteX59" fmla="*/ 82056 w 239888"/>
                    <a:gd name="connsiteY59" fmla="*/ 88124 h 91722"/>
                    <a:gd name="connsiteX60" fmla="*/ 85090 w 239888"/>
                    <a:gd name="connsiteY60" fmla="*/ 88688 h 91722"/>
                    <a:gd name="connsiteX61" fmla="*/ 91652 w 239888"/>
                    <a:gd name="connsiteY61" fmla="*/ 89817 h 91722"/>
                    <a:gd name="connsiteX62" fmla="*/ 94262 w 239888"/>
                    <a:gd name="connsiteY62" fmla="*/ 90240 h 91722"/>
                    <a:gd name="connsiteX63" fmla="*/ 97155 w 239888"/>
                    <a:gd name="connsiteY63" fmla="*/ 90593 h 91722"/>
                    <a:gd name="connsiteX64" fmla="*/ 103294 w 239888"/>
                    <a:gd name="connsiteY64" fmla="*/ 91299 h 91722"/>
                    <a:gd name="connsiteX65" fmla="*/ 106257 w 239888"/>
                    <a:gd name="connsiteY65" fmla="*/ 91652 h 91722"/>
                    <a:gd name="connsiteX66" fmla="*/ 109009 w 239888"/>
                    <a:gd name="connsiteY66" fmla="*/ 91793 h 91722"/>
                    <a:gd name="connsiteX67" fmla="*/ 115288 w 239888"/>
                    <a:gd name="connsiteY67" fmla="*/ 92146 h 91722"/>
                    <a:gd name="connsiteX68" fmla="*/ 118393 w 239888"/>
                    <a:gd name="connsiteY68" fmla="*/ 92287 h 91722"/>
                    <a:gd name="connsiteX69" fmla="*/ 120862 w 239888"/>
                    <a:gd name="connsiteY69" fmla="*/ 92287 h 91722"/>
                    <a:gd name="connsiteX70" fmla="*/ 127635 w 239888"/>
                    <a:gd name="connsiteY70" fmla="*/ 92287 h 91722"/>
                    <a:gd name="connsiteX71" fmla="*/ 131022 w 239888"/>
                    <a:gd name="connsiteY71" fmla="*/ 92287 h 91722"/>
                    <a:gd name="connsiteX72" fmla="*/ 132997 w 239888"/>
                    <a:gd name="connsiteY72" fmla="*/ 92146 h 91722"/>
                    <a:gd name="connsiteX73" fmla="*/ 141323 w 239888"/>
                    <a:gd name="connsiteY73" fmla="*/ 91581 h 91722"/>
                    <a:gd name="connsiteX74" fmla="*/ 144710 w 239888"/>
                    <a:gd name="connsiteY74" fmla="*/ 91369 h 91722"/>
                    <a:gd name="connsiteX75" fmla="*/ 146332 w 239888"/>
                    <a:gd name="connsiteY75" fmla="*/ 91158 h 91722"/>
                    <a:gd name="connsiteX76" fmla="*/ 148802 w 239888"/>
                    <a:gd name="connsiteY76" fmla="*/ 90876 h 91722"/>
                    <a:gd name="connsiteX77" fmla="*/ 157339 w 239888"/>
                    <a:gd name="connsiteY77" fmla="*/ 89676 h 91722"/>
                    <a:gd name="connsiteX78" fmla="*/ 159456 w 239888"/>
                    <a:gd name="connsiteY78" fmla="*/ 89323 h 91722"/>
                    <a:gd name="connsiteX79" fmla="*/ 160444 w 239888"/>
                    <a:gd name="connsiteY79" fmla="*/ 89182 h 91722"/>
                    <a:gd name="connsiteX80" fmla="*/ 164395 w 239888"/>
                    <a:gd name="connsiteY80" fmla="*/ 88335 h 91722"/>
                    <a:gd name="connsiteX81" fmla="*/ 171239 w 239888"/>
                    <a:gd name="connsiteY81" fmla="*/ 86854 h 91722"/>
                    <a:gd name="connsiteX82" fmla="*/ 176107 w 239888"/>
                    <a:gd name="connsiteY82" fmla="*/ 85584 h 91722"/>
                    <a:gd name="connsiteX83" fmla="*/ 182457 w 239888"/>
                    <a:gd name="connsiteY83" fmla="*/ 83749 h 91722"/>
                    <a:gd name="connsiteX84" fmla="*/ 183797 w 239888"/>
                    <a:gd name="connsiteY84" fmla="*/ 83326 h 91722"/>
                    <a:gd name="connsiteX85" fmla="*/ 191276 w 239888"/>
                    <a:gd name="connsiteY85" fmla="*/ 80716 h 91722"/>
                    <a:gd name="connsiteX86" fmla="*/ 192335 w 239888"/>
                    <a:gd name="connsiteY86" fmla="*/ 80292 h 91722"/>
                    <a:gd name="connsiteX87" fmla="*/ 200237 w 239888"/>
                    <a:gd name="connsiteY87" fmla="*/ 76906 h 91722"/>
                    <a:gd name="connsiteX88" fmla="*/ 202495 w 239888"/>
                    <a:gd name="connsiteY88" fmla="*/ 75847 h 91722"/>
                    <a:gd name="connsiteX89" fmla="*/ 210820 w 239888"/>
                    <a:gd name="connsiteY89" fmla="*/ 71473 h 91722"/>
                    <a:gd name="connsiteX90" fmla="*/ 212302 w 239888"/>
                    <a:gd name="connsiteY90" fmla="*/ 70556 h 91722"/>
                    <a:gd name="connsiteX91" fmla="*/ 218581 w 239888"/>
                    <a:gd name="connsiteY91" fmla="*/ 66463 h 91722"/>
                    <a:gd name="connsiteX92" fmla="*/ 219569 w 239888"/>
                    <a:gd name="connsiteY92" fmla="*/ 65758 h 91722"/>
                    <a:gd name="connsiteX93" fmla="*/ 225919 w 239888"/>
                    <a:gd name="connsiteY93" fmla="*/ 60748 h 91722"/>
                    <a:gd name="connsiteX94" fmla="*/ 226766 w 239888"/>
                    <a:gd name="connsiteY94" fmla="*/ 59972 h 91722"/>
                    <a:gd name="connsiteX95" fmla="*/ 227895 w 239888"/>
                    <a:gd name="connsiteY95" fmla="*/ 58984 h 91722"/>
                    <a:gd name="connsiteX96" fmla="*/ 232340 w 239888"/>
                    <a:gd name="connsiteY96" fmla="*/ 54539 h 91722"/>
                    <a:gd name="connsiteX97" fmla="*/ 233186 w 239888"/>
                    <a:gd name="connsiteY97" fmla="*/ 53622 h 91722"/>
                    <a:gd name="connsiteX98" fmla="*/ 235585 w 239888"/>
                    <a:gd name="connsiteY98" fmla="*/ 50800 h 91722"/>
                    <a:gd name="connsiteX99" fmla="*/ 237208 w 239888"/>
                    <a:gd name="connsiteY99" fmla="*/ 48542 h 91722"/>
                    <a:gd name="connsiteX100" fmla="*/ 237843 w 239888"/>
                    <a:gd name="connsiteY100" fmla="*/ 47695 h 91722"/>
                    <a:gd name="connsiteX101" fmla="*/ 240524 w 239888"/>
                    <a:gd name="connsiteY101" fmla="*/ 43392 h 91722"/>
                    <a:gd name="connsiteX102" fmla="*/ 241230 w 239888"/>
                    <a:gd name="connsiteY102" fmla="*/ 41980 h 91722"/>
                    <a:gd name="connsiteX103" fmla="*/ 241724 w 239888"/>
                    <a:gd name="connsiteY103" fmla="*/ 41063 h 91722"/>
                    <a:gd name="connsiteX104" fmla="*/ 243770 w 239888"/>
                    <a:gd name="connsiteY104" fmla="*/ 36407 h 91722"/>
                    <a:gd name="connsiteX105" fmla="*/ 244122 w 239888"/>
                    <a:gd name="connsiteY105" fmla="*/ 35278 h 91722"/>
                    <a:gd name="connsiteX106" fmla="*/ 244405 w 239888"/>
                    <a:gd name="connsiteY106" fmla="*/ 34361 h 91722"/>
                    <a:gd name="connsiteX107" fmla="*/ 245745 w 239888"/>
                    <a:gd name="connsiteY107" fmla="*/ 29422 h 91722"/>
                    <a:gd name="connsiteX108" fmla="*/ 245886 w 239888"/>
                    <a:gd name="connsiteY108" fmla="*/ 28434 h 91722"/>
                    <a:gd name="connsiteX109" fmla="*/ 246027 w 239888"/>
                    <a:gd name="connsiteY109" fmla="*/ 27587 h 91722"/>
                    <a:gd name="connsiteX110" fmla="*/ 246521 w 239888"/>
                    <a:gd name="connsiteY110" fmla="*/ 22366 h 91722"/>
                    <a:gd name="connsiteX111" fmla="*/ 246521 w 239888"/>
                    <a:gd name="connsiteY111" fmla="*/ 21308 h 91722"/>
                    <a:gd name="connsiteX112" fmla="*/ 246592 w 239888"/>
                    <a:gd name="connsiteY112" fmla="*/ 776 h 91722"/>
                    <a:gd name="connsiteX113" fmla="*/ 246169 w 239888"/>
                    <a:gd name="connsiteY113" fmla="*/ 7056 h 91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Lst>
                  <a:rect l="l" t="t" r="r" b="b"/>
                  <a:pathLst>
                    <a:path w="239888" h="91722">
                      <a:moveTo>
                        <a:pt x="246169" y="7056"/>
                      </a:moveTo>
                      <a:cubicBezTo>
                        <a:pt x="246098" y="7338"/>
                        <a:pt x="246098" y="7620"/>
                        <a:pt x="246027" y="7902"/>
                      </a:cubicBezTo>
                      <a:cubicBezTo>
                        <a:pt x="245675" y="9878"/>
                        <a:pt x="245181" y="11853"/>
                        <a:pt x="244546" y="13829"/>
                      </a:cubicBezTo>
                      <a:cubicBezTo>
                        <a:pt x="244475" y="14111"/>
                        <a:pt x="244334" y="14393"/>
                        <a:pt x="244264" y="14746"/>
                      </a:cubicBezTo>
                      <a:cubicBezTo>
                        <a:pt x="243558" y="16722"/>
                        <a:pt x="242782" y="18627"/>
                        <a:pt x="241794" y="20532"/>
                      </a:cubicBezTo>
                      <a:cubicBezTo>
                        <a:pt x="241653" y="20814"/>
                        <a:pt x="241512" y="21167"/>
                        <a:pt x="241300" y="21449"/>
                      </a:cubicBezTo>
                      <a:cubicBezTo>
                        <a:pt x="240313" y="23354"/>
                        <a:pt x="239113" y="25259"/>
                        <a:pt x="237843" y="27164"/>
                      </a:cubicBezTo>
                      <a:cubicBezTo>
                        <a:pt x="237631" y="27446"/>
                        <a:pt x="237420" y="27728"/>
                        <a:pt x="237208" y="28011"/>
                      </a:cubicBezTo>
                      <a:cubicBezTo>
                        <a:pt x="236009" y="29704"/>
                        <a:pt x="234598" y="31397"/>
                        <a:pt x="233186" y="33091"/>
                      </a:cubicBezTo>
                      <a:cubicBezTo>
                        <a:pt x="232904" y="33373"/>
                        <a:pt x="232692" y="33726"/>
                        <a:pt x="232410" y="34008"/>
                      </a:cubicBezTo>
                      <a:cubicBezTo>
                        <a:pt x="230717" y="35842"/>
                        <a:pt x="228883" y="37677"/>
                        <a:pt x="226907" y="39441"/>
                      </a:cubicBezTo>
                      <a:cubicBezTo>
                        <a:pt x="226625" y="39723"/>
                        <a:pt x="226343" y="39934"/>
                        <a:pt x="225990" y="40217"/>
                      </a:cubicBezTo>
                      <a:cubicBezTo>
                        <a:pt x="224014" y="41910"/>
                        <a:pt x="221898" y="43603"/>
                        <a:pt x="219640" y="45226"/>
                      </a:cubicBezTo>
                      <a:cubicBezTo>
                        <a:pt x="219287" y="45438"/>
                        <a:pt x="219005" y="45720"/>
                        <a:pt x="218652" y="45932"/>
                      </a:cubicBezTo>
                      <a:cubicBezTo>
                        <a:pt x="216183" y="47625"/>
                        <a:pt x="213643" y="49318"/>
                        <a:pt x="210820" y="50941"/>
                      </a:cubicBezTo>
                      <a:cubicBezTo>
                        <a:pt x="208139" y="52493"/>
                        <a:pt x="205317" y="53904"/>
                        <a:pt x="202495" y="55316"/>
                      </a:cubicBezTo>
                      <a:cubicBezTo>
                        <a:pt x="201719" y="55668"/>
                        <a:pt x="201013" y="56021"/>
                        <a:pt x="200237" y="56374"/>
                      </a:cubicBezTo>
                      <a:cubicBezTo>
                        <a:pt x="197697" y="57573"/>
                        <a:pt x="195016" y="58702"/>
                        <a:pt x="192335" y="59761"/>
                      </a:cubicBezTo>
                      <a:cubicBezTo>
                        <a:pt x="191982" y="59902"/>
                        <a:pt x="191629" y="60043"/>
                        <a:pt x="191276" y="60184"/>
                      </a:cubicBezTo>
                      <a:cubicBezTo>
                        <a:pt x="188384" y="61313"/>
                        <a:pt x="185421" y="62300"/>
                        <a:pt x="182457" y="63218"/>
                      </a:cubicBezTo>
                      <a:cubicBezTo>
                        <a:pt x="180340" y="63853"/>
                        <a:pt x="178224" y="64417"/>
                        <a:pt x="176107" y="65052"/>
                      </a:cubicBezTo>
                      <a:cubicBezTo>
                        <a:pt x="174484" y="65476"/>
                        <a:pt x="172932" y="65969"/>
                        <a:pt x="171239" y="66322"/>
                      </a:cubicBezTo>
                      <a:cubicBezTo>
                        <a:pt x="168981" y="66887"/>
                        <a:pt x="166723" y="67310"/>
                        <a:pt x="164465" y="67804"/>
                      </a:cubicBezTo>
                      <a:cubicBezTo>
                        <a:pt x="162772" y="68157"/>
                        <a:pt x="161149" y="68509"/>
                        <a:pt x="159456" y="68792"/>
                      </a:cubicBezTo>
                      <a:cubicBezTo>
                        <a:pt x="158750" y="68933"/>
                        <a:pt x="158045" y="69003"/>
                        <a:pt x="157339" y="69144"/>
                      </a:cubicBezTo>
                      <a:cubicBezTo>
                        <a:pt x="154517" y="69638"/>
                        <a:pt x="151695" y="69991"/>
                        <a:pt x="148802" y="70344"/>
                      </a:cubicBezTo>
                      <a:cubicBezTo>
                        <a:pt x="147955" y="70414"/>
                        <a:pt x="147179" y="70556"/>
                        <a:pt x="146332" y="70626"/>
                      </a:cubicBezTo>
                      <a:cubicBezTo>
                        <a:pt x="144710" y="70838"/>
                        <a:pt x="143017" y="70908"/>
                        <a:pt x="141393" y="71049"/>
                      </a:cubicBezTo>
                      <a:cubicBezTo>
                        <a:pt x="138642" y="71261"/>
                        <a:pt x="135820" y="71473"/>
                        <a:pt x="133068" y="71614"/>
                      </a:cubicBezTo>
                      <a:cubicBezTo>
                        <a:pt x="131304" y="71684"/>
                        <a:pt x="129540" y="71755"/>
                        <a:pt x="127706" y="71755"/>
                      </a:cubicBezTo>
                      <a:cubicBezTo>
                        <a:pt x="125448" y="71826"/>
                        <a:pt x="123190" y="71826"/>
                        <a:pt x="120933" y="71755"/>
                      </a:cubicBezTo>
                      <a:cubicBezTo>
                        <a:pt x="119027" y="71755"/>
                        <a:pt x="117193" y="71684"/>
                        <a:pt x="115288" y="71614"/>
                      </a:cubicBezTo>
                      <a:cubicBezTo>
                        <a:pt x="113171" y="71543"/>
                        <a:pt x="111125" y="71402"/>
                        <a:pt x="109009" y="71261"/>
                      </a:cubicBezTo>
                      <a:cubicBezTo>
                        <a:pt x="107104" y="71120"/>
                        <a:pt x="105198" y="70979"/>
                        <a:pt x="103294" y="70767"/>
                      </a:cubicBezTo>
                      <a:cubicBezTo>
                        <a:pt x="101247" y="70556"/>
                        <a:pt x="99201" y="70344"/>
                        <a:pt x="97155" y="70062"/>
                      </a:cubicBezTo>
                      <a:cubicBezTo>
                        <a:pt x="95321" y="69850"/>
                        <a:pt x="93486" y="69568"/>
                        <a:pt x="91652" y="69285"/>
                      </a:cubicBezTo>
                      <a:cubicBezTo>
                        <a:pt x="89465" y="68933"/>
                        <a:pt x="87277" y="68580"/>
                        <a:pt x="85090" y="68157"/>
                      </a:cubicBezTo>
                      <a:cubicBezTo>
                        <a:pt x="83397" y="67804"/>
                        <a:pt x="81704" y="67522"/>
                        <a:pt x="80010" y="67098"/>
                      </a:cubicBezTo>
                      <a:cubicBezTo>
                        <a:pt x="77400" y="66534"/>
                        <a:pt x="74860" y="65899"/>
                        <a:pt x="72320" y="65193"/>
                      </a:cubicBezTo>
                      <a:cubicBezTo>
                        <a:pt x="70697" y="64770"/>
                        <a:pt x="69004" y="64347"/>
                        <a:pt x="67451" y="63853"/>
                      </a:cubicBezTo>
                      <a:cubicBezTo>
                        <a:pt x="66605" y="63570"/>
                        <a:pt x="65688" y="63288"/>
                        <a:pt x="64841" y="63077"/>
                      </a:cubicBezTo>
                      <a:cubicBezTo>
                        <a:pt x="62301" y="62300"/>
                        <a:pt x="59831" y="61454"/>
                        <a:pt x="57362" y="60537"/>
                      </a:cubicBezTo>
                      <a:cubicBezTo>
                        <a:pt x="56657" y="60254"/>
                        <a:pt x="55951" y="60043"/>
                        <a:pt x="55245" y="59761"/>
                      </a:cubicBezTo>
                      <a:cubicBezTo>
                        <a:pt x="52988" y="58914"/>
                        <a:pt x="50871" y="57926"/>
                        <a:pt x="48684" y="57009"/>
                      </a:cubicBezTo>
                      <a:cubicBezTo>
                        <a:pt x="47625" y="56515"/>
                        <a:pt x="46497" y="56092"/>
                        <a:pt x="45509" y="55598"/>
                      </a:cubicBezTo>
                      <a:cubicBezTo>
                        <a:pt x="42404" y="54116"/>
                        <a:pt x="39370" y="52564"/>
                        <a:pt x="36477" y="50870"/>
                      </a:cubicBezTo>
                      <a:cubicBezTo>
                        <a:pt x="12206" y="36830"/>
                        <a:pt x="71" y="18415"/>
                        <a:pt x="71" y="0"/>
                      </a:cubicBezTo>
                      <a:lnTo>
                        <a:pt x="0" y="20532"/>
                      </a:lnTo>
                      <a:cubicBezTo>
                        <a:pt x="-70" y="38947"/>
                        <a:pt x="12065" y="57362"/>
                        <a:pt x="36407" y="71402"/>
                      </a:cubicBezTo>
                      <a:cubicBezTo>
                        <a:pt x="39300" y="73095"/>
                        <a:pt x="42334" y="74648"/>
                        <a:pt x="45438" y="76129"/>
                      </a:cubicBezTo>
                      <a:cubicBezTo>
                        <a:pt x="46497" y="76623"/>
                        <a:pt x="47555" y="77047"/>
                        <a:pt x="48613" y="77540"/>
                      </a:cubicBezTo>
                      <a:cubicBezTo>
                        <a:pt x="50448" y="78387"/>
                        <a:pt x="52282" y="79234"/>
                        <a:pt x="54187" y="79939"/>
                      </a:cubicBezTo>
                      <a:cubicBezTo>
                        <a:pt x="54540" y="80080"/>
                        <a:pt x="54822" y="80151"/>
                        <a:pt x="55175" y="80292"/>
                      </a:cubicBezTo>
                      <a:cubicBezTo>
                        <a:pt x="55880" y="80574"/>
                        <a:pt x="56586" y="80786"/>
                        <a:pt x="57291" y="81068"/>
                      </a:cubicBezTo>
                      <a:cubicBezTo>
                        <a:pt x="59761" y="81986"/>
                        <a:pt x="62230" y="82832"/>
                        <a:pt x="64770" y="83608"/>
                      </a:cubicBezTo>
                      <a:cubicBezTo>
                        <a:pt x="65617" y="83890"/>
                        <a:pt x="66534" y="84173"/>
                        <a:pt x="67381" y="84384"/>
                      </a:cubicBezTo>
                      <a:cubicBezTo>
                        <a:pt x="67945" y="84525"/>
                        <a:pt x="68510" y="84737"/>
                        <a:pt x="69145" y="84949"/>
                      </a:cubicBezTo>
                      <a:cubicBezTo>
                        <a:pt x="70203" y="85231"/>
                        <a:pt x="71261" y="85443"/>
                        <a:pt x="72320" y="85725"/>
                      </a:cubicBezTo>
                      <a:cubicBezTo>
                        <a:pt x="74860" y="86431"/>
                        <a:pt x="77400" y="87066"/>
                        <a:pt x="80010" y="87630"/>
                      </a:cubicBezTo>
                      <a:cubicBezTo>
                        <a:pt x="80716" y="87771"/>
                        <a:pt x="81351" y="87983"/>
                        <a:pt x="82056" y="88124"/>
                      </a:cubicBezTo>
                      <a:cubicBezTo>
                        <a:pt x="83044" y="88335"/>
                        <a:pt x="84102" y="88477"/>
                        <a:pt x="85090" y="88688"/>
                      </a:cubicBezTo>
                      <a:cubicBezTo>
                        <a:pt x="87277" y="89112"/>
                        <a:pt x="89394" y="89464"/>
                        <a:pt x="91652" y="89817"/>
                      </a:cubicBezTo>
                      <a:cubicBezTo>
                        <a:pt x="92569" y="89958"/>
                        <a:pt x="93416" y="90170"/>
                        <a:pt x="94262" y="90240"/>
                      </a:cubicBezTo>
                      <a:cubicBezTo>
                        <a:pt x="95250" y="90382"/>
                        <a:pt x="96168" y="90452"/>
                        <a:pt x="97155" y="90593"/>
                      </a:cubicBezTo>
                      <a:cubicBezTo>
                        <a:pt x="99201" y="90876"/>
                        <a:pt x="101247" y="91087"/>
                        <a:pt x="103294" y="91299"/>
                      </a:cubicBezTo>
                      <a:cubicBezTo>
                        <a:pt x="104282" y="91369"/>
                        <a:pt x="105269" y="91581"/>
                        <a:pt x="106257" y="91652"/>
                      </a:cubicBezTo>
                      <a:cubicBezTo>
                        <a:pt x="107174" y="91722"/>
                        <a:pt x="108091" y="91722"/>
                        <a:pt x="109009" y="91793"/>
                      </a:cubicBezTo>
                      <a:cubicBezTo>
                        <a:pt x="111125" y="91934"/>
                        <a:pt x="113171" y="92075"/>
                        <a:pt x="115288" y="92146"/>
                      </a:cubicBezTo>
                      <a:cubicBezTo>
                        <a:pt x="116346" y="92216"/>
                        <a:pt x="117405" y="92287"/>
                        <a:pt x="118393" y="92287"/>
                      </a:cubicBezTo>
                      <a:cubicBezTo>
                        <a:pt x="119239" y="92287"/>
                        <a:pt x="120086" y="92287"/>
                        <a:pt x="120862" y="92287"/>
                      </a:cubicBezTo>
                      <a:cubicBezTo>
                        <a:pt x="123120" y="92287"/>
                        <a:pt x="125378" y="92287"/>
                        <a:pt x="127635" y="92287"/>
                      </a:cubicBezTo>
                      <a:cubicBezTo>
                        <a:pt x="128764" y="92287"/>
                        <a:pt x="129893" y="92287"/>
                        <a:pt x="131022" y="92287"/>
                      </a:cubicBezTo>
                      <a:cubicBezTo>
                        <a:pt x="131657" y="92287"/>
                        <a:pt x="132363" y="92216"/>
                        <a:pt x="132997" y="92146"/>
                      </a:cubicBezTo>
                      <a:cubicBezTo>
                        <a:pt x="135820" y="92004"/>
                        <a:pt x="138572" y="91793"/>
                        <a:pt x="141323" y="91581"/>
                      </a:cubicBezTo>
                      <a:cubicBezTo>
                        <a:pt x="142452" y="91511"/>
                        <a:pt x="143581" y="91440"/>
                        <a:pt x="144710" y="91369"/>
                      </a:cubicBezTo>
                      <a:cubicBezTo>
                        <a:pt x="145274" y="91299"/>
                        <a:pt x="145768" y="91228"/>
                        <a:pt x="146332" y="91158"/>
                      </a:cubicBezTo>
                      <a:cubicBezTo>
                        <a:pt x="147179" y="91087"/>
                        <a:pt x="148026" y="90946"/>
                        <a:pt x="148802" y="90876"/>
                      </a:cubicBezTo>
                      <a:cubicBezTo>
                        <a:pt x="151695" y="90523"/>
                        <a:pt x="154517" y="90099"/>
                        <a:pt x="157339" y="89676"/>
                      </a:cubicBezTo>
                      <a:cubicBezTo>
                        <a:pt x="158045" y="89535"/>
                        <a:pt x="158750" y="89464"/>
                        <a:pt x="159456" y="89323"/>
                      </a:cubicBezTo>
                      <a:cubicBezTo>
                        <a:pt x="159809" y="89253"/>
                        <a:pt x="160162" y="89253"/>
                        <a:pt x="160444" y="89182"/>
                      </a:cubicBezTo>
                      <a:cubicBezTo>
                        <a:pt x="161784" y="88970"/>
                        <a:pt x="163054" y="88618"/>
                        <a:pt x="164395" y="88335"/>
                      </a:cubicBezTo>
                      <a:cubicBezTo>
                        <a:pt x="166652" y="87842"/>
                        <a:pt x="168981" y="87418"/>
                        <a:pt x="171239" y="86854"/>
                      </a:cubicBezTo>
                      <a:cubicBezTo>
                        <a:pt x="172861" y="86431"/>
                        <a:pt x="174484" y="86007"/>
                        <a:pt x="176107" y="85584"/>
                      </a:cubicBezTo>
                      <a:cubicBezTo>
                        <a:pt x="178224" y="85019"/>
                        <a:pt x="180411" y="84455"/>
                        <a:pt x="182457" y="83749"/>
                      </a:cubicBezTo>
                      <a:cubicBezTo>
                        <a:pt x="182880" y="83608"/>
                        <a:pt x="183374" y="83538"/>
                        <a:pt x="183797" y="83326"/>
                      </a:cubicBezTo>
                      <a:cubicBezTo>
                        <a:pt x="186337" y="82479"/>
                        <a:pt x="188807" y="81633"/>
                        <a:pt x="191276" y="80716"/>
                      </a:cubicBezTo>
                      <a:cubicBezTo>
                        <a:pt x="191629" y="80574"/>
                        <a:pt x="191982" y="80433"/>
                        <a:pt x="192335" y="80292"/>
                      </a:cubicBezTo>
                      <a:cubicBezTo>
                        <a:pt x="195016" y="79234"/>
                        <a:pt x="197626" y="78105"/>
                        <a:pt x="200237" y="76906"/>
                      </a:cubicBezTo>
                      <a:cubicBezTo>
                        <a:pt x="201013" y="76553"/>
                        <a:pt x="201719" y="76200"/>
                        <a:pt x="202495" y="75847"/>
                      </a:cubicBezTo>
                      <a:cubicBezTo>
                        <a:pt x="205317" y="74436"/>
                        <a:pt x="208139" y="73025"/>
                        <a:pt x="210820" y="71473"/>
                      </a:cubicBezTo>
                      <a:cubicBezTo>
                        <a:pt x="211314" y="71191"/>
                        <a:pt x="211808" y="70908"/>
                        <a:pt x="212302" y="70556"/>
                      </a:cubicBezTo>
                      <a:cubicBezTo>
                        <a:pt x="214489" y="69215"/>
                        <a:pt x="216606" y="67874"/>
                        <a:pt x="218581" y="66463"/>
                      </a:cubicBezTo>
                      <a:cubicBezTo>
                        <a:pt x="218934" y="66252"/>
                        <a:pt x="219216" y="65969"/>
                        <a:pt x="219569" y="65758"/>
                      </a:cubicBezTo>
                      <a:cubicBezTo>
                        <a:pt x="221827" y="64135"/>
                        <a:pt x="223944" y="62441"/>
                        <a:pt x="225919" y="60748"/>
                      </a:cubicBezTo>
                      <a:cubicBezTo>
                        <a:pt x="226201" y="60466"/>
                        <a:pt x="226483" y="60254"/>
                        <a:pt x="226766" y="59972"/>
                      </a:cubicBezTo>
                      <a:cubicBezTo>
                        <a:pt x="227119" y="59619"/>
                        <a:pt x="227542" y="59337"/>
                        <a:pt x="227895" y="58984"/>
                      </a:cubicBezTo>
                      <a:cubicBezTo>
                        <a:pt x="229447" y="57503"/>
                        <a:pt x="230928" y="56021"/>
                        <a:pt x="232340" y="54539"/>
                      </a:cubicBezTo>
                      <a:cubicBezTo>
                        <a:pt x="232622" y="54257"/>
                        <a:pt x="232904" y="53904"/>
                        <a:pt x="233186" y="53622"/>
                      </a:cubicBezTo>
                      <a:cubicBezTo>
                        <a:pt x="234033" y="52705"/>
                        <a:pt x="234880" y="51788"/>
                        <a:pt x="235585" y="50800"/>
                      </a:cubicBezTo>
                      <a:cubicBezTo>
                        <a:pt x="236150" y="50024"/>
                        <a:pt x="236714" y="49318"/>
                        <a:pt x="237208" y="48542"/>
                      </a:cubicBezTo>
                      <a:cubicBezTo>
                        <a:pt x="237420" y="48260"/>
                        <a:pt x="237631" y="47978"/>
                        <a:pt x="237843" y="47695"/>
                      </a:cubicBezTo>
                      <a:cubicBezTo>
                        <a:pt x="238831" y="46284"/>
                        <a:pt x="239748" y="44873"/>
                        <a:pt x="240524" y="43392"/>
                      </a:cubicBezTo>
                      <a:cubicBezTo>
                        <a:pt x="240806" y="42898"/>
                        <a:pt x="241018" y="42404"/>
                        <a:pt x="241230" y="41980"/>
                      </a:cubicBezTo>
                      <a:cubicBezTo>
                        <a:pt x="241371" y="41698"/>
                        <a:pt x="241582" y="41345"/>
                        <a:pt x="241724" y="41063"/>
                      </a:cubicBezTo>
                      <a:cubicBezTo>
                        <a:pt x="242500" y="39511"/>
                        <a:pt x="243205" y="37959"/>
                        <a:pt x="243770" y="36407"/>
                      </a:cubicBezTo>
                      <a:cubicBezTo>
                        <a:pt x="243911" y="36054"/>
                        <a:pt x="243982" y="35630"/>
                        <a:pt x="244122" y="35278"/>
                      </a:cubicBezTo>
                      <a:cubicBezTo>
                        <a:pt x="244193" y="34995"/>
                        <a:pt x="244334" y="34713"/>
                        <a:pt x="244405" y="34361"/>
                      </a:cubicBezTo>
                      <a:cubicBezTo>
                        <a:pt x="244899" y="32738"/>
                        <a:pt x="245393" y="31115"/>
                        <a:pt x="245745" y="29422"/>
                      </a:cubicBezTo>
                      <a:cubicBezTo>
                        <a:pt x="245816" y="29069"/>
                        <a:pt x="245816" y="28787"/>
                        <a:pt x="245886" y="28434"/>
                      </a:cubicBezTo>
                      <a:cubicBezTo>
                        <a:pt x="245957" y="28152"/>
                        <a:pt x="245957" y="27869"/>
                        <a:pt x="246027" y="27587"/>
                      </a:cubicBezTo>
                      <a:cubicBezTo>
                        <a:pt x="246310" y="25823"/>
                        <a:pt x="246521" y="24130"/>
                        <a:pt x="246521" y="22366"/>
                      </a:cubicBezTo>
                      <a:cubicBezTo>
                        <a:pt x="246521" y="22013"/>
                        <a:pt x="246521" y="21660"/>
                        <a:pt x="246521" y="21308"/>
                      </a:cubicBezTo>
                      <a:lnTo>
                        <a:pt x="246592" y="776"/>
                      </a:lnTo>
                      <a:cubicBezTo>
                        <a:pt x="246733" y="2822"/>
                        <a:pt x="246521" y="4939"/>
                        <a:pt x="246169" y="7056"/>
                      </a:cubicBezTo>
                      <a:close/>
                    </a:path>
                  </a:pathLst>
                </a:custGeom>
                <a:solidFill>
                  <a:schemeClr val="accent2"/>
                </a:solidFill>
                <a:ln w="7047" cap="flat">
                  <a:noFill/>
                  <a:prstDash val="solid"/>
                  <a:miter/>
                </a:ln>
              </p:spPr>
              <p:txBody>
                <a:bodyPr rtlCol="0" anchor="ctr"/>
                <a:lstStyle/>
                <a:p>
                  <a:pPr algn="r" rtl="1"/>
                  <a:endParaRPr lang="en-ID">
                    <a:cs typeface="B Nazanin" panose="00000400000000000000" pitchFamily="2" charset="-78"/>
                  </a:endParaRPr>
                </a:p>
              </p:txBody>
            </p:sp>
            <p:sp>
              <p:nvSpPr>
                <p:cNvPr id="301" name="Freeform: Shape 300">
                  <a:extLst>
                    <a:ext uri="{FF2B5EF4-FFF2-40B4-BE49-F238E27FC236}">
                      <a16:creationId xmlns:a16="http://schemas.microsoft.com/office/drawing/2014/main" id="{80053C84-86E3-4045-BF98-168F30FC490A}"/>
                    </a:ext>
                  </a:extLst>
                </p:cNvPr>
                <p:cNvSpPr/>
                <p:nvPr/>
              </p:nvSpPr>
              <p:spPr>
                <a:xfrm>
                  <a:off x="6644745" y="1744054"/>
                  <a:ext cx="239889" cy="141111"/>
                </a:xfrm>
                <a:custGeom>
                  <a:avLst/>
                  <a:gdLst>
                    <a:gd name="connsiteX0" fmla="*/ 210150 w 239888"/>
                    <a:gd name="connsiteY0" fmla="*/ 20893 h 141111"/>
                    <a:gd name="connsiteX1" fmla="*/ 210715 w 239888"/>
                    <a:gd name="connsiteY1" fmla="*/ 121929 h 141111"/>
                    <a:gd name="connsiteX2" fmla="*/ 36372 w 239888"/>
                    <a:gd name="connsiteY2" fmla="*/ 121929 h 141111"/>
                    <a:gd name="connsiteX3" fmla="*/ 35807 w 239888"/>
                    <a:gd name="connsiteY3" fmla="*/ 20964 h 141111"/>
                    <a:gd name="connsiteX4" fmla="*/ 210150 w 239888"/>
                    <a:gd name="connsiteY4" fmla="*/ 20893 h 1411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9888" h="141111">
                      <a:moveTo>
                        <a:pt x="210150" y="20893"/>
                      </a:moveTo>
                      <a:cubicBezTo>
                        <a:pt x="258481" y="48763"/>
                        <a:pt x="258763" y="93989"/>
                        <a:pt x="210715" y="121929"/>
                      </a:cubicBezTo>
                      <a:cubicBezTo>
                        <a:pt x="162737" y="149798"/>
                        <a:pt x="84703" y="149798"/>
                        <a:pt x="36372" y="121929"/>
                      </a:cubicBezTo>
                      <a:cubicBezTo>
                        <a:pt x="-11888" y="94059"/>
                        <a:pt x="-12170" y="48833"/>
                        <a:pt x="35807" y="20964"/>
                      </a:cubicBezTo>
                      <a:cubicBezTo>
                        <a:pt x="83786" y="-6976"/>
                        <a:pt x="161820" y="-6976"/>
                        <a:pt x="210150" y="20893"/>
                      </a:cubicBezTo>
                      <a:close/>
                    </a:path>
                  </a:pathLst>
                </a:custGeom>
                <a:solidFill>
                  <a:schemeClr val="accent2">
                    <a:lumMod val="60000"/>
                    <a:lumOff val="40000"/>
                  </a:schemeClr>
                </a:solidFill>
                <a:ln w="7047" cap="flat">
                  <a:noFill/>
                  <a:prstDash val="solid"/>
                  <a:miter/>
                </a:ln>
              </p:spPr>
              <p:txBody>
                <a:bodyPr rtlCol="0" anchor="ctr"/>
                <a:lstStyle/>
                <a:p>
                  <a:pPr algn="r" rtl="1"/>
                  <a:endParaRPr lang="en-ID">
                    <a:cs typeface="B Nazanin" panose="00000400000000000000" pitchFamily="2" charset="-78"/>
                  </a:endParaRPr>
                </a:p>
              </p:txBody>
            </p:sp>
          </p:grpSp>
          <p:grpSp>
            <p:nvGrpSpPr>
              <p:cNvPr id="294" name="Graphic 3">
                <a:extLst>
                  <a:ext uri="{FF2B5EF4-FFF2-40B4-BE49-F238E27FC236}">
                    <a16:creationId xmlns:a16="http://schemas.microsoft.com/office/drawing/2014/main" id="{C333614E-E311-41A1-B9D2-4889AD17EB0C}"/>
                  </a:ext>
                </a:extLst>
              </p:cNvPr>
              <p:cNvGrpSpPr/>
              <p:nvPr/>
            </p:nvGrpSpPr>
            <p:grpSpPr>
              <a:xfrm>
                <a:off x="6687185" y="1740076"/>
                <a:ext cx="155222" cy="112889"/>
                <a:chOff x="6687185" y="1740076"/>
                <a:chExt cx="155222" cy="112889"/>
              </a:xfrm>
              <a:solidFill>
                <a:schemeClr val="accent1"/>
              </a:solidFill>
            </p:grpSpPr>
            <p:sp>
              <p:nvSpPr>
                <p:cNvPr id="298" name="Freeform: Shape 297">
                  <a:extLst>
                    <a:ext uri="{FF2B5EF4-FFF2-40B4-BE49-F238E27FC236}">
                      <a16:creationId xmlns:a16="http://schemas.microsoft.com/office/drawing/2014/main" id="{FC0EF469-16EA-4DB7-AF99-71A6B854EDC9}"/>
                    </a:ext>
                  </a:extLst>
                </p:cNvPr>
                <p:cNvSpPr/>
                <p:nvPr/>
              </p:nvSpPr>
              <p:spPr>
                <a:xfrm>
                  <a:off x="6687185" y="1786608"/>
                  <a:ext cx="155222" cy="63500"/>
                </a:xfrm>
                <a:custGeom>
                  <a:avLst/>
                  <a:gdLst>
                    <a:gd name="connsiteX0" fmla="*/ 161078 w 155222"/>
                    <a:gd name="connsiteY0" fmla="*/ 2611 h 63500"/>
                    <a:gd name="connsiteX1" fmla="*/ 160796 w 155222"/>
                    <a:gd name="connsiteY1" fmla="*/ 5151 h 63500"/>
                    <a:gd name="connsiteX2" fmla="*/ 160302 w 155222"/>
                    <a:gd name="connsiteY2" fmla="*/ 7197 h 63500"/>
                    <a:gd name="connsiteX3" fmla="*/ 159597 w 155222"/>
                    <a:gd name="connsiteY3" fmla="*/ 9596 h 63500"/>
                    <a:gd name="connsiteX4" fmla="*/ 158750 w 155222"/>
                    <a:gd name="connsiteY4" fmla="*/ 11571 h 63500"/>
                    <a:gd name="connsiteX5" fmla="*/ 157551 w 155222"/>
                    <a:gd name="connsiteY5" fmla="*/ 14111 h 63500"/>
                    <a:gd name="connsiteX6" fmla="*/ 156492 w 155222"/>
                    <a:gd name="connsiteY6" fmla="*/ 15875 h 63500"/>
                    <a:gd name="connsiteX7" fmla="*/ 154587 w 155222"/>
                    <a:gd name="connsiteY7" fmla="*/ 18697 h 63500"/>
                    <a:gd name="connsiteX8" fmla="*/ 152471 w 155222"/>
                    <a:gd name="connsiteY8" fmla="*/ 21378 h 63500"/>
                    <a:gd name="connsiteX9" fmla="*/ 151906 w 155222"/>
                    <a:gd name="connsiteY9" fmla="*/ 22013 h 63500"/>
                    <a:gd name="connsiteX10" fmla="*/ 148520 w 155222"/>
                    <a:gd name="connsiteY10" fmla="*/ 25329 h 63500"/>
                    <a:gd name="connsiteX11" fmla="*/ 146050 w 155222"/>
                    <a:gd name="connsiteY11" fmla="*/ 27376 h 63500"/>
                    <a:gd name="connsiteX12" fmla="*/ 143792 w 155222"/>
                    <a:gd name="connsiteY12" fmla="*/ 29139 h 63500"/>
                    <a:gd name="connsiteX13" fmla="*/ 140900 w 155222"/>
                    <a:gd name="connsiteY13" fmla="*/ 31044 h 63500"/>
                    <a:gd name="connsiteX14" fmla="*/ 137866 w 155222"/>
                    <a:gd name="connsiteY14" fmla="*/ 33020 h 63500"/>
                    <a:gd name="connsiteX15" fmla="*/ 130246 w 155222"/>
                    <a:gd name="connsiteY15" fmla="*/ 36830 h 63500"/>
                    <a:gd name="connsiteX16" fmla="*/ 127917 w 155222"/>
                    <a:gd name="connsiteY16" fmla="*/ 37818 h 63500"/>
                    <a:gd name="connsiteX17" fmla="*/ 121568 w 155222"/>
                    <a:gd name="connsiteY17" fmla="*/ 40217 h 63500"/>
                    <a:gd name="connsiteX18" fmla="*/ 119239 w 155222"/>
                    <a:gd name="connsiteY18" fmla="*/ 40993 h 63500"/>
                    <a:gd name="connsiteX19" fmla="*/ 115076 w 155222"/>
                    <a:gd name="connsiteY19" fmla="*/ 42192 h 63500"/>
                    <a:gd name="connsiteX20" fmla="*/ 111901 w 155222"/>
                    <a:gd name="connsiteY20" fmla="*/ 43039 h 63500"/>
                    <a:gd name="connsiteX21" fmla="*/ 107456 w 155222"/>
                    <a:gd name="connsiteY21" fmla="*/ 44027 h 63500"/>
                    <a:gd name="connsiteX22" fmla="*/ 104423 w 155222"/>
                    <a:gd name="connsiteY22" fmla="*/ 44662 h 63500"/>
                    <a:gd name="connsiteX23" fmla="*/ 95250 w 155222"/>
                    <a:gd name="connsiteY23" fmla="*/ 45932 h 63500"/>
                    <a:gd name="connsiteX24" fmla="*/ 92357 w 155222"/>
                    <a:gd name="connsiteY24" fmla="*/ 46143 h 63500"/>
                    <a:gd name="connsiteX25" fmla="*/ 86924 w 155222"/>
                    <a:gd name="connsiteY25" fmla="*/ 46496 h 63500"/>
                    <a:gd name="connsiteX26" fmla="*/ 83397 w 155222"/>
                    <a:gd name="connsiteY26" fmla="*/ 46567 h 63500"/>
                    <a:gd name="connsiteX27" fmla="*/ 79022 w 155222"/>
                    <a:gd name="connsiteY27" fmla="*/ 46567 h 63500"/>
                    <a:gd name="connsiteX28" fmla="*/ 75353 w 155222"/>
                    <a:gd name="connsiteY28" fmla="*/ 46496 h 63500"/>
                    <a:gd name="connsiteX29" fmla="*/ 71261 w 155222"/>
                    <a:gd name="connsiteY29" fmla="*/ 46284 h 63500"/>
                    <a:gd name="connsiteX30" fmla="*/ 67522 w 155222"/>
                    <a:gd name="connsiteY30" fmla="*/ 46002 h 63500"/>
                    <a:gd name="connsiteX31" fmla="*/ 63500 w 155222"/>
                    <a:gd name="connsiteY31" fmla="*/ 45579 h 63500"/>
                    <a:gd name="connsiteX32" fmla="*/ 59902 w 155222"/>
                    <a:gd name="connsiteY32" fmla="*/ 45085 h 63500"/>
                    <a:gd name="connsiteX33" fmla="*/ 55668 w 155222"/>
                    <a:gd name="connsiteY33" fmla="*/ 44380 h 63500"/>
                    <a:gd name="connsiteX34" fmla="*/ 52353 w 155222"/>
                    <a:gd name="connsiteY34" fmla="*/ 43674 h 63500"/>
                    <a:gd name="connsiteX35" fmla="*/ 47343 w 155222"/>
                    <a:gd name="connsiteY35" fmla="*/ 42474 h 63500"/>
                    <a:gd name="connsiteX36" fmla="*/ 44591 w 155222"/>
                    <a:gd name="connsiteY36" fmla="*/ 41769 h 63500"/>
                    <a:gd name="connsiteX37" fmla="*/ 35984 w 155222"/>
                    <a:gd name="connsiteY37" fmla="*/ 38876 h 63500"/>
                    <a:gd name="connsiteX38" fmla="*/ 31891 w 155222"/>
                    <a:gd name="connsiteY38" fmla="*/ 37183 h 63500"/>
                    <a:gd name="connsiteX39" fmla="*/ 29775 w 155222"/>
                    <a:gd name="connsiteY39" fmla="*/ 36265 h 63500"/>
                    <a:gd name="connsiteX40" fmla="*/ 23848 w 155222"/>
                    <a:gd name="connsiteY40" fmla="*/ 33161 h 63500"/>
                    <a:gd name="connsiteX41" fmla="*/ 71 w 155222"/>
                    <a:gd name="connsiteY41" fmla="*/ 0 h 63500"/>
                    <a:gd name="connsiteX42" fmla="*/ 0 w 155222"/>
                    <a:gd name="connsiteY42" fmla="*/ 20532 h 63500"/>
                    <a:gd name="connsiteX43" fmla="*/ 23777 w 155222"/>
                    <a:gd name="connsiteY43" fmla="*/ 53693 h 63500"/>
                    <a:gd name="connsiteX44" fmla="*/ 29704 w 155222"/>
                    <a:gd name="connsiteY44" fmla="*/ 56797 h 63500"/>
                    <a:gd name="connsiteX45" fmla="*/ 31750 w 155222"/>
                    <a:gd name="connsiteY45" fmla="*/ 57714 h 63500"/>
                    <a:gd name="connsiteX46" fmla="*/ 35419 w 155222"/>
                    <a:gd name="connsiteY46" fmla="*/ 59267 h 63500"/>
                    <a:gd name="connsiteX47" fmla="*/ 35842 w 155222"/>
                    <a:gd name="connsiteY47" fmla="*/ 59408 h 63500"/>
                    <a:gd name="connsiteX48" fmla="*/ 44450 w 155222"/>
                    <a:gd name="connsiteY48" fmla="*/ 62300 h 63500"/>
                    <a:gd name="connsiteX49" fmla="*/ 45156 w 155222"/>
                    <a:gd name="connsiteY49" fmla="*/ 62512 h 63500"/>
                    <a:gd name="connsiteX50" fmla="*/ 47202 w 155222"/>
                    <a:gd name="connsiteY50" fmla="*/ 63006 h 63500"/>
                    <a:gd name="connsiteX51" fmla="*/ 52211 w 155222"/>
                    <a:gd name="connsiteY51" fmla="*/ 64206 h 63500"/>
                    <a:gd name="connsiteX52" fmla="*/ 53552 w 155222"/>
                    <a:gd name="connsiteY52" fmla="*/ 64558 h 63500"/>
                    <a:gd name="connsiteX53" fmla="*/ 55527 w 155222"/>
                    <a:gd name="connsiteY53" fmla="*/ 64911 h 63500"/>
                    <a:gd name="connsiteX54" fmla="*/ 59761 w 155222"/>
                    <a:gd name="connsiteY54" fmla="*/ 65617 h 63500"/>
                    <a:gd name="connsiteX55" fmla="*/ 61454 w 155222"/>
                    <a:gd name="connsiteY55" fmla="*/ 65899 h 63500"/>
                    <a:gd name="connsiteX56" fmla="*/ 63359 w 155222"/>
                    <a:gd name="connsiteY56" fmla="*/ 66111 h 63500"/>
                    <a:gd name="connsiteX57" fmla="*/ 67381 w 155222"/>
                    <a:gd name="connsiteY57" fmla="*/ 66534 h 63500"/>
                    <a:gd name="connsiteX58" fmla="*/ 69286 w 155222"/>
                    <a:gd name="connsiteY58" fmla="*/ 66745 h 63500"/>
                    <a:gd name="connsiteX59" fmla="*/ 71049 w 155222"/>
                    <a:gd name="connsiteY59" fmla="*/ 66816 h 63500"/>
                    <a:gd name="connsiteX60" fmla="*/ 75142 w 155222"/>
                    <a:gd name="connsiteY60" fmla="*/ 67028 h 63500"/>
                    <a:gd name="connsiteX61" fmla="*/ 77188 w 155222"/>
                    <a:gd name="connsiteY61" fmla="*/ 67169 h 63500"/>
                    <a:gd name="connsiteX62" fmla="*/ 78811 w 155222"/>
                    <a:gd name="connsiteY62" fmla="*/ 67169 h 63500"/>
                    <a:gd name="connsiteX63" fmla="*/ 83185 w 155222"/>
                    <a:gd name="connsiteY63" fmla="*/ 67169 h 63500"/>
                    <a:gd name="connsiteX64" fmla="*/ 85372 w 155222"/>
                    <a:gd name="connsiteY64" fmla="*/ 67169 h 63500"/>
                    <a:gd name="connsiteX65" fmla="*/ 86642 w 155222"/>
                    <a:gd name="connsiteY65" fmla="*/ 67098 h 63500"/>
                    <a:gd name="connsiteX66" fmla="*/ 92075 w 155222"/>
                    <a:gd name="connsiteY66" fmla="*/ 66745 h 63500"/>
                    <a:gd name="connsiteX67" fmla="*/ 94263 w 155222"/>
                    <a:gd name="connsiteY67" fmla="*/ 66604 h 63500"/>
                    <a:gd name="connsiteX68" fmla="*/ 94897 w 155222"/>
                    <a:gd name="connsiteY68" fmla="*/ 66534 h 63500"/>
                    <a:gd name="connsiteX69" fmla="*/ 104069 w 155222"/>
                    <a:gd name="connsiteY69" fmla="*/ 65264 h 63500"/>
                    <a:gd name="connsiteX70" fmla="*/ 104493 w 155222"/>
                    <a:gd name="connsiteY70" fmla="*/ 65193 h 63500"/>
                    <a:gd name="connsiteX71" fmla="*/ 107103 w 155222"/>
                    <a:gd name="connsiteY71" fmla="*/ 64629 h 63500"/>
                    <a:gd name="connsiteX72" fmla="*/ 111548 w 155222"/>
                    <a:gd name="connsiteY72" fmla="*/ 63641 h 63500"/>
                    <a:gd name="connsiteX73" fmla="*/ 114723 w 155222"/>
                    <a:gd name="connsiteY73" fmla="*/ 62794 h 63500"/>
                    <a:gd name="connsiteX74" fmla="*/ 118886 w 155222"/>
                    <a:gd name="connsiteY74" fmla="*/ 61595 h 63500"/>
                    <a:gd name="connsiteX75" fmla="*/ 119804 w 155222"/>
                    <a:gd name="connsiteY75" fmla="*/ 61313 h 63500"/>
                    <a:gd name="connsiteX76" fmla="*/ 121214 w 155222"/>
                    <a:gd name="connsiteY76" fmla="*/ 60748 h 63500"/>
                    <a:gd name="connsiteX77" fmla="*/ 127565 w 155222"/>
                    <a:gd name="connsiteY77" fmla="*/ 58349 h 63500"/>
                    <a:gd name="connsiteX78" fmla="*/ 129822 w 155222"/>
                    <a:gd name="connsiteY78" fmla="*/ 57362 h 63500"/>
                    <a:gd name="connsiteX79" fmla="*/ 137443 w 155222"/>
                    <a:gd name="connsiteY79" fmla="*/ 53552 h 63500"/>
                    <a:gd name="connsiteX80" fmla="*/ 138430 w 155222"/>
                    <a:gd name="connsiteY80" fmla="*/ 52987 h 63500"/>
                    <a:gd name="connsiteX81" fmla="*/ 140476 w 155222"/>
                    <a:gd name="connsiteY81" fmla="*/ 51576 h 63500"/>
                    <a:gd name="connsiteX82" fmla="*/ 143369 w 155222"/>
                    <a:gd name="connsiteY82" fmla="*/ 49671 h 63500"/>
                    <a:gd name="connsiteX83" fmla="*/ 145627 w 155222"/>
                    <a:gd name="connsiteY83" fmla="*/ 47907 h 63500"/>
                    <a:gd name="connsiteX84" fmla="*/ 148096 w 155222"/>
                    <a:gd name="connsiteY84" fmla="*/ 45861 h 63500"/>
                    <a:gd name="connsiteX85" fmla="*/ 148590 w 155222"/>
                    <a:gd name="connsiteY85" fmla="*/ 45438 h 63500"/>
                    <a:gd name="connsiteX86" fmla="*/ 151483 w 155222"/>
                    <a:gd name="connsiteY86" fmla="*/ 42545 h 63500"/>
                    <a:gd name="connsiteX87" fmla="*/ 152048 w 155222"/>
                    <a:gd name="connsiteY87" fmla="*/ 41910 h 63500"/>
                    <a:gd name="connsiteX88" fmla="*/ 153600 w 155222"/>
                    <a:gd name="connsiteY88" fmla="*/ 40076 h 63500"/>
                    <a:gd name="connsiteX89" fmla="*/ 154164 w 155222"/>
                    <a:gd name="connsiteY89" fmla="*/ 39229 h 63500"/>
                    <a:gd name="connsiteX90" fmla="*/ 156069 w 155222"/>
                    <a:gd name="connsiteY90" fmla="*/ 36407 h 63500"/>
                    <a:gd name="connsiteX91" fmla="*/ 156845 w 155222"/>
                    <a:gd name="connsiteY91" fmla="*/ 35207 h 63500"/>
                    <a:gd name="connsiteX92" fmla="*/ 157127 w 155222"/>
                    <a:gd name="connsiteY92" fmla="*/ 34572 h 63500"/>
                    <a:gd name="connsiteX93" fmla="*/ 158327 w 155222"/>
                    <a:gd name="connsiteY93" fmla="*/ 32032 h 63500"/>
                    <a:gd name="connsiteX94" fmla="*/ 159032 w 155222"/>
                    <a:gd name="connsiteY94" fmla="*/ 30550 h 63500"/>
                    <a:gd name="connsiteX95" fmla="*/ 159173 w 155222"/>
                    <a:gd name="connsiteY95" fmla="*/ 30057 h 63500"/>
                    <a:gd name="connsiteX96" fmla="*/ 159879 w 155222"/>
                    <a:gd name="connsiteY96" fmla="*/ 27658 h 63500"/>
                    <a:gd name="connsiteX97" fmla="*/ 160373 w 155222"/>
                    <a:gd name="connsiteY97" fmla="*/ 26035 h 63500"/>
                    <a:gd name="connsiteX98" fmla="*/ 160444 w 155222"/>
                    <a:gd name="connsiteY98" fmla="*/ 25612 h 63500"/>
                    <a:gd name="connsiteX99" fmla="*/ 160726 w 155222"/>
                    <a:gd name="connsiteY99" fmla="*/ 23072 h 63500"/>
                    <a:gd name="connsiteX100" fmla="*/ 160937 w 155222"/>
                    <a:gd name="connsiteY100" fmla="*/ 21449 h 63500"/>
                    <a:gd name="connsiteX101" fmla="*/ 160937 w 155222"/>
                    <a:gd name="connsiteY101" fmla="*/ 20743 h 63500"/>
                    <a:gd name="connsiteX102" fmla="*/ 161008 w 155222"/>
                    <a:gd name="connsiteY102" fmla="*/ 212 h 63500"/>
                    <a:gd name="connsiteX103" fmla="*/ 161078 w 155222"/>
                    <a:gd name="connsiteY103" fmla="*/ 2611 h 6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Lst>
                  <a:rect l="l" t="t" r="r" b="b"/>
                  <a:pathLst>
                    <a:path w="155222" h="63500">
                      <a:moveTo>
                        <a:pt x="161078" y="2611"/>
                      </a:moveTo>
                      <a:cubicBezTo>
                        <a:pt x="161008" y="3457"/>
                        <a:pt x="160937" y="4304"/>
                        <a:pt x="160796" y="5151"/>
                      </a:cubicBezTo>
                      <a:cubicBezTo>
                        <a:pt x="160655" y="5856"/>
                        <a:pt x="160444" y="6562"/>
                        <a:pt x="160302" y="7197"/>
                      </a:cubicBezTo>
                      <a:cubicBezTo>
                        <a:pt x="160091" y="7973"/>
                        <a:pt x="159879" y="8819"/>
                        <a:pt x="159597" y="9596"/>
                      </a:cubicBezTo>
                      <a:cubicBezTo>
                        <a:pt x="159385" y="10231"/>
                        <a:pt x="159032" y="10936"/>
                        <a:pt x="158750" y="11571"/>
                      </a:cubicBezTo>
                      <a:cubicBezTo>
                        <a:pt x="158397" y="12418"/>
                        <a:pt x="158045" y="13264"/>
                        <a:pt x="157551" y="14111"/>
                      </a:cubicBezTo>
                      <a:cubicBezTo>
                        <a:pt x="157198" y="14746"/>
                        <a:pt x="156845" y="15311"/>
                        <a:pt x="156492" y="15875"/>
                      </a:cubicBezTo>
                      <a:cubicBezTo>
                        <a:pt x="155928" y="16792"/>
                        <a:pt x="155293" y="17780"/>
                        <a:pt x="154587" y="18697"/>
                      </a:cubicBezTo>
                      <a:cubicBezTo>
                        <a:pt x="153952" y="19614"/>
                        <a:pt x="153247" y="20461"/>
                        <a:pt x="152471" y="21378"/>
                      </a:cubicBezTo>
                      <a:cubicBezTo>
                        <a:pt x="152259" y="21590"/>
                        <a:pt x="152118" y="21802"/>
                        <a:pt x="151906" y="22013"/>
                      </a:cubicBezTo>
                      <a:cubicBezTo>
                        <a:pt x="150848" y="23142"/>
                        <a:pt x="149719" y="24271"/>
                        <a:pt x="148520" y="25329"/>
                      </a:cubicBezTo>
                      <a:cubicBezTo>
                        <a:pt x="147743" y="26035"/>
                        <a:pt x="146897" y="26670"/>
                        <a:pt x="146050" y="27376"/>
                      </a:cubicBezTo>
                      <a:cubicBezTo>
                        <a:pt x="145274" y="27940"/>
                        <a:pt x="144569" y="28575"/>
                        <a:pt x="143792" y="29139"/>
                      </a:cubicBezTo>
                      <a:cubicBezTo>
                        <a:pt x="142875" y="29774"/>
                        <a:pt x="141888" y="30409"/>
                        <a:pt x="140900" y="31044"/>
                      </a:cubicBezTo>
                      <a:cubicBezTo>
                        <a:pt x="139912" y="31679"/>
                        <a:pt x="138924" y="32385"/>
                        <a:pt x="137866" y="33020"/>
                      </a:cubicBezTo>
                      <a:cubicBezTo>
                        <a:pt x="135467" y="34431"/>
                        <a:pt x="132927" y="35701"/>
                        <a:pt x="130246" y="36830"/>
                      </a:cubicBezTo>
                      <a:cubicBezTo>
                        <a:pt x="129470" y="37183"/>
                        <a:pt x="128694" y="37465"/>
                        <a:pt x="127917" y="37818"/>
                      </a:cubicBezTo>
                      <a:cubicBezTo>
                        <a:pt x="125871" y="38665"/>
                        <a:pt x="123755" y="39511"/>
                        <a:pt x="121568" y="40217"/>
                      </a:cubicBezTo>
                      <a:cubicBezTo>
                        <a:pt x="120791" y="40499"/>
                        <a:pt x="120015" y="40781"/>
                        <a:pt x="119239" y="40993"/>
                      </a:cubicBezTo>
                      <a:cubicBezTo>
                        <a:pt x="117898" y="41416"/>
                        <a:pt x="116487" y="41769"/>
                        <a:pt x="115076" y="42192"/>
                      </a:cubicBezTo>
                      <a:cubicBezTo>
                        <a:pt x="114018" y="42474"/>
                        <a:pt x="112960" y="42757"/>
                        <a:pt x="111901" y="43039"/>
                      </a:cubicBezTo>
                      <a:cubicBezTo>
                        <a:pt x="110420" y="43392"/>
                        <a:pt x="108938" y="43674"/>
                        <a:pt x="107456" y="44027"/>
                      </a:cubicBezTo>
                      <a:cubicBezTo>
                        <a:pt x="106469" y="44238"/>
                        <a:pt x="105481" y="44450"/>
                        <a:pt x="104423" y="44662"/>
                      </a:cubicBezTo>
                      <a:cubicBezTo>
                        <a:pt x="101388" y="45226"/>
                        <a:pt x="98354" y="45579"/>
                        <a:pt x="95250" y="45932"/>
                      </a:cubicBezTo>
                      <a:cubicBezTo>
                        <a:pt x="94333" y="46002"/>
                        <a:pt x="93345" y="46073"/>
                        <a:pt x="92357" y="46143"/>
                      </a:cubicBezTo>
                      <a:cubicBezTo>
                        <a:pt x="90523" y="46284"/>
                        <a:pt x="88759" y="46425"/>
                        <a:pt x="86924" y="46496"/>
                      </a:cubicBezTo>
                      <a:cubicBezTo>
                        <a:pt x="85725" y="46567"/>
                        <a:pt x="84596" y="46567"/>
                        <a:pt x="83397" y="46567"/>
                      </a:cubicBezTo>
                      <a:cubicBezTo>
                        <a:pt x="81915" y="46567"/>
                        <a:pt x="80434" y="46637"/>
                        <a:pt x="79022" y="46567"/>
                      </a:cubicBezTo>
                      <a:cubicBezTo>
                        <a:pt x="77823" y="46567"/>
                        <a:pt x="76553" y="46496"/>
                        <a:pt x="75353" y="46496"/>
                      </a:cubicBezTo>
                      <a:cubicBezTo>
                        <a:pt x="74013" y="46425"/>
                        <a:pt x="72602" y="46355"/>
                        <a:pt x="71261" y="46284"/>
                      </a:cubicBezTo>
                      <a:cubicBezTo>
                        <a:pt x="69991" y="46214"/>
                        <a:pt x="68792" y="46073"/>
                        <a:pt x="67522" y="46002"/>
                      </a:cubicBezTo>
                      <a:cubicBezTo>
                        <a:pt x="66181" y="45861"/>
                        <a:pt x="64841" y="45720"/>
                        <a:pt x="63500" y="45579"/>
                      </a:cubicBezTo>
                      <a:cubicBezTo>
                        <a:pt x="62301" y="45438"/>
                        <a:pt x="61101" y="45226"/>
                        <a:pt x="59902" y="45085"/>
                      </a:cubicBezTo>
                      <a:cubicBezTo>
                        <a:pt x="58491" y="44873"/>
                        <a:pt x="57080" y="44591"/>
                        <a:pt x="55668" y="44380"/>
                      </a:cubicBezTo>
                      <a:cubicBezTo>
                        <a:pt x="54540" y="44168"/>
                        <a:pt x="53411" y="43956"/>
                        <a:pt x="52353" y="43674"/>
                      </a:cubicBezTo>
                      <a:cubicBezTo>
                        <a:pt x="50659" y="43321"/>
                        <a:pt x="49036" y="42898"/>
                        <a:pt x="47343" y="42474"/>
                      </a:cubicBezTo>
                      <a:cubicBezTo>
                        <a:pt x="46426" y="42263"/>
                        <a:pt x="45508" y="41981"/>
                        <a:pt x="44591" y="41769"/>
                      </a:cubicBezTo>
                      <a:cubicBezTo>
                        <a:pt x="41628" y="40922"/>
                        <a:pt x="38735" y="39934"/>
                        <a:pt x="35984" y="38876"/>
                      </a:cubicBezTo>
                      <a:cubicBezTo>
                        <a:pt x="34572" y="38312"/>
                        <a:pt x="33232" y="37747"/>
                        <a:pt x="31891" y="37183"/>
                      </a:cubicBezTo>
                      <a:cubicBezTo>
                        <a:pt x="31186" y="36901"/>
                        <a:pt x="30480" y="36618"/>
                        <a:pt x="29775" y="36265"/>
                      </a:cubicBezTo>
                      <a:cubicBezTo>
                        <a:pt x="27728" y="35278"/>
                        <a:pt x="25753" y="34290"/>
                        <a:pt x="23848" y="33161"/>
                      </a:cubicBezTo>
                      <a:cubicBezTo>
                        <a:pt x="7973" y="23989"/>
                        <a:pt x="71" y="11994"/>
                        <a:pt x="71" y="0"/>
                      </a:cubicBezTo>
                      <a:lnTo>
                        <a:pt x="0" y="20532"/>
                      </a:lnTo>
                      <a:cubicBezTo>
                        <a:pt x="0" y="32526"/>
                        <a:pt x="7902" y="44521"/>
                        <a:pt x="23777" y="53693"/>
                      </a:cubicBezTo>
                      <a:cubicBezTo>
                        <a:pt x="25682" y="54822"/>
                        <a:pt x="27658" y="55809"/>
                        <a:pt x="29704" y="56797"/>
                      </a:cubicBezTo>
                      <a:cubicBezTo>
                        <a:pt x="30409" y="57150"/>
                        <a:pt x="31115" y="57362"/>
                        <a:pt x="31750" y="57714"/>
                      </a:cubicBezTo>
                      <a:cubicBezTo>
                        <a:pt x="32950" y="58279"/>
                        <a:pt x="34149" y="58843"/>
                        <a:pt x="35419" y="59267"/>
                      </a:cubicBezTo>
                      <a:cubicBezTo>
                        <a:pt x="35560" y="59337"/>
                        <a:pt x="35701" y="59337"/>
                        <a:pt x="35842" y="59408"/>
                      </a:cubicBezTo>
                      <a:cubicBezTo>
                        <a:pt x="38665" y="60466"/>
                        <a:pt x="41487" y="61454"/>
                        <a:pt x="44450" y="62300"/>
                      </a:cubicBezTo>
                      <a:cubicBezTo>
                        <a:pt x="44662" y="62371"/>
                        <a:pt x="44944" y="62442"/>
                        <a:pt x="45156" y="62512"/>
                      </a:cubicBezTo>
                      <a:cubicBezTo>
                        <a:pt x="45861" y="62724"/>
                        <a:pt x="46567" y="62865"/>
                        <a:pt x="47202" y="63006"/>
                      </a:cubicBezTo>
                      <a:cubicBezTo>
                        <a:pt x="48825" y="63429"/>
                        <a:pt x="50518" y="63853"/>
                        <a:pt x="52211" y="64206"/>
                      </a:cubicBezTo>
                      <a:cubicBezTo>
                        <a:pt x="52635" y="64276"/>
                        <a:pt x="53129" y="64417"/>
                        <a:pt x="53552" y="64558"/>
                      </a:cubicBezTo>
                      <a:cubicBezTo>
                        <a:pt x="54187" y="64700"/>
                        <a:pt x="54892" y="64770"/>
                        <a:pt x="55527" y="64911"/>
                      </a:cubicBezTo>
                      <a:cubicBezTo>
                        <a:pt x="56938" y="65193"/>
                        <a:pt x="58350" y="65405"/>
                        <a:pt x="59761" y="65617"/>
                      </a:cubicBezTo>
                      <a:cubicBezTo>
                        <a:pt x="60325" y="65687"/>
                        <a:pt x="60889" y="65828"/>
                        <a:pt x="61454" y="65899"/>
                      </a:cubicBezTo>
                      <a:cubicBezTo>
                        <a:pt x="62089" y="65969"/>
                        <a:pt x="62724" y="66040"/>
                        <a:pt x="63359" y="66111"/>
                      </a:cubicBezTo>
                      <a:cubicBezTo>
                        <a:pt x="64700" y="66252"/>
                        <a:pt x="66040" y="66463"/>
                        <a:pt x="67381" y="66534"/>
                      </a:cubicBezTo>
                      <a:cubicBezTo>
                        <a:pt x="68016" y="66604"/>
                        <a:pt x="68651" y="66675"/>
                        <a:pt x="69286" y="66745"/>
                      </a:cubicBezTo>
                      <a:cubicBezTo>
                        <a:pt x="69850" y="66816"/>
                        <a:pt x="70485" y="66816"/>
                        <a:pt x="71049" y="66816"/>
                      </a:cubicBezTo>
                      <a:cubicBezTo>
                        <a:pt x="72390" y="66887"/>
                        <a:pt x="73731" y="66957"/>
                        <a:pt x="75142" y="67028"/>
                      </a:cubicBezTo>
                      <a:cubicBezTo>
                        <a:pt x="75847" y="67028"/>
                        <a:pt x="76482" y="67098"/>
                        <a:pt x="77188" y="67169"/>
                      </a:cubicBezTo>
                      <a:cubicBezTo>
                        <a:pt x="77752" y="67169"/>
                        <a:pt x="78246" y="67169"/>
                        <a:pt x="78811" y="67169"/>
                      </a:cubicBezTo>
                      <a:cubicBezTo>
                        <a:pt x="80292" y="67169"/>
                        <a:pt x="81774" y="67169"/>
                        <a:pt x="83185" y="67169"/>
                      </a:cubicBezTo>
                      <a:cubicBezTo>
                        <a:pt x="83891" y="67169"/>
                        <a:pt x="84667" y="67169"/>
                        <a:pt x="85372" y="67169"/>
                      </a:cubicBezTo>
                      <a:cubicBezTo>
                        <a:pt x="85796" y="67169"/>
                        <a:pt x="86219" y="67098"/>
                        <a:pt x="86642" y="67098"/>
                      </a:cubicBezTo>
                      <a:cubicBezTo>
                        <a:pt x="88477" y="67028"/>
                        <a:pt x="90241" y="66887"/>
                        <a:pt x="92075" y="66745"/>
                      </a:cubicBezTo>
                      <a:cubicBezTo>
                        <a:pt x="92781" y="66675"/>
                        <a:pt x="93557" y="66675"/>
                        <a:pt x="94263" y="66604"/>
                      </a:cubicBezTo>
                      <a:cubicBezTo>
                        <a:pt x="94474" y="66604"/>
                        <a:pt x="94686" y="66534"/>
                        <a:pt x="94897" y="66534"/>
                      </a:cubicBezTo>
                      <a:cubicBezTo>
                        <a:pt x="98002" y="66181"/>
                        <a:pt x="101036" y="65758"/>
                        <a:pt x="104069" y="65264"/>
                      </a:cubicBezTo>
                      <a:cubicBezTo>
                        <a:pt x="104211" y="65264"/>
                        <a:pt x="104352" y="65264"/>
                        <a:pt x="104493" y="65193"/>
                      </a:cubicBezTo>
                      <a:cubicBezTo>
                        <a:pt x="105339" y="65052"/>
                        <a:pt x="106186" y="64841"/>
                        <a:pt x="107103" y="64629"/>
                      </a:cubicBezTo>
                      <a:cubicBezTo>
                        <a:pt x="108585" y="64347"/>
                        <a:pt x="110067" y="64064"/>
                        <a:pt x="111548" y="63641"/>
                      </a:cubicBezTo>
                      <a:cubicBezTo>
                        <a:pt x="112607" y="63359"/>
                        <a:pt x="113665" y="63077"/>
                        <a:pt x="114723" y="62794"/>
                      </a:cubicBezTo>
                      <a:cubicBezTo>
                        <a:pt x="116135" y="62442"/>
                        <a:pt x="117475" y="62018"/>
                        <a:pt x="118886" y="61595"/>
                      </a:cubicBezTo>
                      <a:cubicBezTo>
                        <a:pt x="119168" y="61524"/>
                        <a:pt x="119451" y="61454"/>
                        <a:pt x="119804" y="61313"/>
                      </a:cubicBezTo>
                      <a:cubicBezTo>
                        <a:pt x="120298" y="61172"/>
                        <a:pt x="120721" y="60960"/>
                        <a:pt x="121214" y="60748"/>
                      </a:cubicBezTo>
                      <a:cubicBezTo>
                        <a:pt x="123402" y="60043"/>
                        <a:pt x="125519" y="59196"/>
                        <a:pt x="127565" y="58349"/>
                      </a:cubicBezTo>
                      <a:cubicBezTo>
                        <a:pt x="128341" y="57997"/>
                        <a:pt x="129117" y="57714"/>
                        <a:pt x="129822" y="57362"/>
                      </a:cubicBezTo>
                      <a:cubicBezTo>
                        <a:pt x="132433" y="56162"/>
                        <a:pt x="134973" y="54892"/>
                        <a:pt x="137443" y="53552"/>
                      </a:cubicBezTo>
                      <a:cubicBezTo>
                        <a:pt x="137795" y="53340"/>
                        <a:pt x="138077" y="53199"/>
                        <a:pt x="138430" y="52987"/>
                      </a:cubicBezTo>
                      <a:cubicBezTo>
                        <a:pt x="139136" y="52564"/>
                        <a:pt x="139771" y="52070"/>
                        <a:pt x="140476" y="51576"/>
                      </a:cubicBezTo>
                      <a:cubicBezTo>
                        <a:pt x="141464" y="50941"/>
                        <a:pt x="142452" y="50306"/>
                        <a:pt x="143369" y="49671"/>
                      </a:cubicBezTo>
                      <a:cubicBezTo>
                        <a:pt x="144145" y="49107"/>
                        <a:pt x="144851" y="48472"/>
                        <a:pt x="145627" y="47907"/>
                      </a:cubicBezTo>
                      <a:cubicBezTo>
                        <a:pt x="146473" y="47202"/>
                        <a:pt x="147320" y="46567"/>
                        <a:pt x="148096" y="45861"/>
                      </a:cubicBezTo>
                      <a:cubicBezTo>
                        <a:pt x="148237" y="45720"/>
                        <a:pt x="148449" y="45579"/>
                        <a:pt x="148590" y="45438"/>
                      </a:cubicBezTo>
                      <a:cubicBezTo>
                        <a:pt x="149648" y="44450"/>
                        <a:pt x="150566" y="43533"/>
                        <a:pt x="151483" y="42545"/>
                      </a:cubicBezTo>
                      <a:cubicBezTo>
                        <a:pt x="151694" y="42333"/>
                        <a:pt x="151836" y="42122"/>
                        <a:pt x="152048" y="41910"/>
                      </a:cubicBezTo>
                      <a:cubicBezTo>
                        <a:pt x="152612" y="41275"/>
                        <a:pt x="153106" y="40710"/>
                        <a:pt x="153600" y="40076"/>
                      </a:cubicBezTo>
                      <a:cubicBezTo>
                        <a:pt x="153811" y="39793"/>
                        <a:pt x="153952" y="39511"/>
                        <a:pt x="154164" y="39229"/>
                      </a:cubicBezTo>
                      <a:cubicBezTo>
                        <a:pt x="154870" y="38312"/>
                        <a:pt x="155505" y="37394"/>
                        <a:pt x="156069" y="36407"/>
                      </a:cubicBezTo>
                      <a:cubicBezTo>
                        <a:pt x="156281" y="35983"/>
                        <a:pt x="156633" y="35630"/>
                        <a:pt x="156845" y="35207"/>
                      </a:cubicBezTo>
                      <a:cubicBezTo>
                        <a:pt x="156986" y="34995"/>
                        <a:pt x="157057" y="34784"/>
                        <a:pt x="157127" y="34572"/>
                      </a:cubicBezTo>
                      <a:cubicBezTo>
                        <a:pt x="157551" y="33726"/>
                        <a:pt x="157903" y="32879"/>
                        <a:pt x="158327" y="32032"/>
                      </a:cubicBezTo>
                      <a:cubicBezTo>
                        <a:pt x="158539" y="31538"/>
                        <a:pt x="158821" y="31044"/>
                        <a:pt x="159032" y="30550"/>
                      </a:cubicBezTo>
                      <a:cubicBezTo>
                        <a:pt x="159103" y="30409"/>
                        <a:pt x="159103" y="30198"/>
                        <a:pt x="159173" y="30057"/>
                      </a:cubicBezTo>
                      <a:cubicBezTo>
                        <a:pt x="159456" y="29281"/>
                        <a:pt x="159667" y="28434"/>
                        <a:pt x="159879" y="27658"/>
                      </a:cubicBezTo>
                      <a:cubicBezTo>
                        <a:pt x="160020" y="27093"/>
                        <a:pt x="160232" y="26599"/>
                        <a:pt x="160373" y="26035"/>
                      </a:cubicBezTo>
                      <a:cubicBezTo>
                        <a:pt x="160373" y="25894"/>
                        <a:pt x="160373" y="25753"/>
                        <a:pt x="160444" y="25612"/>
                      </a:cubicBezTo>
                      <a:cubicBezTo>
                        <a:pt x="160585" y="24765"/>
                        <a:pt x="160655" y="23918"/>
                        <a:pt x="160726" y="23072"/>
                      </a:cubicBezTo>
                      <a:cubicBezTo>
                        <a:pt x="160796" y="22507"/>
                        <a:pt x="160867" y="21943"/>
                        <a:pt x="160937" y="21449"/>
                      </a:cubicBezTo>
                      <a:cubicBezTo>
                        <a:pt x="160937" y="21237"/>
                        <a:pt x="160937" y="20955"/>
                        <a:pt x="160937" y="20743"/>
                      </a:cubicBezTo>
                      <a:lnTo>
                        <a:pt x="161008" y="212"/>
                      </a:lnTo>
                      <a:cubicBezTo>
                        <a:pt x="161290" y="1058"/>
                        <a:pt x="161149" y="1834"/>
                        <a:pt x="161078" y="2611"/>
                      </a:cubicBezTo>
                      <a:close/>
                    </a:path>
                  </a:pathLst>
                </a:custGeom>
                <a:solidFill>
                  <a:schemeClr val="accent2"/>
                </a:solidFill>
                <a:ln w="7047" cap="flat">
                  <a:noFill/>
                  <a:prstDash val="solid"/>
                  <a:miter/>
                </a:ln>
              </p:spPr>
              <p:txBody>
                <a:bodyPr rtlCol="0" anchor="ctr"/>
                <a:lstStyle/>
                <a:p>
                  <a:pPr algn="r" rtl="1"/>
                  <a:endParaRPr lang="en-ID">
                    <a:cs typeface="B Nazanin" panose="00000400000000000000" pitchFamily="2" charset="-78"/>
                  </a:endParaRPr>
                </a:p>
              </p:txBody>
            </p:sp>
            <p:sp>
              <p:nvSpPr>
                <p:cNvPr id="299" name="Freeform: Shape 298">
                  <a:extLst>
                    <a:ext uri="{FF2B5EF4-FFF2-40B4-BE49-F238E27FC236}">
                      <a16:creationId xmlns:a16="http://schemas.microsoft.com/office/drawing/2014/main" id="{59870786-B9C9-42E9-A908-95E06DEBAAA6}"/>
                    </a:ext>
                  </a:extLst>
                </p:cNvPr>
                <p:cNvSpPr/>
                <p:nvPr/>
              </p:nvSpPr>
              <p:spPr>
                <a:xfrm>
                  <a:off x="6687493" y="1740076"/>
                  <a:ext cx="155222" cy="91722"/>
                </a:xfrm>
                <a:custGeom>
                  <a:avLst/>
                  <a:gdLst>
                    <a:gd name="connsiteX0" fmla="*/ 137205 w 155222"/>
                    <a:gd name="connsiteY0" fmla="*/ 13653 h 91722"/>
                    <a:gd name="connsiteX1" fmla="*/ 137557 w 155222"/>
                    <a:gd name="connsiteY1" fmla="*/ 79551 h 91722"/>
                    <a:gd name="connsiteX2" fmla="*/ 23751 w 155222"/>
                    <a:gd name="connsiteY2" fmla="*/ 79551 h 91722"/>
                    <a:gd name="connsiteX3" fmla="*/ 23398 w 155222"/>
                    <a:gd name="connsiteY3" fmla="*/ 13653 h 91722"/>
                    <a:gd name="connsiteX4" fmla="*/ 137205 w 155222"/>
                    <a:gd name="connsiteY4" fmla="*/ 13653 h 91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222" h="91722">
                      <a:moveTo>
                        <a:pt x="137205" y="13653"/>
                      </a:moveTo>
                      <a:cubicBezTo>
                        <a:pt x="168743" y="31856"/>
                        <a:pt x="168884" y="61348"/>
                        <a:pt x="137557" y="79551"/>
                      </a:cubicBezTo>
                      <a:cubicBezTo>
                        <a:pt x="106231" y="97755"/>
                        <a:pt x="55289" y="97755"/>
                        <a:pt x="23751" y="79551"/>
                      </a:cubicBezTo>
                      <a:cubicBezTo>
                        <a:pt x="-7787" y="61348"/>
                        <a:pt x="-7928" y="31856"/>
                        <a:pt x="23398" y="13653"/>
                      </a:cubicBezTo>
                      <a:cubicBezTo>
                        <a:pt x="54725" y="-4551"/>
                        <a:pt x="105666" y="-4551"/>
                        <a:pt x="137205" y="13653"/>
                      </a:cubicBezTo>
                      <a:close/>
                    </a:path>
                  </a:pathLst>
                </a:custGeom>
                <a:solidFill>
                  <a:schemeClr val="accent2">
                    <a:lumMod val="60000"/>
                    <a:lumOff val="40000"/>
                  </a:schemeClr>
                </a:solidFill>
                <a:ln w="7047" cap="flat">
                  <a:noFill/>
                  <a:prstDash val="solid"/>
                  <a:miter/>
                </a:ln>
              </p:spPr>
              <p:txBody>
                <a:bodyPr rtlCol="0" anchor="ctr"/>
                <a:lstStyle/>
                <a:p>
                  <a:pPr algn="r" rtl="1"/>
                  <a:endParaRPr lang="en-ID">
                    <a:cs typeface="B Nazanin" panose="00000400000000000000" pitchFamily="2" charset="-78"/>
                  </a:endParaRPr>
                </a:p>
              </p:txBody>
            </p:sp>
          </p:grpSp>
          <p:grpSp>
            <p:nvGrpSpPr>
              <p:cNvPr id="295" name="Graphic 3">
                <a:extLst>
                  <a:ext uri="{FF2B5EF4-FFF2-40B4-BE49-F238E27FC236}">
                    <a16:creationId xmlns:a16="http://schemas.microsoft.com/office/drawing/2014/main" id="{AA2D9B23-A18B-4D92-9E23-F8AA3B5DF968}"/>
                  </a:ext>
                </a:extLst>
              </p:cNvPr>
              <p:cNvGrpSpPr/>
              <p:nvPr/>
            </p:nvGrpSpPr>
            <p:grpSpPr>
              <a:xfrm>
                <a:off x="6740031" y="1644923"/>
                <a:ext cx="49389" cy="155222"/>
                <a:chOff x="6740031" y="1644923"/>
                <a:chExt cx="49389" cy="155222"/>
              </a:xfrm>
              <a:solidFill>
                <a:schemeClr val="accent1"/>
              </a:solidFill>
            </p:grpSpPr>
            <p:sp>
              <p:nvSpPr>
                <p:cNvPr id="296" name="Freeform: Shape 295">
                  <a:extLst>
                    <a:ext uri="{FF2B5EF4-FFF2-40B4-BE49-F238E27FC236}">
                      <a16:creationId xmlns:a16="http://schemas.microsoft.com/office/drawing/2014/main" id="{47EDF6F4-5013-4A0A-80B2-0419FC072E76}"/>
                    </a:ext>
                  </a:extLst>
                </p:cNvPr>
                <p:cNvSpPr/>
                <p:nvPr/>
              </p:nvSpPr>
              <p:spPr>
                <a:xfrm>
                  <a:off x="6740031" y="1661019"/>
                  <a:ext cx="49389" cy="134056"/>
                </a:xfrm>
                <a:custGeom>
                  <a:avLst/>
                  <a:gdLst>
                    <a:gd name="connsiteX0" fmla="*/ 55457 w 49388"/>
                    <a:gd name="connsiteY0" fmla="*/ 2963 h 134055"/>
                    <a:gd name="connsiteX1" fmla="*/ 55386 w 49388"/>
                    <a:gd name="connsiteY1" fmla="*/ 3246 h 134055"/>
                    <a:gd name="connsiteX2" fmla="*/ 54045 w 49388"/>
                    <a:gd name="connsiteY2" fmla="*/ 5856 h 134055"/>
                    <a:gd name="connsiteX3" fmla="*/ 53763 w 49388"/>
                    <a:gd name="connsiteY3" fmla="*/ 6350 h 134055"/>
                    <a:gd name="connsiteX4" fmla="*/ 51576 w 49388"/>
                    <a:gd name="connsiteY4" fmla="*/ 8749 h 134055"/>
                    <a:gd name="connsiteX5" fmla="*/ 49600 w 49388"/>
                    <a:gd name="connsiteY5" fmla="*/ 10231 h 134055"/>
                    <a:gd name="connsiteX6" fmla="*/ 47907 w 49388"/>
                    <a:gd name="connsiteY6" fmla="*/ 11430 h 134055"/>
                    <a:gd name="connsiteX7" fmla="*/ 44027 w 49388"/>
                    <a:gd name="connsiteY7" fmla="*/ 13264 h 134055"/>
                    <a:gd name="connsiteX8" fmla="*/ 42968 w 49388"/>
                    <a:gd name="connsiteY8" fmla="*/ 13688 h 134055"/>
                    <a:gd name="connsiteX9" fmla="*/ 40358 w 49388"/>
                    <a:gd name="connsiteY9" fmla="*/ 14464 h 134055"/>
                    <a:gd name="connsiteX10" fmla="*/ 37535 w 49388"/>
                    <a:gd name="connsiteY10" fmla="*/ 15170 h 134055"/>
                    <a:gd name="connsiteX11" fmla="*/ 34149 w 49388"/>
                    <a:gd name="connsiteY11" fmla="*/ 15734 h 134055"/>
                    <a:gd name="connsiteX12" fmla="*/ 33302 w 49388"/>
                    <a:gd name="connsiteY12" fmla="*/ 15875 h 134055"/>
                    <a:gd name="connsiteX13" fmla="*/ 28646 w 49388"/>
                    <a:gd name="connsiteY13" fmla="*/ 16157 h 134055"/>
                    <a:gd name="connsiteX14" fmla="*/ 27869 w 49388"/>
                    <a:gd name="connsiteY14" fmla="*/ 16157 h 134055"/>
                    <a:gd name="connsiteX15" fmla="*/ 23283 w 49388"/>
                    <a:gd name="connsiteY15" fmla="*/ 15875 h 134055"/>
                    <a:gd name="connsiteX16" fmla="*/ 22577 w 49388"/>
                    <a:gd name="connsiteY16" fmla="*/ 15804 h 134055"/>
                    <a:gd name="connsiteX17" fmla="*/ 18132 w 49388"/>
                    <a:gd name="connsiteY17" fmla="*/ 15028 h 134055"/>
                    <a:gd name="connsiteX18" fmla="*/ 17356 w 49388"/>
                    <a:gd name="connsiteY18" fmla="*/ 14817 h 134055"/>
                    <a:gd name="connsiteX19" fmla="*/ 13476 w 49388"/>
                    <a:gd name="connsiteY19" fmla="*/ 13617 h 134055"/>
                    <a:gd name="connsiteX20" fmla="*/ 12771 w 49388"/>
                    <a:gd name="connsiteY20" fmla="*/ 13406 h 134055"/>
                    <a:gd name="connsiteX21" fmla="*/ 8537 w 49388"/>
                    <a:gd name="connsiteY21" fmla="*/ 11430 h 134055"/>
                    <a:gd name="connsiteX22" fmla="*/ 353 w 49388"/>
                    <a:gd name="connsiteY22" fmla="*/ 0 h 134055"/>
                    <a:gd name="connsiteX23" fmla="*/ 0 w 49388"/>
                    <a:gd name="connsiteY23" fmla="*/ 123261 h 134055"/>
                    <a:gd name="connsiteX24" fmla="*/ 8184 w 49388"/>
                    <a:gd name="connsiteY24" fmla="*/ 134691 h 134055"/>
                    <a:gd name="connsiteX25" fmla="*/ 12206 w 49388"/>
                    <a:gd name="connsiteY25" fmla="*/ 136596 h 134055"/>
                    <a:gd name="connsiteX26" fmla="*/ 12417 w 49388"/>
                    <a:gd name="connsiteY26" fmla="*/ 136666 h 134055"/>
                    <a:gd name="connsiteX27" fmla="*/ 13123 w 49388"/>
                    <a:gd name="connsiteY27" fmla="*/ 136878 h 134055"/>
                    <a:gd name="connsiteX28" fmla="*/ 15593 w 49388"/>
                    <a:gd name="connsiteY28" fmla="*/ 137724 h 134055"/>
                    <a:gd name="connsiteX29" fmla="*/ 17004 w 49388"/>
                    <a:gd name="connsiteY29" fmla="*/ 138077 h 134055"/>
                    <a:gd name="connsiteX30" fmla="*/ 17780 w 49388"/>
                    <a:gd name="connsiteY30" fmla="*/ 138289 h 134055"/>
                    <a:gd name="connsiteX31" fmla="*/ 18486 w 49388"/>
                    <a:gd name="connsiteY31" fmla="*/ 138430 h 134055"/>
                    <a:gd name="connsiteX32" fmla="*/ 21237 w 49388"/>
                    <a:gd name="connsiteY32" fmla="*/ 138924 h 134055"/>
                    <a:gd name="connsiteX33" fmla="*/ 22225 w 49388"/>
                    <a:gd name="connsiteY33" fmla="*/ 139065 h 134055"/>
                    <a:gd name="connsiteX34" fmla="*/ 22931 w 49388"/>
                    <a:gd name="connsiteY34" fmla="*/ 139136 h 134055"/>
                    <a:gd name="connsiteX35" fmla="*/ 23918 w 49388"/>
                    <a:gd name="connsiteY35" fmla="*/ 139277 h 134055"/>
                    <a:gd name="connsiteX36" fmla="*/ 26670 w 49388"/>
                    <a:gd name="connsiteY36" fmla="*/ 139418 h 134055"/>
                    <a:gd name="connsiteX37" fmla="*/ 27516 w 49388"/>
                    <a:gd name="connsiteY37" fmla="*/ 139418 h 134055"/>
                    <a:gd name="connsiteX38" fmla="*/ 28222 w 49388"/>
                    <a:gd name="connsiteY38" fmla="*/ 139418 h 134055"/>
                    <a:gd name="connsiteX39" fmla="*/ 29422 w 49388"/>
                    <a:gd name="connsiteY39" fmla="*/ 139418 h 134055"/>
                    <a:gd name="connsiteX40" fmla="*/ 32526 w 49388"/>
                    <a:gd name="connsiteY40" fmla="*/ 139206 h 134055"/>
                    <a:gd name="connsiteX41" fmla="*/ 32879 w 49388"/>
                    <a:gd name="connsiteY41" fmla="*/ 139136 h 134055"/>
                    <a:gd name="connsiteX42" fmla="*/ 33725 w 49388"/>
                    <a:gd name="connsiteY42" fmla="*/ 138994 h 134055"/>
                    <a:gd name="connsiteX43" fmla="*/ 36054 w 49388"/>
                    <a:gd name="connsiteY43" fmla="*/ 138642 h 134055"/>
                    <a:gd name="connsiteX44" fmla="*/ 37042 w 49388"/>
                    <a:gd name="connsiteY44" fmla="*/ 138359 h 134055"/>
                    <a:gd name="connsiteX45" fmla="*/ 39864 w 49388"/>
                    <a:gd name="connsiteY45" fmla="*/ 137654 h 134055"/>
                    <a:gd name="connsiteX46" fmla="*/ 41345 w 49388"/>
                    <a:gd name="connsiteY46" fmla="*/ 137301 h 134055"/>
                    <a:gd name="connsiteX47" fmla="*/ 42474 w 49388"/>
                    <a:gd name="connsiteY47" fmla="*/ 136878 h 134055"/>
                    <a:gd name="connsiteX48" fmla="*/ 43533 w 49388"/>
                    <a:gd name="connsiteY48" fmla="*/ 136454 h 134055"/>
                    <a:gd name="connsiteX49" fmla="*/ 47413 w 49388"/>
                    <a:gd name="connsiteY49" fmla="*/ 134620 h 134055"/>
                    <a:gd name="connsiteX50" fmla="*/ 47766 w 49388"/>
                    <a:gd name="connsiteY50" fmla="*/ 134408 h 134055"/>
                    <a:gd name="connsiteX51" fmla="*/ 49106 w 49388"/>
                    <a:gd name="connsiteY51" fmla="*/ 133421 h 134055"/>
                    <a:gd name="connsiteX52" fmla="*/ 51082 w 49388"/>
                    <a:gd name="connsiteY52" fmla="*/ 131939 h 134055"/>
                    <a:gd name="connsiteX53" fmla="*/ 51294 w 49388"/>
                    <a:gd name="connsiteY53" fmla="*/ 131798 h 134055"/>
                    <a:gd name="connsiteX54" fmla="*/ 52987 w 49388"/>
                    <a:gd name="connsiteY54" fmla="*/ 129963 h 134055"/>
                    <a:gd name="connsiteX55" fmla="*/ 53269 w 49388"/>
                    <a:gd name="connsiteY55" fmla="*/ 129540 h 134055"/>
                    <a:gd name="connsiteX56" fmla="*/ 53551 w 49388"/>
                    <a:gd name="connsiteY56" fmla="*/ 129117 h 134055"/>
                    <a:gd name="connsiteX57" fmla="*/ 54045 w 49388"/>
                    <a:gd name="connsiteY57" fmla="*/ 128341 h 134055"/>
                    <a:gd name="connsiteX58" fmla="*/ 54751 w 49388"/>
                    <a:gd name="connsiteY58" fmla="*/ 126788 h 134055"/>
                    <a:gd name="connsiteX59" fmla="*/ 54821 w 49388"/>
                    <a:gd name="connsiteY59" fmla="*/ 126577 h 134055"/>
                    <a:gd name="connsiteX60" fmla="*/ 54892 w 49388"/>
                    <a:gd name="connsiteY60" fmla="*/ 126295 h 134055"/>
                    <a:gd name="connsiteX61" fmla="*/ 55174 w 49388"/>
                    <a:gd name="connsiteY61" fmla="*/ 125236 h 134055"/>
                    <a:gd name="connsiteX62" fmla="*/ 55386 w 49388"/>
                    <a:gd name="connsiteY62" fmla="*/ 123613 h 134055"/>
                    <a:gd name="connsiteX63" fmla="*/ 55386 w 49388"/>
                    <a:gd name="connsiteY63" fmla="*/ 123402 h 134055"/>
                    <a:gd name="connsiteX64" fmla="*/ 55739 w 49388"/>
                    <a:gd name="connsiteY64" fmla="*/ 141 h 134055"/>
                    <a:gd name="connsiteX65" fmla="*/ 55457 w 49388"/>
                    <a:gd name="connsiteY65" fmla="*/ 2963 h 134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9388" h="134055">
                      <a:moveTo>
                        <a:pt x="55457" y="2963"/>
                      </a:moveTo>
                      <a:cubicBezTo>
                        <a:pt x="55457" y="3034"/>
                        <a:pt x="55386" y="3175"/>
                        <a:pt x="55386" y="3246"/>
                      </a:cubicBezTo>
                      <a:cubicBezTo>
                        <a:pt x="55104" y="4092"/>
                        <a:pt x="54610" y="5009"/>
                        <a:pt x="54045" y="5856"/>
                      </a:cubicBezTo>
                      <a:cubicBezTo>
                        <a:pt x="53975" y="5997"/>
                        <a:pt x="53833" y="6138"/>
                        <a:pt x="53763" y="6350"/>
                      </a:cubicBezTo>
                      <a:cubicBezTo>
                        <a:pt x="53128" y="7197"/>
                        <a:pt x="52423" y="7973"/>
                        <a:pt x="51576" y="8749"/>
                      </a:cubicBezTo>
                      <a:cubicBezTo>
                        <a:pt x="51012" y="9243"/>
                        <a:pt x="50306" y="9737"/>
                        <a:pt x="49600" y="10231"/>
                      </a:cubicBezTo>
                      <a:cubicBezTo>
                        <a:pt x="49036" y="10654"/>
                        <a:pt x="48542" y="11077"/>
                        <a:pt x="47907" y="11430"/>
                      </a:cubicBezTo>
                      <a:cubicBezTo>
                        <a:pt x="46708" y="12136"/>
                        <a:pt x="45367" y="12700"/>
                        <a:pt x="44027" y="13264"/>
                      </a:cubicBezTo>
                      <a:cubicBezTo>
                        <a:pt x="43673" y="13406"/>
                        <a:pt x="43321" y="13547"/>
                        <a:pt x="42968" y="13688"/>
                      </a:cubicBezTo>
                      <a:cubicBezTo>
                        <a:pt x="42121" y="13970"/>
                        <a:pt x="41275" y="14252"/>
                        <a:pt x="40358" y="14464"/>
                      </a:cubicBezTo>
                      <a:cubicBezTo>
                        <a:pt x="39440" y="14746"/>
                        <a:pt x="38523" y="14958"/>
                        <a:pt x="37535" y="15170"/>
                      </a:cubicBezTo>
                      <a:cubicBezTo>
                        <a:pt x="36406" y="15381"/>
                        <a:pt x="35348" y="15593"/>
                        <a:pt x="34149" y="15734"/>
                      </a:cubicBezTo>
                      <a:cubicBezTo>
                        <a:pt x="33867" y="15804"/>
                        <a:pt x="33584" y="15804"/>
                        <a:pt x="33302" y="15875"/>
                      </a:cubicBezTo>
                      <a:cubicBezTo>
                        <a:pt x="31750" y="16016"/>
                        <a:pt x="30198" y="16157"/>
                        <a:pt x="28646" y="16157"/>
                      </a:cubicBezTo>
                      <a:cubicBezTo>
                        <a:pt x="28363" y="16157"/>
                        <a:pt x="28152" y="16157"/>
                        <a:pt x="27869" y="16157"/>
                      </a:cubicBezTo>
                      <a:cubicBezTo>
                        <a:pt x="26317" y="16157"/>
                        <a:pt x="24765" y="16087"/>
                        <a:pt x="23283" y="15875"/>
                      </a:cubicBezTo>
                      <a:cubicBezTo>
                        <a:pt x="23071" y="15875"/>
                        <a:pt x="22789" y="15804"/>
                        <a:pt x="22577" y="15804"/>
                      </a:cubicBezTo>
                      <a:cubicBezTo>
                        <a:pt x="21025" y="15593"/>
                        <a:pt x="19544" y="15381"/>
                        <a:pt x="18132" y="15028"/>
                      </a:cubicBezTo>
                      <a:cubicBezTo>
                        <a:pt x="17850" y="14958"/>
                        <a:pt x="17639" y="14887"/>
                        <a:pt x="17356" y="14817"/>
                      </a:cubicBezTo>
                      <a:cubicBezTo>
                        <a:pt x="16016" y="14464"/>
                        <a:pt x="14746" y="14111"/>
                        <a:pt x="13476" y="13617"/>
                      </a:cubicBezTo>
                      <a:cubicBezTo>
                        <a:pt x="13264" y="13547"/>
                        <a:pt x="12982" y="13476"/>
                        <a:pt x="12771" y="13406"/>
                      </a:cubicBezTo>
                      <a:cubicBezTo>
                        <a:pt x="11289" y="12841"/>
                        <a:pt x="9878" y="12136"/>
                        <a:pt x="8537" y="11430"/>
                      </a:cubicBezTo>
                      <a:cubicBezTo>
                        <a:pt x="3034" y="8255"/>
                        <a:pt x="353" y="4092"/>
                        <a:pt x="353" y="0"/>
                      </a:cubicBezTo>
                      <a:lnTo>
                        <a:pt x="0" y="123261"/>
                      </a:lnTo>
                      <a:cubicBezTo>
                        <a:pt x="0" y="127423"/>
                        <a:pt x="2751" y="131586"/>
                        <a:pt x="8184" y="134691"/>
                      </a:cubicBezTo>
                      <a:cubicBezTo>
                        <a:pt x="9454" y="135396"/>
                        <a:pt x="10795" y="136031"/>
                        <a:pt x="12206" y="136596"/>
                      </a:cubicBezTo>
                      <a:cubicBezTo>
                        <a:pt x="12277" y="136596"/>
                        <a:pt x="12347" y="136666"/>
                        <a:pt x="12417" y="136666"/>
                      </a:cubicBezTo>
                      <a:cubicBezTo>
                        <a:pt x="12629" y="136737"/>
                        <a:pt x="12911" y="136807"/>
                        <a:pt x="13123" y="136878"/>
                      </a:cubicBezTo>
                      <a:cubicBezTo>
                        <a:pt x="13970" y="137160"/>
                        <a:pt x="14746" y="137442"/>
                        <a:pt x="15593" y="137724"/>
                      </a:cubicBezTo>
                      <a:cubicBezTo>
                        <a:pt x="16016" y="137866"/>
                        <a:pt x="16510" y="137936"/>
                        <a:pt x="17004" y="138077"/>
                      </a:cubicBezTo>
                      <a:cubicBezTo>
                        <a:pt x="17286" y="138148"/>
                        <a:pt x="17498" y="138218"/>
                        <a:pt x="17780" y="138289"/>
                      </a:cubicBezTo>
                      <a:cubicBezTo>
                        <a:pt x="17992" y="138359"/>
                        <a:pt x="18274" y="138430"/>
                        <a:pt x="18486" y="138430"/>
                      </a:cubicBezTo>
                      <a:cubicBezTo>
                        <a:pt x="19403" y="138642"/>
                        <a:pt x="20320" y="138783"/>
                        <a:pt x="21237" y="138924"/>
                      </a:cubicBezTo>
                      <a:cubicBezTo>
                        <a:pt x="21590" y="138994"/>
                        <a:pt x="21872" y="138994"/>
                        <a:pt x="22225" y="139065"/>
                      </a:cubicBezTo>
                      <a:cubicBezTo>
                        <a:pt x="22437" y="139065"/>
                        <a:pt x="22648" y="139136"/>
                        <a:pt x="22931" y="139136"/>
                      </a:cubicBezTo>
                      <a:cubicBezTo>
                        <a:pt x="23283" y="139136"/>
                        <a:pt x="23636" y="139206"/>
                        <a:pt x="23918" y="139277"/>
                      </a:cubicBezTo>
                      <a:cubicBezTo>
                        <a:pt x="24835" y="139347"/>
                        <a:pt x="25753" y="139418"/>
                        <a:pt x="26670" y="139418"/>
                      </a:cubicBezTo>
                      <a:cubicBezTo>
                        <a:pt x="26952" y="139418"/>
                        <a:pt x="27234" y="139418"/>
                        <a:pt x="27516" y="139418"/>
                      </a:cubicBezTo>
                      <a:cubicBezTo>
                        <a:pt x="27798" y="139418"/>
                        <a:pt x="28010" y="139418"/>
                        <a:pt x="28222" y="139418"/>
                      </a:cubicBezTo>
                      <a:cubicBezTo>
                        <a:pt x="28646" y="139418"/>
                        <a:pt x="29069" y="139418"/>
                        <a:pt x="29422" y="139418"/>
                      </a:cubicBezTo>
                      <a:cubicBezTo>
                        <a:pt x="30480" y="139347"/>
                        <a:pt x="31468" y="139347"/>
                        <a:pt x="32526" y="139206"/>
                      </a:cubicBezTo>
                      <a:cubicBezTo>
                        <a:pt x="32667" y="139206"/>
                        <a:pt x="32737" y="139136"/>
                        <a:pt x="32879" y="139136"/>
                      </a:cubicBezTo>
                      <a:cubicBezTo>
                        <a:pt x="33161" y="139136"/>
                        <a:pt x="33443" y="139065"/>
                        <a:pt x="33725" y="138994"/>
                      </a:cubicBezTo>
                      <a:cubicBezTo>
                        <a:pt x="34501" y="138924"/>
                        <a:pt x="35278" y="138783"/>
                        <a:pt x="36054" y="138642"/>
                      </a:cubicBezTo>
                      <a:cubicBezTo>
                        <a:pt x="36406" y="138571"/>
                        <a:pt x="36689" y="138430"/>
                        <a:pt x="37042" y="138359"/>
                      </a:cubicBezTo>
                      <a:cubicBezTo>
                        <a:pt x="38029" y="138148"/>
                        <a:pt x="38946" y="137936"/>
                        <a:pt x="39864" y="137654"/>
                      </a:cubicBezTo>
                      <a:cubicBezTo>
                        <a:pt x="40358" y="137513"/>
                        <a:pt x="40852" y="137442"/>
                        <a:pt x="41345" y="137301"/>
                      </a:cubicBezTo>
                      <a:cubicBezTo>
                        <a:pt x="41769" y="137160"/>
                        <a:pt x="42121" y="137019"/>
                        <a:pt x="42474" y="136878"/>
                      </a:cubicBezTo>
                      <a:cubicBezTo>
                        <a:pt x="42827" y="136737"/>
                        <a:pt x="43180" y="136596"/>
                        <a:pt x="43533" y="136454"/>
                      </a:cubicBezTo>
                      <a:cubicBezTo>
                        <a:pt x="44873" y="135890"/>
                        <a:pt x="46214" y="135326"/>
                        <a:pt x="47413" y="134620"/>
                      </a:cubicBezTo>
                      <a:cubicBezTo>
                        <a:pt x="47554" y="134550"/>
                        <a:pt x="47625" y="134479"/>
                        <a:pt x="47766" y="134408"/>
                      </a:cubicBezTo>
                      <a:cubicBezTo>
                        <a:pt x="48260" y="134126"/>
                        <a:pt x="48683" y="133703"/>
                        <a:pt x="49106" y="133421"/>
                      </a:cubicBezTo>
                      <a:cubicBezTo>
                        <a:pt x="49812" y="132927"/>
                        <a:pt x="50518" y="132503"/>
                        <a:pt x="51082" y="131939"/>
                      </a:cubicBezTo>
                      <a:cubicBezTo>
                        <a:pt x="51153" y="131868"/>
                        <a:pt x="51223" y="131868"/>
                        <a:pt x="51294" y="131798"/>
                      </a:cubicBezTo>
                      <a:cubicBezTo>
                        <a:pt x="51929" y="131163"/>
                        <a:pt x="52493" y="130598"/>
                        <a:pt x="52987" y="129963"/>
                      </a:cubicBezTo>
                      <a:cubicBezTo>
                        <a:pt x="53128" y="129822"/>
                        <a:pt x="53199" y="129681"/>
                        <a:pt x="53269" y="129540"/>
                      </a:cubicBezTo>
                      <a:cubicBezTo>
                        <a:pt x="53410" y="129399"/>
                        <a:pt x="53481" y="129258"/>
                        <a:pt x="53551" y="129117"/>
                      </a:cubicBezTo>
                      <a:cubicBezTo>
                        <a:pt x="53693" y="128834"/>
                        <a:pt x="53904" y="128623"/>
                        <a:pt x="54045" y="128341"/>
                      </a:cubicBezTo>
                      <a:cubicBezTo>
                        <a:pt x="54327" y="127847"/>
                        <a:pt x="54610" y="127282"/>
                        <a:pt x="54751" y="126788"/>
                      </a:cubicBezTo>
                      <a:cubicBezTo>
                        <a:pt x="54751" y="126718"/>
                        <a:pt x="54821" y="126647"/>
                        <a:pt x="54821" y="126577"/>
                      </a:cubicBezTo>
                      <a:cubicBezTo>
                        <a:pt x="54892" y="126506"/>
                        <a:pt x="54892" y="126365"/>
                        <a:pt x="54892" y="126295"/>
                      </a:cubicBezTo>
                      <a:cubicBezTo>
                        <a:pt x="55033" y="125942"/>
                        <a:pt x="55104" y="125589"/>
                        <a:pt x="55174" y="125236"/>
                      </a:cubicBezTo>
                      <a:cubicBezTo>
                        <a:pt x="55315" y="124742"/>
                        <a:pt x="55315" y="124178"/>
                        <a:pt x="55386" y="123613"/>
                      </a:cubicBezTo>
                      <a:cubicBezTo>
                        <a:pt x="55386" y="123543"/>
                        <a:pt x="55386" y="123472"/>
                        <a:pt x="55386" y="123402"/>
                      </a:cubicBezTo>
                      <a:lnTo>
                        <a:pt x="55739" y="141"/>
                      </a:lnTo>
                      <a:cubicBezTo>
                        <a:pt x="55951" y="1058"/>
                        <a:pt x="55739" y="1976"/>
                        <a:pt x="55457" y="2963"/>
                      </a:cubicBezTo>
                      <a:close/>
                    </a:path>
                  </a:pathLst>
                </a:custGeom>
                <a:solidFill>
                  <a:schemeClr val="accent2">
                    <a:lumMod val="75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297" name="Freeform: Shape 296">
                  <a:extLst>
                    <a:ext uri="{FF2B5EF4-FFF2-40B4-BE49-F238E27FC236}">
                      <a16:creationId xmlns:a16="http://schemas.microsoft.com/office/drawing/2014/main" id="{E07ECDB1-6707-422D-A14D-3B0835789B1D}"/>
                    </a:ext>
                  </a:extLst>
                </p:cNvPr>
                <p:cNvSpPr/>
                <p:nvPr/>
              </p:nvSpPr>
              <p:spPr>
                <a:xfrm>
                  <a:off x="6740287" y="1644923"/>
                  <a:ext cx="49389" cy="28222"/>
                </a:xfrm>
                <a:custGeom>
                  <a:avLst/>
                  <a:gdLst>
                    <a:gd name="connsiteX0" fmla="*/ 47440 w 49388"/>
                    <a:gd name="connsiteY0" fmla="*/ 4736 h 28222"/>
                    <a:gd name="connsiteX1" fmla="*/ 47581 w 49388"/>
                    <a:gd name="connsiteY1" fmla="*/ 27525 h 28222"/>
                    <a:gd name="connsiteX2" fmla="*/ 8211 w 49388"/>
                    <a:gd name="connsiteY2" fmla="*/ 27525 h 28222"/>
                    <a:gd name="connsiteX3" fmla="*/ 8140 w 49388"/>
                    <a:gd name="connsiteY3" fmla="*/ 4736 h 28222"/>
                    <a:gd name="connsiteX4" fmla="*/ 47440 w 49388"/>
                    <a:gd name="connsiteY4" fmla="*/ 4736 h 282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388" h="28222">
                      <a:moveTo>
                        <a:pt x="47440" y="4736"/>
                      </a:moveTo>
                      <a:cubicBezTo>
                        <a:pt x="58376" y="11086"/>
                        <a:pt x="58376" y="21246"/>
                        <a:pt x="47581" y="27525"/>
                      </a:cubicBezTo>
                      <a:cubicBezTo>
                        <a:pt x="36716" y="33805"/>
                        <a:pt x="19147" y="33876"/>
                        <a:pt x="8211" y="27525"/>
                      </a:cubicBezTo>
                      <a:cubicBezTo>
                        <a:pt x="-2725" y="21246"/>
                        <a:pt x="-2725" y="11016"/>
                        <a:pt x="8140" y="4736"/>
                      </a:cubicBezTo>
                      <a:cubicBezTo>
                        <a:pt x="18935" y="-1543"/>
                        <a:pt x="36574" y="-1614"/>
                        <a:pt x="47440" y="4736"/>
                      </a:cubicBezTo>
                      <a:close/>
                    </a:path>
                  </a:pathLst>
                </a:custGeom>
                <a:solidFill>
                  <a:srgbClr val="FED16B"/>
                </a:solidFill>
                <a:ln w="7047" cap="flat">
                  <a:noFill/>
                  <a:prstDash val="solid"/>
                  <a:miter/>
                </a:ln>
              </p:spPr>
              <p:txBody>
                <a:bodyPr rtlCol="0" anchor="ctr"/>
                <a:lstStyle/>
                <a:p>
                  <a:pPr algn="r" rtl="1"/>
                  <a:endParaRPr lang="en-ID">
                    <a:cs typeface="B Nazanin" panose="00000400000000000000" pitchFamily="2" charset="-78"/>
                  </a:endParaRPr>
                </a:p>
              </p:txBody>
            </p:sp>
          </p:grpSp>
        </p:grpSp>
        <p:grpSp>
          <p:nvGrpSpPr>
            <p:cNvPr id="279" name="Graphic 3">
              <a:extLst>
                <a:ext uri="{FF2B5EF4-FFF2-40B4-BE49-F238E27FC236}">
                  <a16:creationId xmlns:a16="http://schemas.microsoft.com/office/drawing/2014/main" id="{15A2DECE-DA3B-4ECF-9EBA-EAE6C8FBAA1A}"/>
                </a:ext>
              </a:extLst>
            </p:cNvPr>
            <p:cNvGrpSpPr/>
            <p:nvPr/>
          </p:nvGrpSpPr>
          <p:grpSpPr>
            <a:xfrm>
              <a:off x="6591086" y="1332204"/>
              <a:ext cx="352778" cy="366889"/>
              <a:chOff x="6591086" y="1332204"/>
              <a:chExt cx="352778" cy="366889"/>
            </a:xfrm>
            <a:solidFill>
              <a:schemeClr val="accent1"/>
            </a:solidFill>
          </p:grpSpPr>
          <p:sp>
            <p:nvSpPr>
              <p:cNvPr id="288" name="Freeform: Shape 287">
                <a:extLst>
                  <a:ext uri="{FF2B5EF4-FFF2-40B4-BE49-F238E27FC236}">
                    <a16:creationId xmlns:a16="http://schemas.microsoft.com/office/drawing/2014/main" id="{9C58F26A-9F02-4322-AD94-AEB67E14CCD0}"/>
                  </a:ext>
                </a:extLst>
              </p:cNvPr>
              <p:cNvSpPr/>
              <p:nvPr/>
            </p:nvSpPr>
            <p:spPr>
              <a:xfrm>
                <a:off x="6591086" y="1332204"/>
                <a:ext cx="352778" cy="204611"/>
              </a:xfrm>
              <a:custGeom>
                <a:avLst/>
                <a:gdLst>
                  <a:gd name="connsiteX0" fmla="*/ 301556 w 352777"/>
                  <a:gd name="connsiteY0" fmla="*/ 30013 h 204611"/>
                  <a:gd name="connsiteX1" fmla="*/ 51367 w 352777"/>
                  <a:gd name="connsiteY1" fmla="*/ 29942 h 204611"/>
                  <a:gd name="connsiteX2" fmla="*/ 2 w 352777"/>
                  <a:gd name="connsiteY2" fmla="*/ 102473 h 204611"/>
                  <a:gd name="connsiteX3" fmla="*/ 52213 w 352777"/>
                  <a:gd name="connsiteY3" fmla="*/ 174934 h 204611"/>
                  <a:gd name="connsiteX4" fmla="*/ 289492 w 352777"/>
                  <a:gd name="connsiteY4" fmla="*/ 181707 h 204611"/>
                  <a:gd name="connsiteX5" fmla="*/ 302403 w 352777"/>
                  <a:gd name="connsiteY5" fmla="*/ 174934 h 204611"/>
                  <a:gd name="connsiteX6" fmla="*/ 353768 w 352777"/>
                  <a:gd name="connsiteY6" fmla="*/ 102896 h 204611"/>
                  <a:gd name="connsiteX7" fmla="*/ 353768 w 352777"/>
                  <a:gd name="connsiteY7" fmla="*/ 102544 h 204611"/>
                  <a:gd name="connsiteX8" fmla="*/ 301556 w 352777"/>
                  <a:gd name="connsiteY8" fmla="*/ 30013 h 204611"/>
                  <a:gd name="connsiteX9" fmla="*/ 75285 w 352777"/>
                  <a:gd name="connsiteY9" fmla="*/ 161458 h 204611"/>
                  <a:gd name="connsiteX10" fmla="*/ 74579 w 352777"/>
                  <a:gd name="connsiteY10" fmla="*/ 43418 h 204611"/>
                  <a:gd name="connsiteX11" fmla="*/ 125591 w 352777"/>
                  <a:gd name="connsiteY11" fmla="*/ 24298 h 204611"/>
                  <a:gd name="connsiteX12" fmla="*/ 176955 w 352777"/>
                  <a:gd name="connsiteY12" fmla="*/ 185870 h 204611"/>
                  <a:gd name="connsiteX13" fmla="*/ 75285 w 352777"/>
                  <a:gd name="connsiteY13" fmla="*/ 161458 h 20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52777" h="204611">
                    <a:moveTo>
                      <a:pt x="301556" y="30013"/>
                    </a:moveTo>
                    <a:cubicBezTo>
                      <a:pt x="232200" y="-9992"/>
                      <a:pt x="120229" y="-9992"/>
                      <a:pt x="51367" y="29942"/>
                    </a:cubicBezTo>
                    <a:cubicBezTo>
                      <a:pt x="16935" y="49980"/>
                      <a:pt x="-210" y="76156"/>
                      <a:pt x="2" y="102473"/>
                    </a:cubicBezTo>
                    <a:cubicBezTo>
                      <a:pt x="143" y="128649"/>
                      <a:pt x="17570" y="154896"/>
                      <a:pt x="52213" y="174934"/>
                    </a:cubicBezTo>
                    <a:cubicBezTo>
                      <a:pt x="117336" y="212540"/>
                      <a:pt x="220206" y="214798"/>
                      <a:pt x="289492" y="181707"/>
                    </a:cubicBezTo>
                    <a:cubicBezTo>
                      <a:pt x="294007" y="179590"/>
                      <a:pt x="298240" y="177333"/>
                      <a:pt x="302403" y="174934"/>
                    </a:cubicBezTo>
                    <a:cubicBezTo>
                      <a:pt x="336693" y="155037"/>
                      <a:pt x="353768" y="128931"/>
                      <a:pt x="353768" y="102896"/>
                    </a:cubicBezTo>
                    <a:lnTo>
                      <a:pt x="353768" y="102544"/>
                    </a:lnTo>
                    <a:cubicBezTo>
                      <a:pt x="353626" y="76226"/>
                      <a:pt x="336199" y="49980"/>
                      <a:pt x="301556" y="30013"/>
                    </a:cubicBezTo>
                    <a:close/>
                    <a:moveTo>
                      <a:pt x="75285" y="161458"/>
                    </a:moveTo>
                    <a:cubicBezTo>
                      <a:pt x="18770" y="128861"/>
                      <a:pt x="18487" y="76015"/>
                      <a:pt x="74579" y="43418"/>
                    </a:cubicBezTo>
                    <a:cubicBezTo>
                      <a:pt x="89537" y="34669"/>
                      <a:pt x="106964" y="28319"/>
                      <a:pt x="125591" y="24298"/>
                    </a:cubicBezTo>
                    <a:cubicBezTo>
                      <a:pt x="125591" y="24298"/>
                      <a:pt x="117054" y="124628"/>
                      <a:pt x="176955" y="185870"/>
                    </a:cubicBezTo>
                    <a:cubicBezTo>
                      <a:pt x="140266" y="185870"/>
                      <a:pt x="103437" y="177685"/>
                      <a:pt x="75285" y="161458"/>
                    </a:cubicBezTo>
                    <a:close/>
                  </a:path>
                </a:pathLst>
              </a:custGeom>
              <a:solidFill>
                <a:schemeClr val="accent2">
                  <a:lumMod val="60000"/>
                  <a:lumOff val="40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289" name="Freeform: Shape 288">
                <a:extLst>
                  <a:ext uri="{FF2B5EF4-FFF2-40B4-BE49-F238E27FC236}">
                    <a16:creationId xmlns:a16="http://schemas.microsoft.com/office/drawing/2014/main" id="{42FDE597-BD28-4E81-8459-01445D9437D7}"/>
                  </a:ext>
                </a:extLst>
              </p:cNvPr>
              <p:cNvSpPr/>
              <p:nvPr/>
            </p:nvSpPr>
            <p:spPr>
              <a:xfrm>
                <a:off x="6623790" y="1356501"/>
                <a:ext cx="141111" cy="155222"/>
              </a:xfrm>
              <a:custGeom>
                <a:avLst/>
                <a:gdLst>
                  <a:gd name="connsiteX0" fmla="*/ 144322 w 141111"/>
                  <a:gd name="connsiteY0" fmla="*/ 161572 h 155222"/>
                  <a:gd name="connsiteX1" fmla="*/ 42581 w 141111"/>
                  <a:gd name="connsiteY1" fmla="*/ 137160 h 155222"/>
                  <a:gd name="connsiteX2" fmla="*/ 41875 w 141111"/>
                  <a:gd name="connsiteY2" fmla="*/ 19121 h 155222"/>
                  <a:gd name="connsiteX3" fmla="*/ 92887 w 141111"/>
                  <a:gd name="connsiteY3" fmla="*/ 0 h 155222"/>
                  <a:gd name="connsiteX4" fmla="*/ 144322 w 141111"/>
                  <a:gd name="connsiteY4" fmla="*/ 161572 h 1552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111" h="155222">
                    <a:moveTo>
                      <a:pt x="144322" y="161572"/>
                    </a:moveTo>
                    <a:cubicBezTo>
                      <a:pt x="107563" y="161502"/>
                      <a:pt x="70733" y="153388"/>
                      <a:pt x="42581" y="137160"/>
                    </a:cubicBezTo>
                    <a:cubicBezTo>
                      <a:pt x="-13934" y="104563"/>
                      <a:pt x="-14216" y="51717"/>
                      <a:pt x="41875" y="19121"/>
                    </a:cubicBezTo>
                    <a:cubicBezTo>
                      <a:pt x="56833" y="10372"/>
                      <a:pt x="74261" y="4022"/>
                      <a:pt x="92887" y="0"/>
                    </a:cubicBezTo>
                    <a:cubicBezTo>
                      <a:pt x="92958" y="0"/>
                      <a:pt x="84350" y="100330"/>
                      <a:pt x="144322" y="161572"/>
                    </a:cubicBezTo>
                    <a:close/>
                  </a:path>
                </a:pathLst>
              </a:custGeom>
              <a:solidFill>
                <a:schemeClr val="accent2">
                  <a:lumMod val="75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290" name="Freeform: Shape 289">
                <a:extLst>
                  <a:ext uri="{FF2B5EF4-FFF2-40B4-BE49-F238E27FC236}">
                    <a16:creationId xmlns:a16="http://schemas.microsoft.com/office/drawing/2014/main" id="{FD5FED48-2F84-4CF8-9EE6-6EEBD4B0022D}"/>
                  </a:ext>
                </a:extLst>
              </p:cNvPr>
              <p:cNvSpPr/>
              <p:nvPr/>
            </p:nvSpPr>
            <p:spPr>
              <a:xfrm>
                <a:off x="6716319" y="1351131"/>
                <a:ext cx="190500" cy="162278"/>
              </a:xfrm>
              <a:custGeom>
                <a:avLst/>
                <a:gdLst>
                  <a:gd name="connsiteX0" fmla="*/ 153886 w 190499"/>
                  <a:gd name="connsiteY0" fmla="*/ 142530 h 162277"/>
                  <a:gd name="connsiteX1" fmla="*/ 51793 w 190499"/>
                  <a:gd name="connsiteY1" fmla="*/ 166943 h 162277"/>
                  <a:gd name="connsiteX2" fmla="*/ 428 w 190499"/>
                  <a:gd name="connsiteY2" fmla="*/ 5370 h 162277"/>
                  <a:gd name="connsiteX3" fmla="*/ 153252 w 190499"/>
                  <a:gd name="connsiteY3" fmla="*/ 24491 h 162277"/>
                  <a:gd name="connsiteX4" fmla="*/ 153886 w 190499"/>
                  <a:gd name="connsiteY4" fmla="*/ 142530 h 1622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499" h="162277">
                    <a:moveTo>
                      <a:pt x="153886" y="142530"/>
                    </a:moveTo>
                    <a:cubicBezTo>
                      <a:pt x="125735" y="158829"/>
                      <a:pt x="88764" y="167013"/>
                      <a:pt x="51793" y="166943"/>
                    </a:cubicBezTo>
                    <a:cubicBezTo>
                      <a:pt x="-8179" y="105700"/>
                      <a:pt x="428" y="5370"/>
                      <a:pt x="428" y="5370"/>
                    </a:cubicBezTo>
                    <a:cubicBezTo>
                      <a:pt x="51722" y="-5848"/>
                      <a:pt x="111836" y="502"/>
                      <a:pt x="153252" y="24491"/>
                    </a:cubicBezTo>
                    <a:cubicBezTo>
                      <a:pt x="209696" y="57088"/>
                      <a:pt x="209978" y="109934"/>
                      <a:pt x="153886" y="142530"/>
                    </a:cubicBezTo>
                    <a:close/>
                  </a:path>
                </a:pathLst>
              </a:custGeom>
              <a:solidFill>
                <a:schemeClr val="accent2"/>
              </a:solidFill>
              <a:ln w="7047" cap="flat">
                <a:noFill/>
                <a:prstDash val="solid"/>
                <a:miter/>
              </a:ln>
            </p:spPr>
            <p:txBody>
              <a:bodyPr rtlCol="0" anchor="ctr"/>
              <a:lstStyle/>
              <a:p>
                <a:pPr algn="r" rtl="1"/>
                <a:endParaRPr lang="en-ID">
                  <a:cs typeface="B Nazanin" panose="00000400000000000000" pitchFamily="2" charset="-78"/>
                </a:endParaRPr>
              </a:p>
            </p:txBody>
          </p:sp>
          <p:sp>
            <p:nvSpPr>
              <p:cNvPr id="291" name="Freeform: Shape 290">
                <a:extLst>
                  <a:ext uri="{FF2B5EF4-FFF2-40B4-BE49-F238E27FC236}">
                    <a16:creationId xmlns:a16="http://schemas.microsoft.com/office/drawing/2014/main" id="{D1F59E7A-DA44-40AA-B853-8025E8CB6CE5}"/>
                  </a:ext>
                </a:extLst>
              </p:cNvPr>
              <p:cNvSpPr/>
              <p:nvPr/>
            </p:nvSpPr>
            <p:spPr>
              <a:xfrm>
                <a:off x="6767900" y="1434959"/>
                <a:ext cx="176389" cy="268111"/>
              </a:xfrm>
              <a:custGeom>
                <a:avLst/>
                <a:gdLst>
                  <a:gd name="connsiteX0" fmla="*/ 176953 w 176388"/>
                  <a:gd name="connsiteY0" fmla="*/ 0 h 268111"/>
                  <a:gd name="connsiteX1" fmla="*/ 176953 w 176388"/>
                  <a:gd name="connsiteY1" fmla="*/ 92498 h 268111"/>
                  <a:gd name="connsiteX2" fmla="*/ 0 w 176388"/>
                  <a:gd name="connsiteY2" fmla="*/ 269452 h 268111"/>
                  <a:gd name="connsiteX3" fmla="*/ 112607 w 176388"/>
                  <a:gd name="connsiteY3" fmla="*/ 78952 h 268111"/>
                  <a:gd name="connsiteX4" fmla="*/ 125519 w 176388"/>
                  <a:gd name="connsiteY4" fmla="*/ 72178 h 268111"/>
                  <a:gd name="connsiteX5" fmla="*/ 176953 w 176388"/>
                  <a:gd name="connsiteY5" fmla="*/ 0 h 268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388" h="268111">
                    <a:moveTo>
                      <a:pt x="176953" y="0"/>
                    </a:moveTo>
                    <a:lnTo>
                      <a:pt x="176953" y="92498"/>
                    </a:lnTo>
                    <a:cubicBezTo>
                      <a:pt x="176953" y="190218"/>
                      <a:pt x="97720" y="269452"/>
                      <a:pt x="0" y="269452"/>
                    </a:cubicBezTo>
                    <a:cubicBezTo>
                      <a:pt x="0" y="269452"/>
                      <a:pt x="112607" y="259856"/>
                      <a:pt x="112607" y="78952"/>
                    </a:cubicBezTo>
                    <a:cubicBezTo>
                      <a:pt x="117052" y="76835"/>
                      <a:pt x="121356" y="74577"/>
                      <a:pt x="125519" y="72178"/>
                    </a:cubicBezTo>
                    <a:cubicBezTo>
                      <a:pt x="159879" y="52211"/>
                      <a:pt x="176953" y="26106"/>
                      <a:pt x="176953" y="0"/>
                    </a:cubicBezTo>
                    <a:close/>
                  </a:path>
                </a:pathLst>
              </a:custGeom>
              <a:solidFill>
                <a:schemeClr val="accent2">
                  <a:lumMod val="75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292" name="Freeform: Shape 291">
                <a:extLst>
                  <a:ext uri="{FF2B5EF4-FFF2-40B4-BE49-F238E27FC236}">
                    <a16:creationId xmlns:a16="http://schemas.microsoft.com/office/drawing/2014/main" id="{9ED243CA-9E53-4572-AF1C-7F4C34E498D1}"/>
                  </a:ext>
                </a:extLst>
              </p:cNvPr>
              <p:cNvSpPr/>
              <p:nvPr/>
            </p:nvSpPr>
            <p:spPr>
              <a:xfrm>
                <a:off x="6591088" y="1434536"/>
                <a:ext cx="289278" cy="268111"/>
              </a:xfrm>
              <a:custGeom>
                <a:avLst/>
                <a:gdLst>
                  <a:gd name="connsiteX0" fmla="*/ 289490 w 289277"/>
                  <a:gd name="connsiteY0" fmla="*/ 79304 h 268111"/>
                  <a:gd name="connsiteX1" fmla="*/ 176883 w 289277"/>
                  <a:gd name="connsiteY1" fmla="*/ 269804 h 268111"/>
                  <a:gd name="connsiteX2" fmla="*/ 0 w 289277"/>
                  <a:gd name="connsiteY2" fmla="*/ 92851 h 268111"/>
                  <a:gd name="connsiteX3" fmla="*/ 0 w 289277"/>
                  <a:gd name="connsiteY3" fmla="*/ 0 h 268111"/>
                  <a:gd name="connsiteX4" fmla="*/ 52211 w 289277"/>
                  <a:gd name="connsiteY4" fmla="*/ 72460 h 268111"/>
                  <a:gd name="connsiteX5" fmla="*/ 289490 w 289277"/>
                  <a:gd name="connsiteY5" fmla="*/ 79304 h 268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9277" h="268111">
                    <a:moveTo>
                      <a:pt x="289490" y="79304"/>
                    </a:moveTo>
                    <a:cubicBezTo>
                      <a:pt x="289490" y="260209"/>
                      <a:pt x="176883" y="269804"/>
                      <a:pt x="176883" y="269804"/>
                    </a:cubicBezTo>
                    <a:cubicBezTo>
                      <a:pt x="79234" y="269804"/>
                      <a:pt x="0" y="190571"/>
                      <a:pt x="0" y="92851"/>
                    </a:cubicBezTo>
                    <a:lnTo>
                      <a:pt x="0" y="0"/>
                    </a:lnTo>
                    <a:cubicBezTo>
                      <a:pt x="141" y="26247"/>
                      <a:pt x="17498" y="52423"/>
                      <a:pt x="52211" y="72460"/>
                    </a:cubicBezTo>
                    <a:cubicBezTo>
                      <a:pt x="117334" y="110208"/>
                      <a:pt x="220133" y="112395"/>
                      <a:pt x="289490" y="79304"/>
                    </a:cubicBezTo>
                    <a:close/>
                  </a:path>
                </a:pathLst>
              </a:custGeom>
              <a:solidFill>
                <a:schemeClr val="accent2"/>
              </a:solidFill>
              <a:ln w="7047" cap="flat">
                <a:noFill/>
                <a:prstDash val="solid"/>
                <a:miter/>
              </a:ln>
            </p:spPr>
            <p:txBody>
              <a:bodyPr rtlCol="0" anchor="ctr"/>
              <a:lstStyle/>
              <a:p>
                <a:pPr algn="r" rtl="1"/>
                <a:endParaRPr lang="en-ID">
                  <a:cs typeface="B Nazanin" panose="00000400000000000000" pitchFamily="2" charset="-78"/>
                </a:endParaRPr>
              </a:p>
            </p:txBody>
          </p:sp>
        </p:grpSp>
        <p:grpSp>
          <p:nvGrpSpPr>
            <p:cNvPr id="280" name="Graphic 3">
              <a:extLst>
                <a:ext uri="{FF2B5EF4-FFF2-40B4-BE49-F238E27FC236}">
                  <a16:creationId xmlns:a16="http://schemas.microsoft.com/office/drawing/2014/main" id="{76218AED-893A-4C6D-A54F-B48A599ACB56}"/>
                </a:ext>
              </a:extLst>
            </p:cNvPr>
            <p:cNvGrpSpPr/>
            <p:nvPr/>
          </p:nvGrpSpPr>
          <p:grpSpPr>
            <a:xfrm>
              <a:off x="6883118" y="1521531"/>
              <a:ext cx="84667" cy="176389"/>
              <a:chOff x="6883118" y="1521531"/>
              <a:chExt cx="84667" cy="176389"/>
            </a:xfrm>
            <a:solidFill>
              <a:schemeClr val="accent1"/>
            </a:solidFill>
          </p:grpSpPr>
          <p:sp>
            <p:nvSpPr>
              <p:cNvPr id="284" name="Freeform: Shape 283">
                <a:extLst>
                  <a:ext uri="{FF2B5EF4-FFF2-40B4-BE49-F238E27FC236}">
                    <a16:creationId xmlns:a16="http://schemas.microsoft.com/office/drawing/2014/main" id="{0453D978-025A-485B-AB3A-35375589B79F}"/>
                  </a:ext>
                </a:extLst>
              </p:cNvPr>
              <p:cNvSpPr/>
              <p:nvPr/>
            </p:nvSpPr>
            <p:spPr>
              <a:xfrm>
                <a:off x="6884952" y="1651071"/>
                <a:ext cx="56444" cy="21167"/>
              </a:xfrm>
              <a:custGeom>
                <a:avLst/>
                <a:gdLst>
                  <a:gd name="connsiteX0" fmla="*/ 56444 w 56444"/>
                  <a:gd name="connsiteY0" fmla="*/ 0 h 21166"/>
                  <a:gd name="connsiteX1" fmla="*/ 53411 w 56444"/>
                  <a:gd name="connsiteY1" fmla="*/ 1411 h 21166"/>
                  <a:gd name="connsiteX2" fmla="*/ 52564 w 56444"/>
                  <a:gd name="connsiteY2" fmla="*/ 1693 h 21166"/>
                  <a:gd name="connsiteX3" fmla="*/ 50941 w 56444"/>
                  <a:gd name="connsiteY3" fmla="*/ 2117 h 21166"/>
                  <a:gd name="connsiteX4" fmla="*/ 49883 w 56444"/>
                  <a:gd name="connsiteY4" fmla="*/ 2328 h 21166"/>
                  <a:gd name="connsiteX5" fmla="*/ 48824 w 56444"/>
                  <a:gd name="connsiteY5" fmla="*/ 2469 h 21166"/>
                  <a:gd name="connsiteX6" fmla="*/ 47343 w 56444"/>
                  <a:gd name="connsiteY6" fmla="*/ 2611 h 21166"/>
                  <a:gd name="connsiteX7" fmla="*/ 46496 w 56444"/>
                  <a:gd name="connsiteY7" fmla="*/ 2681 h 21166"/>
                  <a:gd name="connsiteX8" fmla="*/ 44591 w 56444"/>
                  <a:gd name="connsiteY8" fmla="*/ 2681 h 21166"/>
                  <a:gd name="connsiteX9" fmla="*/ 44097 w 56444"/>
                  <a:gd name="connsiteY9" fmla="*/ 2681 h 21166"/>
                  <a:gd name="connsiteX10" fmla="*/ 41628 w 56444"/>
                  <a:gd name="connsiteY10" fmla="*/ 2399 h 21166"/>
                  <a:gd name="connsiteX11" fmla="*/ 41063 w 56444"/>
                  <a:gd name="connsiteY11" fmla="*/ 2328 h 21166"/>
                  <a:gd name="connsiteX12" fmla="*/ 38523 w 56444"/>
                  <a:gd name="connsiteY12" fmla="*/ 1764 h 21166"/>
                  <a:gd name="connsiteX13" fmla="*/ 38312 w 56444"/>
                  <a:gd name="connsiteY13" fmla="*/ 1693 h 21166"/>
                  <a:gd name="connsiteX14" fmla="*/ 35489 w 56444"/>
                  <a:gd name="connsiteY14" fmla="*/ 847 h 21166"/>
                  <a:gd name="connsiteX15" fmla="*/ 0 w 56444"/>
                  <a:gd name="connsiteY15" fmla="*/ 21519 h 21166"/>
                  <a:gd name="connsiteX16" fmla="*/ 1552 w 56444"/>
                  <a:gd name="connsiteY16" fmla="*/ 22013 h 21166"/>
                  <a:gd name="connsiteX17" fmla="*/ 2893 w 56444"/>
                  <a:gd name="connsiteY17" fmla="*/ 22366 h 21166"/>
                  <a:gd name="connsiteX18" fmla="*/ 3104 w 56444"/>
                  <a:gd name="connsiteY18" fmla="*/ 22437 h 21166"/>
                  <a:gd name="connsiteX19" fmla="*/ 3246 w 56444"/>
                  <a:gd name="connsiteY19" fmla="*/ 22437 h 21166"/>
                  <a:gd name="connsiteX20" fmla="*/ 4939 w 56444"/>
                  <a:gd name="connsiteY20" fmla="*/ 22790 h 21166"/>
                  <a:gd name="connsiteX21" fmla="*/ 5715 w 56444"/>
                  <a:gd name="connsiteY21" fmla="*/ 22931 h 21166"/>
                  <a:gd name="connsiteX22" fmla="*/ 6280 w 56444"/>
                  <a:gd name="connsiteY22" fmla="*/ 23001 h 21166"/>
                  <a:gd name="connsiteX23" fmla="*/ 6773 w 56444"/>
                  <a:gd name="connsiteY23" fmla="*/ 23072 h 21166"/>
                  <a:gd name="connsiteX24" fmla="*/ 8608 w 56444"/>
                  <a:gd name="connsiteY24" fmla="*/ 23283 h 21166"/>
                  <a:gd name="connsiteX25" fmla="*/ 8749 w 56444"/>
                  <a:gd name="connsiteY25" fmla="*/ 23283 h 21166"/>
                  <a:gd name="connsiteX26" fmla="*/ 9243 w 56444"/>
                  <a:gd name="connsiteY26" fmla="*/ 23283 h 21166"/>
                  <a:gd name="connsiteX27" fmla="*/ 10513 w 56444"/>
                  <a:gd name="connsiteY27" fmla="*/ 23354 h 21166"/>
                  <a:gd name="connsiteX28" fmla="*/ 11148 w 56444"/>
                  <a:gd name="connsiteY28" fmla="*/ 23354 h 21166"/>
                  <a:gd name="connsiteX29" fmla="*/ 11995 w 56444"/>
                  <a:gd name="connsiteY29" fmla="*/ 23283 h 21166"/>
                  <a:gd name="connsiteX30" fmla="*/ 12629 w 56444"/>
                  <a:gd name="connsiteY30" fmla="*/ 23283 h 21166"/>
                  <a:gd name="connsiteX31" fmla="*/ 13476 w 56444"/>
                  <a:gd name="connsiteY31" fmla="*/ 23142 h 21166"/>
                  <a:gd name="connsiteX32" fmla="*/ 14534 w 56444"/>
                  <a:gd name="connsiteY32" fmla="*/ 23001 h 21166"/>
                  <a:gd name="connsiteX33" fmla="*/ 14958 w 56444"/>
                  <a:gd name="connsiteY33" fmla="*/ 22931 h 21166"/>
                  <a:gd name="connsiteX34" fmla="*/ 15593 w 56444"/>
                  <a:gd name="connsiteY34" fmla="*/ 22719 h 21166"/>
                  <a:gd name="connsiteX35" fmla="*/ 17216 w 56444"/>
                  <a:gd name="connsiteY35" fmla="*/ 22296 h 21166"/>
                  <a:gd name="connsiteX36" fmla="*/ 17710 w 56444"/>
                  <a:gd name="connsiteY36" fmla="*/ 22154 h 21166"/>
                  <a:gd name="connsiteX37" fmla="*/ 18062 w 56444"/>
                  <a:gd name="connsiteY37" fmla="*/ 22013 h 21166"/>
                  <a:gd name="connsiteX38" fmla="*/ 21096 w 56444"/>
                  <a:gd name="connsiteY38" fmla="*/ 20602 h 21166"/>
                  <a:gd name="connsiteX39" fmla="*/ 56444 w 56444"/>
                  <a:gd name="connsiteY39" fmla="*/ 0 h 21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56444" h="21166">
                    <a:moveTo>
                      <a:pt x="56444" y="0"/>
                    </a:moveTo>
                    <a:cubicBezTo>
                      <a:pt x="55457" y="564"/>
                      <a:pt x="54469" y="988"/>
                      <a:pt x="53411" y="1411"/>
                    </a:cubicBezTo>
                    <a:cubicBezTo>
                      <a:pt x="53128" y="1552"/>
                      <a:pt x="52846" y="1623"/>
                      <a:pt x="52564" y="1693"/>
                    </a:cubicBezTo>
                    <a:cubicBezTo>
                      <a:pt x="51999" y="1835"/>
                      <a:pt x="51505" y="1976"/>
                      <a:pt x="50941" y="2117"/>
                    </a:cubicBezTo>
                    <a:cubicBezTo>
                      <a:pt x="50588" y="2187"/>
                      <a:pt x="50236" y="2258"/>
                      <a:pt x="49883" y="2328"/>
                    </a:cubicBezTo>
                    <a:cubicBezTo>
                      <a:pt x="49530" y="2399"/>
                      <a:pt x="49177" y="2399"/>
                      <a:pt x="48824" y="2469"/>
                    </a:cubicBezTo>
                    <a:cubicBezTo>
                      <a:pt x="48330" y="2540"/>
                      <a:pt x="47836" y="2611"/>
                      <a:pt x="47343" y="2611"/>
                    </a:cubicBezTo>
                    <a:cubicBezTo>
                      <a:pt x="47060" y="2611"/>
                      <a:pt x="46778" y="2611"/>
                      <a:pt x="46496" y="2681"/>
                    </a:cubicBezTo>
                    <a:cubicBezTo>
                      <a:pt x="45861" y="2681"/>
                      <a:pt x="45226" y="2681"/>
                      <a:pt x="44591" y="2681"/>
                    </a:cubicBezTo>
                    <a:cubicBezTo>
                      <a:pt x="44450" y="2681"/>
                      <a:pt x="44309" y="2681"/>
                      <a:pt x="44097" y="2681"/>
                    </a:cubicBezTo>
                    <a:cubicBezTo>
                      <a:pt x="43321" y="2611"/>
                      <a:pt x="42475" y="2540"/>
                      <a:pt x="41628" y="2399"/>
                    </a:cubicBezTo>
                    <a:cubicBezTo>
                      <a:pt x="41416" y="2399"/>
                      <a:pt x="41275" y="2328"/>
                      <a:pt x="41063" y="2328"/>
                    </a:cubicBezTo>
                    <a:cubicBezTo>
                      <a:pt x="40217" y="2187"/>
                      <a:pt x="39370" y="2046"/>
                      <a:pt x="38523" y="1764"/>
                    </a:cubicBezTo>
                    <a:cubicBezTo>
                      <a:pt x="38453" y="1764"/>
                      <a:pt x="38382" y="1693"/>
                      <a:pt x="38312" y="1693"/>
                    </a:cubicBezTo>
                    <a:cubicBezTo>
                      <a:pt x="37394" y="1482"/>
                      <a:pt x="36406" y="1199"/>
                      <a:pt x="35489" y="847"/>
                    </a:cubicBezTo>
                    <a:lnTo>
                      <a:pt x="0" y="21519"/>
                    </a:lnTo>
                    <a:cubicBezTo>
                      <a:pt x="494" y="21731"/>
                      <a:pt x="1058" y="21872"/>
                      <a:pt x="1552" y="22013"/>
                    </a:cubicBezTo>
                    <a:cubicBezTo>
                      <a:pt x="1975" y="22154"/>
                      <a:pt x="2399" y="22296"/>
                      <a:pt x="2893" y="22366"/>
                    </a:cubicBezTo>
                    <a:cubicBezTo>
                      <a:pt x="2963" y="22366"/>
                      <a:pt x="3034" y="22437"/>
                      <a:pt x="3104" y="22437"/>
                    </a:cubicBezTo>
                    <a:cubicBezTo>
                      <a:pt x="3175" y="22437"/>
                      <a:pt x="3175" y="22437"/>
                      <a:pt x="3246" y="22437"/>
                    </a:cubicBezTo>
                    <a:cubicBezTo>
                      <a:pt x="3810" y="22578"/>
                      <a:pt x="4374" y="22719"/>
                      <a:pt x="4939" y="22790"/>
                    </a:cubicBezTo>
                    <a:cubicBezTo>
                      <a:pt x="5221" y="22860"/>
                      <a:pt x="5433" y="22860"/>
                      <a:pt x="5715" y="22931"/>
                    </a:cubicBezTo>
                    <a:cubicBezTo>
                      <a:pt x="5926" y="22931"/>
                      <a:pt x="6068" y="23001"/>
                      <a:pt x="6280" y="23001"/>
                    </a:cubicBezTo>
                    <a:cubicBezTo>
                      <a:pt x="6420" y="23001"/>
                      <a:pt x="6632" y="23072"/>
                      <a:pt x="6773" y="23072"/>
                    </a:cubicBezTo>
                    <a:cubicBezTo>
                      <a:pt x="7408" y="23142"/>
                      <a:pt x="7973" y="23213"/>
                      <a:pt x="8608" y="23283"/>
                    </a:cubicBezTo>
                    <a:cubicBezTo>
                      <a:pt x="8678" y="23283"/>
                      <a:pt x="8749" y="23283"/>
                      <a:pt x="8749" y="23283"/>
                    </a:cubicBezTo>
                    <a:cubicBezTo>
                      <a:pt x="8890" y="23283"/>
                      <a:pt x="9031" y="23283"/>
                      <a:pt x="9243" y="23283"/>
                    </a:cubicBezTo>
                    <a:cubicBezTo>
                      <a:pt x="9666" y="23283"/>
                      <a:pt x="10089" y="23354"/>
                      <a:pt x="10513" y="23354"/>
                    </a:cubicBezTo>
                    <a:cubicBezTo>
                      <a:pt x="10725" y="23354"/>
                      <a:pt x="10936" y="23354"/>
                      <a:pt x="11148" y="23354"/>
                    </a:cubicBezTo>
                    <a:cubicBezTo>
                      <a:pt x="11430" y="23354"/>
                      <a:pt x="11712" y="23354"/>
                      <a:pt x="11995" y="23283"/>
                    </a:cubicBezTo>
                    <a:cubicBezTo>
                      <a:pt x="12206" y="23283"/>
                      <a:pt x="12418" y="23283"/>
                      <a:pt x="12629" y="23283"/>
                    </a:cubicBezTo>
                    <a:cubicBezTo>
                      <a:pt x="12912" y="23283"/>
                      <a:pt x="13194" y="23213"/>
                      <a:pt x="13476" y="23142"/>
                    </a:cubicBezTo>
                    <a:cubicBezTo>
                      <a:pt x="13829" y="23072"/>
                      <a:pt x="14182" y="23072"/>
                      <a:pt x="14534" y="23001"/>
                    </a:cubicBezTo>
                    <a:cubicBezTo>
                      <a:pt x="14676" y="23001"/>
                      <a:pt x="14816" y="23001"/>
                      <a:pt x="14958" y="22931"/>
                    </a:cubicBezTo>
                    <a:cubicBezTo>
                      <a:pt x="15169" y="22860"/>
                      <a:pt x="15381" y="22790"/>
                      <a:pt x="15593" y="22719"/>
                    </a:cubicBezTo>
                    <a:cubicBezTo>
                      <a:pt x="16157" y="22578"/>
                      <a:pt x="16722" y="22437"/>
                      <a:pt x="17216" y="22296"/>
                    </a:cubicBezTo>
                    <a:cubicBezTo>
                      <a:pt x="17357" y="22225"/>
                      <a:pt x="17568" y="22225"/>
                      <a:pt x="17710" y="22154"/>
                    </a:cubicBezTo>
                    <a:cubicBezTo>
                      <a:pt x="17850" y="22084"/>
                      <a:pt x="17992" y="22013"/>
                      <a:pt x="18062" y="22013"/>
                    </a:cubicBezTo>
                    <a:cubicBezTo>
                      <a:pt x="19121" y="21590"/>
                      <a:pt x="20108" y="21167"/>
                      <a:pt x="21096" y="20602"/>
                    </a:cubicBezTo>
                    <a:lnTo>
                      <a:pt x="56444" y="0"/>
                    </a:lnTo>
                    <a:close/>
                  </a:path>
                </a:pathLst>
              </a:custGeom>
              <a:solidFill>
                <a:schemeClr val="accent2">
                  <a:lumMod val="60000"/>
                  <a:lumOff val="40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285" name="Freeform: Shape 284">
                <a:extLst>
                  <a:ext uri="{FF2B5EF4-FFF2-40B4-BE49-F238E27FC236}">
                    <a16:creationId xmlns:a16="http://schemas.microsoft.com/office/drawing/2014/main" id="{328AB936-39FD-48C0-9D65-1400380D0B2C}"/>
                  </a:ext>
                </a:extLst>
              </p:cNvPr>
              <p:cNvSpPr/>
              <p:nvPr/>
            </p:nvSpPr>
            <p:spPr>
              <a:xfrm>
                <a:off x="6885234" y="1521531"/>
                <a:ext cx="77611" cy="42333"/>
              </a:xfrm>
              <a:custGeom>
                <a:avLst/>
                <a:gdLst>
                  <a:gd name="connsiteX0" fmla="*/ 0 w 77611"/>
                  <a:gd name="connsiteY0" fmla="*/ 20673 h 42333"/>
                  <a:gd name="connsiteX1" fmla="*/ 35490 w 77611"/>
                  <a:gd name="connsiteY1" fmla="*/ 0 h 42333"/>
                  <a:gd name="connsiteX2" fmla="*/ 78670 w 77611"/>
                  <a:gd name="connsiteY2" fmla="*/ 24977 h 42333"/>
                  <a:gd name="connsiteX3" fmla="*/ 43180 w 77611"/>
                  <a:gd name="connsiteY3" fmla="*/ 45579 h 42333"/>
                </a:gdLst>
                <a:ahLst/>
                <a:cxnLst>
                  <a:cxn ang="0">
                    <a:pos x="connsiteX0" y="connsiteY0"/>
                  </a:cxn>
                  <a:cxn ang="0">
                    <a:pos x="connsiteX1" y="connsiteY1"/>
                  </a:cxn>
                  <a:cxn ang="0">
                    <a:pos x="connsiteX2" y="connsiteY2"/>
                  </a:cxn>
                  <a:cxn ang="0">
                    <a:pos x="connsiteX3" y="connsiteY3"/>
                  </a:cxn>
                </a:cxnLst>
                <a:rect l="l" t="t" r="r" b="b"/>
                <a:pathLst>
                  <a:path w="77611" h="42333">
                    <a:moveTo>
                      <a:pt x="0" y="20673"/>
                    </a:moveTo>
                    <a:lnTo>
                      <a:pt x="35490" y="0"/>
                    </a:lnTo>
                    <a:lnTo>
                      <a:pt x="78670" y="24977"/>
                    </a:lnTo>
                    <a:lnTo>
                      <a:pt x="43180" y="45579"/>
                    </a:lnTo>
                    <a:close/>
                  </a:path>
                </a:pathLst>
              </a:custGeom>
              <a:solidFill>
                <a:schemeClr val="accent2">
                  <a:lumMod val="60000"/>
                  <a:lumOff val="40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286" name="Freeform: Shape 285">
                <a:extLst>
                  <a:ext uri="{FF2B5EF4-FFF2-40B4-BE49-F238E27FC236}">
                    <a16:creationId xmlns:a16="http://schemas.microsoft.com/office/drawing/2014/main" id="{25F6A9B3-3F7F-45BC-B937-3E6D28A29518}"/>
                  </a:ext>
                </a:extLst>
              </p:cNvPr>
              <p:cNvSpPr/>
              <p:nvPr/>
            </p:nvSpPr>
            <p:spPr>
              <a:xfrm>
                <a:off x="6920583" y="1546366"/>
                <a:ext cx="49389" cy="148167"/>
              </a:xfrm>
              <a:custGeom>
                <a:avLst/>
                <a:gdLst>
                  <a:gd name="connsiteX0" fmla="*/ 53763 w 49388"/>
                  <a:gd name="connsiteY0" fmla="*/ 17639 h 148166"/>
                  <a:gd name="connsiteX1" fmla="*/ 53763 w 49388"/>
                  <a:gd name="connsiteY1" fmla="*/ 17145 h 148166"/>
                  <a:gd name="connsiteX2" fmla="*/ 53693 w 49388"/>
                  <a:gd name="connsiteY2" fmla="*/ 16651 h 148166"/>
                  <a:gd name="connsiteX3" fmla="*/ 53622 w 49388"/>
                  <a:gd name="connsiteY3" fmla="*/ 16157 h 148166"/>
                  <a:gd name="connsiteX4" fmla="*/ 53552 w 49388"/>
                  <a:gd name="connsiteY4" fmla="*/ 15663 h 148166"/>
                  <a:gd name="connsiteX5" fmla="*/ 53552 w 49388"/>
                  <a:gd name="connsiteY5" fmla="*/ 15593 h 148166"/>
                  <a:gd name="connsiteX6" fmla="*/ 53552 w 49388"/>
                  <a:gd name="connsiteY6" fmla="*/ 15593 h 148166"/>
                  <a:gd name="connsiteX7" fmla="*/ 53481 w 49388"/>
                  <a:gd name="connsiteY7" fmla="*/ 15099 h 148166"/>
                  <a:gd name="connsiteX8" fmla="*/ 53340 w 49388"/>
                  <a:gd name="connsiteY8" fmla="*/ 14534 h 148166"/>
                  <a:gd name="connsiteX9" fmla="*/ 53199 w 49388"/>
                  <a:gd name="connsiteY9" fmla="*/ 13970 h 148166"/>
                  <a:gd name="connsiteX10" fmla="*/ 53058 w 49388"/>
                  <a:gd name="connsiteY10" fmla="*/ 13406 h 148166"/>
                  <a:gd name="connsiteX11" fmla="*/ 52917 w 49388"/>
                  <a:gd name="connsiteY11" fmla="*/ 12912 h 148166"/>
                  <a:gd name="connsiteX12" fmla="*/ 52917 w 49388"/>
                  <a:gd name="connsiteY12" fmla="*/ 12912 h 148166"/>
                  <a:gd name="connsiteX13" fmla="*/ 52917 w 49388"/>
                  <a:gd name="connsiteY13" fmla="*/ 12841 h 148166"/>
                  <a:gd name="connsiteX14" fmla="*/ 52775 w 49388"/>
                  <a:gd name="connsiteY14" fmla="*/ 12277 h 148166"/>
                  <a:gd name="connsiteX15" fmla="*/ 52564 w 49388"/>
                  <a:gd name="connsiteY15" fmla="*/ 11712 h 148166"/>
                  <a:gd name="connsiteX16" fmla="*/ 52352 w 49388"/>
                  <a:gd name="connsiteY16" fmla="*/ 11218 h 148166"/>
                  <a:gd name="connsiteX17" fmla="*/ 52141 w 49388"/>
                  <a:gd name="connsiteY17" fmla="*/ 10724 h 148166"/>
                  <a:gd name="connsiteX18" fmla="*/ 51929 w 49388"/>
                  <a:gd name="connsiteY18" fmla="*/ 10301 h 148166"/>
                  <a:gd name="connsiteX19" fmla="*/ 51929 w 49388"/>
                  <a:gd name="connsiteY19" fmla="*/ 10301 h 148166"/>
                  <a:gd name="connsiteX20" fmla="*/ 51929 w 49388"/>
                  <a:gd name="connsiteY20" fmla="*/ 10231 h 148166"/>
                  <a:gd name="connsiteX21" fmla="*/ 51717 w 49388"/>
                  <a:gd name="connsiteY21" fmla="*/ 9737 h 148166"/>
                  <a:gd name="connsiteX22" fmla="*/ 51435 w 49388"/>
                  <a:gd name="connsiteY22" fmla="*/ 9172 h 148166"/>
                  <a:gd name="connsiteX23" fmla="*/ 51082 w 49388"/>
                  <a:gd name="connsiteY23" fmla="*/ 8537 h 148166"/>
                  <a:gd name="connsiteX24" fmla="*/ 50659 w 49388"/>
                  <a:gd name="connsiteY24" fmla="*/ 7832 h 148166"/>
                  <a:gd name="connsiteX25" fmla="*/ 50588 w 49388"/>
                  <a:gd name="connsiteY25" fmla="*/ 7761 h 148166"/>
                  <a:gd name="connsiteX26" fmla="*/ 50518 w 49388"/>
                  <a:gd name="connsiteY26" fmla="*/ 7691 h 148166"/>
                  <a:gd name="connsiteX27" fmla="*/ 49742 w 49388"/>
                  <a:gd name="connsiteY27" fmla="*/ 6421 h 148166"/>
                  <a:gd name="connsiteX28" fmla="*/ 49107 w 49388"/>
                  <a:gd name="connsiteY28" fmla="*/ 5503 h 148166"/>
                  <a:gd name="connsiteX29" fmla="*/ 48613 w 49388"/>
                  <a:gd name="connsiteY29" fmla="*/ 4868 h 148166"/>
                  <a:gd name="connsiteX30" fmla="*/ 48190 w 49388"/>
                  <a:gd name="connsiteY30" fmla="*/ 4374 h 148166"/>
                  <a:gd name="connsiteX31" fmla="*/ 47766 w 49388"/>
                  <a:gd name="connsiteY31" fmla="*/ 3881 h 148166"/>
                  <a:gd name="connsiteX32" fmla="*/ 47343 w 49388"/>
                  <a:gd name="connsiteY32" fmla="*/ 3457 h 148166"/>
                  <a:gd name="connsiteX33" fmla="*/ 47272 w 49388"/>
                  <a:gd name="connsiteY33" fmla="*/ 3387 h 148166"/>
                  <a:gd name="connsiteX34" fmla="*/ 47272 w 49388"/>
                  <a:gd name="connsiteY34" fmla="*/ 3387 h 148166"/>
                  <a:gd name="connsiteX35" fmla="*/ 46990 w 49388"/>
                  <a:gd name="connsiteY35" fmla="*/ 3034 h 148166"/>
                  <a:gd name="connsiteX36" fmla="*/ 46566 w 49388"/>
                  <a:gd name="connsiteY36" fmla="*/ 2611 h 148166"/>
                  <a:gd name="connsiteX37" fmla="*/ 46073 w 49388"/>
                  <a:gd name="connsiteY37" fmla="*/ 2187 h 148166"/>
                  <a:gd name="connsiteX38" fmla="*/ 45579 w 49388"/>
                  <a:gd name="connsiteY38" fmla="*/ 1764 h 148166"/>
                  <a:gd name="connsiteX39" fmla="*/ 45367 w 49388"/>
                  <a:gd name="connsiteY39" fmla="*/ 1552 h 148166"/>
                  <a:gd name="connsiteX40" fmla="*/ 45297 w 49388"/>
                  <a:gd name="connsiteY40" fmla="*/ 1482 h 148166"/>
                  <a:gd name="connsiteX41" fmla="*/ 45085 w 49388"/>
                  <a:gd name="connsiteY41" fmla="*/ 1341 h 148166"/>
                  <a:gd name="connsiteX42" fmla="*/ 44662 w 49388"/>
                  <a:gd name="connsiteY42" fmla="*/ 988 h 148166"/>
                  <a:gd name="connsiteX43" fmla="*/ 44238 w 49388"/>
                  <a:gd name="connsiteY43" fmla="*/ 635 h 148166"/>
                  <a:gd name="connsiteX44" fmla="*/ 43815 w 49388"/>
                  <a:gd name="connsiteY44" fmla="*/ 353 h 148166"/>
                  <a:gd name="connsiteX45" fmla="*/ 43392 w 49388"/>
                  <a:gd name="connsiteY45" fmla="*/ 71 h 148166"/>
                  <a:gd name="connsiteX46" fmla="*/ 43321 w 49388"/>
                  <a:gd name="connsiteY46" fmla="*/ 0 h 148166"/>
                  <a:gd name="connsiteX47" fmla="*/ 7832 w 49388"/>
                  <a:gd name="connsiteY47" fmla="*/ 20673 h 148166"/>
                  <a:gd name="connsiteX48" fmla="*/ 9878 w 49388"/>
                  <a:gd name="connsiteY48" fmla="*/ 22084 h 148166"/>
                  <a:gd name="connsiteX49" fmla="*/ 9949 w 49388"/>
                  <a:gd name="connsiteY49" fmla="*/ 22154 h 148166"/>
                  <a:gd name="connsiteX50" fmla="*/ 11853 w 49388"/>
                  <a:gd name="connsiteY50" fmla="*/ 23918 h 148166"/>
                  <a:gd name="connsiteX51" fmla="*/ 11853 w 49388"/>
                  <a:gd name="connsiteY51" fmla="*/ 23918 h 148166"/>
                  <a:gd name="connsiteX52" fmla="*/ 15099 w 49388"/>
                  <a:gd name="connsiteY52" fmla="*/ 28363 h 148166"/>
                  <a:gd name="connsiteX53" fmla="*/ 15170 w 49388"/>
                  <a:gd name="connsiteY53" fmla="*/ 28434 h 148166"/>
                  <a:gd name="connsiteX54" fmla="*/ 16440 w 49388"/>
                  <a:gd name="connsiteY54" fmla="*/ 30903 h 148166"/>
                  <a:gd name="connsiteX55" fmla="*/ 16440 w 49388"/>
                  <a:gd name="connsiteY55" fmla="*/ 30903 h 148166"/>
                  <a:gd name="connsiteX56" fmla="*/ 17357 w 49388"/>
                  <a:gd name="connsiteY56" fmla="*/ 33443 h 148166"/>
                  <a:gd name="connsiteX57" fmla="*/ 17357 w 49388"/>
                  <a:gd name="connsiteY57" fmla="*/ 33443 h 148166"/>
                  <a:gd name="connsiteX58" fmla="*/ 17921 w 49388"/>
                  <a:gd name="connsiteY58" fmla="*/ 35983 h 148166"/>
                  <a:gd name="connsiteX59" fmla="*/ 17921 w 49388"/>
                  <a:gd name="connsiteY59" fmla="*/ 35983 h 148166"/>
                  <a:gd name="connsiteX60" fmla="*/ 18133 w 49388"/>
                  <a:gd name="connsiteY60" fmla="*/ 38523 h 148166"/>
                  <a:gd name="connsiteX61" fmla="*/ 17921 w 49388"/>
                  <a:gd name="connsiteY61" fmla="*/ 111125 h 148166"/>
                  <a:gd name="connsiteX62" fmla="*/ 17568 w 49388"/>
                  <a:gd name="connsiteY62" fmla="*/ 117828 h 148166"/>
                  <a:gd name="connsiteX63" fmla="*/ 17498 w 49388"/>
                  <a:gd name="connsiteY63" fmla="*/ 118392 h 148166"/>
                  <a:gd name="connsiteX64" fmla="*/ 16651 w 49388"/>
                  <a:gd name="connsiteY64" fmla="*/ 124107 h 148166"/>
                  <a:gd name="connsiteX65" fmla="*/ 16510 w 49388"/>
                  <a:gd name="connsiteY65" fmla="*/ 124813 h 148166"/>
                  <a:gd name="connsiteX66" fmla="*/ 15170 w 49388"/>
                  <a:gd name="connsiteY66" fmla="*/ 129893 h 148166"/>
                  <a:gd name="connsiteX67" fmla="*/ 14887 w 49388"/>
                  <a:gd name="connsiteY67" fmla="*/ 130810 h 148166"/>
                  <a:gd name="connsiteX68" fmla="*/ 13194 w 49388"/>
                  <a:gd name="connsiteY68" fmla="*/ 135114 h 148166"/>
                  <a:gd name="connsiteX69" fmla="*/ 12982 w 49388"/>
                  <a:gd name="connsiteY69" fmla="*/ 135678 h 148166"/>
                  <a:gd name="connsiteX70" fmla="*/ 10513 w 49388"/>
                  <a:gd name="connsiteY70" fmla="*/ 140123 h 148166"/>
                  <a:gd name="connsiteX71" fmla="*/ 10160 w 49388"/>
                  <a:gd name="connsiteY71" fmla="*/ 140617 h 148166"/>
                  <a:gd name="connsiteX72" fmla="*/ 7761 w 49388"/>
                  <a:gd name="connsiteY72" fmla="*/ 143792 h 148166"/>
                  <a:gd name="connsiteX73" fmla="*/ 6844 w 49388"/>
                  <a:gd name="connsiteY73" fmla="*/ 144851 h 148166"/>
                  <a:gd name="connsiteX74" fmla="*/ 4516 w 49388"/>
                  <a:gd name="connsiteY74" fmla="*/ 147108 h 148166"/>
                  <a:gd name="connsiteX75" fmla="*/ 3528 w 49388"/>
                  <a:gd name="connsiteY75" fmla="*/ 147955 h 148166"/>
                  <a:gd name="connsiteX76" fmla="*/ 0 w 49388"/>
                  <a:gd name="connsiteY76" fmla="*/ 150425 h 148166"/>
                  <a:gd name="connsiteX77" fmla="*/ 35490 w 49388"/>
                  <a:gd name="connsiteY77" fmla="*/ 129752 h 148166"/>
                  <a:gd name="connsiteX78" fmla="*/ 39017 w 49388"/>
                  <a:gd name="connsiteY78" fmla="*/ 127282 h 148166"/>
                  <a:gd name="connsiteX79" fmla="*/ 40005 w 49388"/>
                  <a:gd name="connsiteY79" fmla="*/ 126436 h 148166"/>
                  <a:gd name="connsiteX80" fmla="*/ 42333 w 49388"/>
                  <a:gd name="connsiteY80" fmla="*/ 124178 h 148166"/>
                  <a:gd name="connsiteX81" fmla="*/ 43251 w 49388"/>
                  <a:gd name="connsiteY81" fmla="*/ 123119 h 148166"/>
                  <a:gd name="connsiteX82" fmla="*/ 45650 w 49388"/>
                  <a:gd name="connsiteY82" fmla="*/ 119944 h 148166"/>
                  <a:gd name="connsiteX83" fmla="*/ 46002 w 49388"/>
                  <a:gd name="connsiteY83" fmla="*/ 119451 h 148166"/>
                  <a:gd name="connsiteX84" fmla="*/ 46073 w 49388"/>
                  <a:gd name="connsiteY84" fmla="*/ 119380 h 148166"/>
                  <a:gd name="connsiteX85" fmla="*/ 48401 w 49388"/>
                  <a:gd name="connsiteY85" fmla="*/ 115217 h 148166"/>
                  <a:gd name="connsiteX86" fmla="*/ 48472 w 49388"/>
                  <a:gd name="connsiteY86" fmla="*/ 115006 h 148166"/>
                  <a:gd name="connsiteX87" fmla="*/ 48684 w 49388"/>
                  <a:gd name="connsiteY87" fmla="*/ 114441 h 148166"/>
                  <a:gd name="connsiteX88" fmla="*/ 49883 w 49388"/>
                  <a:gd name="connsiteY88" fmla="*/ 111619 h 148166"/>
                  <a:gd name="connsiteX89" fmla="*/ 50377 w 49388"/>
                  <a:gd name="connsiteY89" fmla="*/ 110137 h 148166"/>
                  <a:gd name="connsiteX90" fmla="*/ 50659 w 49388"/>
                  <a:gd name="connsiteY90" fmla="*/ 109220 h 148166"/>
                  <a:gd name="connsiteX91" fmla="*/ 50941 w 49388"/>
                  <a:gd name="connsiteY91" fmla="*/ 108373 h 148166"/>
                  <a:gd name="connsiteX92" fmla="*/ 51788 w 49388"/>
                  <a:gd name="connsiteY92" fmla="*/ 105198 h 148166"/>
                  <a:gd name="connsiteX93" fmla="*/ 51999 w 49388"/>
                  <a:gd name="connsiteY93" fmla="*/ 104069 h 148166"/>
                  <a:gd name="connsiteX94" fmla="*/ 52141 w 49388"/>
                  <a:gd name="connsiteY94" fmla="*/ 103364 h 148166"/>
                  <a:gd name="connsiteX95" fmla="*/ 52352 w 49388"/>
                  <a:gd name="connsiteY95" fmla="*/ 102235 h 148166"/>
                  <a:gd name="connsiteX96" fmla="*/ 52775 w 49388"/>
                  <a:gd name="connsiteY96" fmla="*/ 99272 h 148166"/>
                  <a:gd name="connsiteX97" fmla="*/ 52917 w 49388"/>
                  <a:gd name="connsiteY97" fmla="*/ 97649 h 148166"/>
                  <a:gd name="connsiteX98" fmla="*/ 52987 w 49388"/>
                  <a:gd name="connsiteY98" fmla="*/ 97084 h 148166"/>
                  <a:gd name="connsiteX99" fmla="*/ 53058 w 49388"/>
                  <a:gd name="connsiteY99" fmla="*/ 96379 h 148166"/>
                  <a:gd name="connsiteX100" fmla="*/ 53269 w 49388"/>
                  <a:gd name="connsiteY100" fmla="*/ 93486 h 148166"/>
                  <a:gd name="connsiteX101" fmla="*/ 53340 w 49388"/>
                  <a:gd name="connsiteY101" fmla="*/ 90523 h 148166"/>
                  <a:gd name="connsiteX102" fmla="*/ 53340 w 49388"/>
                  <a:gd name="connsiteY102" fmla="*/ 90382 h 148166"/>
                  <a:gd name="connsiteX103" fmla="*/ 53552 w 49388"/>
                  <a:gd name="connsiteY103" fmla="*/ 17780 h 148166"/>
                  <a:gd name="connsiteX104" fmla="*/ 53763 w 49388"/>
                  <a:gd name="connsiteY104" fmla="*/ 17639 h 148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Lst>
                <a:rect l="l" t="t" r="r" b="b"/>
                <a:pathLst>
                  <a:path w="49388" h="148166">
                    <a:moveTo>
                      <a:pt x="53763" y="17639"/>
                    </a:moveTo>
                    <a:cubicBezTo>
                      <a:pt x="53763" y="17498"/>
                      <a:pt x="53763" y="17286"/>
                      <a:pt x="53763" y="17145"/>
                    </a:cubicBezTo>
                    <a:cubicBezTo>
                      <a:pt x="53763" y="17004"/>
                      <a:pt x="53763" y="16792"/>
                      <a:pt x="53693" y="16651"/>
                    </a:cubicBezTo>
                    <a:cubicBezTo>
                      <a:pt x="53622" y="16510"/>
                      <a:pt x="53693" y="16298"/>
                      <a:pt x="53622" y="16157"/>
                    </a:cubicBezTo>
                    <a:cubicBezTo>
                      <a:pt x="53622" y="16016"/>
                      <a:pt x="53552" y="15804"/>
                      <a:pt x="53552" y="15663"/>
                    </a:cubicBezTo>
                    <a:cubicBezTo>
                      <a:pt x="53552" y="15663"/>
                      <a:pt x="53552" y="15663"/>
                      <a:pt x="53552" y="15593"/>
                    </a:cubicBezTo>
                    <a:cubicBezTo>
                      <a:pt x="53552" y="15593"/>
                      <a:pt x="53552" y="15593"/>
                      <a:pt x="53552" y="15593"/>
                    </a:cubicBezTo>
                    <a:cubicBezTo>
                      <a:pt x="53552" y="15452"/>
                      <a:pt x="53481" y="15311"/>
                      <a:pt x="53481" y="15099"/>
                    </a:cubicBezTo>
                    <a:cubicBezTo>
                      <a:pt x="53481" y="14887"/>
                      <a:pt x="53411" y="14746"/>
                      <a:pt x="53340" y="14534"/>
                    </a:cubicBezTo>
                    <a:cubicBezTo>
                      <a:pt x="53269" y="14323"/>
                      <a:pt x="53269" y="14182"/>
                      <a:pt x="53199" y="13970"/>
                    </a:cubicBezTo>
                    <a:cubicBezTo>
                      <a:pt x="53129" y="13758"/>
                      <a:pt x="53129" y="13617"/>
                      <a:pt x="53058" y="13406"/>
                    </a:cubicBezTo>
                    <a:cubicBezTo>
                      <a:pt x="52987" y="13264"/>
                      <a:pt x="52987" y="13123"/>
                      <a:pt x="52917" y="12912"/>
                    </a:cubicBezTo>
                    <a:cubicBezTo>
                      <a:pt x="52917" y="12912"/>
                      <a:pt x="52917" y="12912"/>
                      <a:pt x="52917" y="12912"/>
                    </a:cubicBezTo>
                    <a:cubicBezTo>
                      <a:pt x="52917" y="12912"/>
                      <a:pt x="52917" y="12912"/>
                      <a:pt x="52917" y="12841"/>
                    </a:cubicBezTo>
                    <a:cubicBezTo>
                      <a:pt x="52846" y="12630"/>
                      <a:pt x="52775" y="12488"/>
                      <a:pt x="52775" y="12277"/>
                    </a:cubicBezTo>
                    <a:cubicBezTo>
                      <a:pt x="52705" y="12065"/>
                      <a:pt x="52635" y="11924"/>
                      <a:pt x="52564" y="11712"/>
                    </a:cubicBezTo>
                    <a:cubicBezTo>
                      <a:pt x="52493" y="11571"/>
                      <a:pt x="52423" y="11359"/>
                      <a:pt x="52352" y="11218"/>
                    </a:cubicBezTo>
                    <a:cubicBezTo>
                      <a:pt x="52282" y="11077"/>
                      <a:pt x="52211" y="10866"/>
                      <a:pt x="52141" y="10724"/>
                    </a:cubicBezTo>
                    <a:cubicBezTo>
                      <a:pt x="52070" y="10583"/>
                      <a:pt x="51999" y="10442"/>
                      <a:pt x="51929" y="10301"/>
                    </a:cubicBezTo>
                    <a:cubicBezTo>
                      <a:pt x="51929" y="10301"/>
                      <a:pt x="51929" y="10301"/>
                      <a:pt x="51929" y="10301"/>
                    </a:cubicBezTo>
                    <a:cubicBezTo>
                      <a:pt x="51929" y="10301"/>
                      <a:pt x="51929" y="10301"/>
                      <a:pt x="51929" y="10231"/>
                    </a:cubicBezTo>
                    <a:cubicBezTo>
                      <a:pt x="51858" y="10090"/>
                      <a:pt x="51788" y="9878"/>
                      <a:pt x="51717" y="9737"/>
                    </a:cubicBezTo>
                    <a:cubicBezTo>
                      <a:pt x="51647" y="9525"/>
                      <a:pt x="51505" y="9384"/>
                      <a:pt x="51435" y="9172"/>
                    </a:cubicBezTo>
                    <a:cubicBezTo>
                      <a:pt x="51365" y="8961"/>
                      <a:pt x="51223" y="8749"/>
                      <a:pt x="51082" y="8537"/>
                    </a:cubicBezTo>
                    <a:cubicBezTo>
                      <a:pt x="50941" y="8326"/>
                      <a:pt x="50800" y="8043"/>
                      <a:pt x="50659" y="7832"/>
                    </a:cubicBezTo>
                    <a:cubicBezTo>
                      <a:pt x="50659" y="7832"/>
                      <a:pt x="50659" y="7761"/>
                      <a:pt x="50588" y="7761"/>
                    </a:cubicBezTo>
                    <a:cubicBezTo>
                      <a:pt x="50588" y="7761"/>
                      <a:pt x="50588" y="7691"/>
                      <a:pt x="50518" y="7691"/>
                    </a:cubicBezTo>
                    <a:cubicBezTo>
                      <a:pt x="50236" y="7267"/>
                      <a:pt x="50024" y="6844"/>
                      <a:pt x="49742" y="6421"/>
                    </a:cubicBezTo>
                    <a:cubicBezTo>
                      <a:pt x="49530" y="6068"/>
                      <a:pt x="49318" y="5786"/>
                      <a:pt x="49107" y="5503"/>
                    </a:cubicBezTo>
                    <a:cubicBezTo>
                      <a:pt x="48966" y="5292"/>
                      <a:pt x="48824" y="5080"/>
                      <a:pt x="48613" y="4868"/>
                    </a:cubicBezTo>
                    <a:cubicBezTo>
                      <a:pt x="48472" y="4727"/>
                      <a:pt x="48330" y="4516"/>
                      <a:pt x="48190" y="4374"/>
                    </a:cubicBezTo>
                    <a:cubicBezTo>
                      <a:pt x="48048" y="4233"/>
                      <a:pt x="47907" y="4092"/>
                      <a:pt x="47766" y="3881"/>
                    </a:cubicBezTo>
                    <a:cubicBezTo>
                      <a:pt x="47625" y="3739"/>
                      <a:pt x="47484" y="3598"/>
                      <a:pt x="47343" y="3457"/>
                    </a:cubicBezTo>
                    <a:cubicBezTo>
                      <a:pt x="47343" y="3457"/>
                      <a:pt x="47272" y="3387"/>
                      <a:pt x="47272" y="3387"/>
                    </a:cubicBezTo>
                    <a:cubicBezTo>
                      <a:pt x="47272" y="3387"/>
                      <a:pt x="47272" y="3387"/>
                      <a:pt x="47272" y="3387"/>
                    </a:cubicBezTo>
                    <a:cubicBezTo>
                      <a:pt x="47202" y="3246"/>
                      <a:pt x="47060" y="3175"/>
                      <a:pt x="46990" y="3034"/>
                    </a:cubicBezTo>
                    <a:cubicBezTo>
                      <a:pt x="46849" y="2893"/>
                      <a:pt x="46708" y="2752"/>
                      <a:pt x="46566" y="2611"/>
                    </a:cubicBezTo>
                    <a:cubicBezTo>
                      <a:pt x="46426" y="2469"/>
                      <a:pt x="46284" y="2328"/>
                      <a:pt x="46073" y="2187"/>
                    </a:cubicBezTo>
                    <a:cubicBezTo>
                      <a:pt x="45932" y="2046"/>
                      <a:pt x="45790" y="1905"/>
                      <a:pt x="45579" y="1764"/>
                    </a:cubicBezTo>
                    <a:cubicBezTo>
                      <a:pt x="45508" y="1693"/>
                      <a:pt x="45438" y="1623"/>
                      <a:pt x="45367" y="1552"/>
                    </a:cubicBezTo>
                    <a:cubicBezTo>
                      <a:pt x="45367" y="1552"/>
                      <a:pt x="45367" y="1552"/>
                      <a:pt x="45297" y="1482"/>
                    </a:cubicBezTo>
                    <a:cubicBezTo>
                      <a:pt x="45226" y="1411"/>
                      <a:pt x="45156" y="1411"/>
                      <a:pt x="45085" y="1341"/>
                    </a:cubicBezTo>
                    <a:cubicBezTo>
                      <a:pt x="44944" y="1199"/>
                      <a:pt x="44803" y="1129"/>
                      <a:pt x="44662" y="988"/>
                    </a:cubicBezTo>
                    <a:cubicBezTo>
                      <a:pt x="44521" y="847"/>
                      <a:pt x="44379" y="776"/>
                      <a:pt x="44238" y="635"/>
                    </a:cubicBezTo>
                    <a:cubicBezTo>
                      <a:pt x="44097" y="564"/>
                      <a:pt x="43956" y="423"/>
                      <a:pt x="43815" y="353"/>
                    </a:cubicBezTo>
                    <a:cubicBezTo>
                      <a:pt x="43674" y="282"/>
                      <a:pt x="43533" y="141"/>
                      <a:pt x="43392" y="71"/>
                    </a:cubicBezTo>
                    <a:cubicBezTo>
                      <a:pt x="43392" y="71"/>
                      <a:pt x="43321" y="0"/>
                      <a:pt x="43321" y="0"/>
                    </a:cubicBezTo>
                    <a:lnTo>
                      <a:pt x="7832" y="20673"/>
                    </a:lnTo>
                    <a:cubicBezTo>
                      <a:pt x="8537" y="21096"/>
                      <a:pt x="9243" y="21590"/>
                      <a:pt x="9878" y="22084"/>
                    </a:cubicBezTo>
                    <a:cubicBezTo>
                      <a:pt x="9878" y="22084"/>
                      <a:pt x="9878" y="22084"/>
                      <a:pt x="9949" y="22154"/>
                    </a:cubicBezTo>
                    <a:cubicBezTo>
                      <a:pt x="10583" y="22719"/>
                      <a:pt x="11219" y="23283"/>
                      <a:pt x="11853" y="23918"/>
                    </a:cubicBezTo>
                    <a:cubicBezTo>
                      <a:pt x="11853" y="23918"/>
                      <a:pt x="11853" y="23918"/>
                      <a:pt x="11853" y="23918"/>
                    </a:cubicBezTo>
                    <a:cubicBezTo>
                      <a:pt x="13053" y="25259"/>
                      <a:pt x="14182" y="26741"/>
                      <a:pt x="15099" y="28363"/>
                    </a:cubicBezTo>
                    <a:cubicBezTo>
                      <a:pt x="15099" y="28363"/>
                      <a:pt x="15099" y="28434"/>
                      <a:pt x="15170" y="28434"/>
                    </a:cubicBezTo>
                    <a:cubicBezTo>
                      <a:pt x="15664" y="29210"/>
                      <a:pt x="16016" y="30057"/>
                      <a:pt x="16440" y="30903"/>
                    </a:cubicBezTo>
                    <a:cubicBezTo>
                      <a:pt x="16440" y="30903"/>
                      <a:pt x="16440" y="30903"/>
                      <a:pt x="16440" y="30903"/>
                    </a:cubicBezTo>
                    <a:cubicBezTo>
                      <a:pt x="16792" y="31750"/>
                      <a:pt x="17145" y="32597"/>
                      <a:pt x="17357" y="33443"/>
                    </a:cubicBezTo>
                    <a:cubicBezTo>
                      <a:pt x="17357" y="33443"/>
                      <a:pt x="17357" y="33443"/>
                      <a:pt x="17357" y="33443"/>
                    </a:cubicBezTo>
                    <a:cubicBezTo>
                      <a:pt x="17639" y="34290"/>
                      <a:pt x="17851" y="35137"/>
                      <a:pt x="17921" y="35983"/>
                    </a:cubicBezTo>
                    <a:cubicBezTo>
                      <a:pt x="17921" y="35983"/>
                      <a:pt x="17921" y="35983"/>
                      <a:pt x="17921" y="35983"/>
                    </a:cubicBezTo>
                    <a:cubicBezTo>
                      <a:pt x="18062" y="36830"/>
                      <a:pt x="18133" y="37677"/>
                      <a:pt x="18133" y="38523"/>
                    </a:cubicBezTo>
                    <a:lnTo>
                      <a:pt x="17921" y="111125"/>
                    </a:lnTo>
                    <a:cubicBezTo>
                      <a:pt x="17921" y="113453"/>
                      <a:pt x="17780" y="115711"/>
                      <a:pt x="17568" y="117828"/>
                    </a:cubicBezTo>
                    <a:cubicBezTo>
                      <a:pt x="17568" y="118039"/>
                      <a:pt x="17498" y="118181"/>
                      <a:pt x="17498" y="118392"/>
                    </a:cubicBezTo>
                    <a:cubicBezTo>
                      <a:pt x="17286" y="120368"/>
                      <a:pt x="17004" y="122273"/>
                      <a:pt x="16651" y="124107"/>
                    </a:cubicBezTo>
                    <a:cubicBezTo>
                      <a:pt x="16580" y="124319"/>
                      <a:pt x="16580" y="124601"/>
                      <a:pt x="16510" y="124813"/>
                    </a:cubicBezTo>
                    <a:cubicBezTo>
                      <a:pt x="16157" y="126577"/>
                      <a:pt x="15734" y="128270"/>
                      <a:pt x="15170" y="129893"/>
                    </a:cubicBezTo>
                    <a:cubicBezTo>
                      <a:pt x="15099" y="130246"/>
                      <a:pt x="14958" y="130528"/>
                      <a:pt x="14887" y="130810"/>
                    </a:cubicBezTo>
                    <a:cubicBezTo>
                      <a:pt x="14393" y="132292"/>
                      <a:pt x="13829" y="133773"/>
                      <a:pt x="13194" y="135114"/>
                    </a:cubicBezTo>
                    <a:cubicBezTo>
                      <a:pt x="13123" y="135326"/>
                      <a:pt x="13053" y="135537"/>
                      <a:pt x="12982" y="135678"/>
                    </a:cubicBezTo>
                    <a:cubicBezTo>
                      <a:pt x="12206" y="137231"/>
                      <a:pt x="11430" y="138783"/>
                      <a:pt x="10513" y="140123"/>
                    </a:cubicBezTo>
                    <a:cubicBezTo>
                      <a:pt x="10442" y="140264"/>
                      <a:pt x="10301" y="140406"/>
                      <a:pt x="10160" y="140617"/>
                    </a:cubicBezTo>
                    <a:cubicBezTo>
                      <a:pt x="9384" y="141746"/>
                      <a:pt x="8608" y="142804"/>
                      <a:pt x="7761" y="143792"/>
                    </a:cubicBezTo>
                    <a:cubicBezTo>
                      <a:pt x="7479" y="144145"/>
                      <a:pt x="7126" y="144498"/>
                      <a:pt x="6844" y="144851"/>
                    </a:cubicBezTo>
                    <a:cubicBezTo>
                      <a:pt x="6138" y="145627"/>
                      <a:pt x="5362" y="146403"/>
                      <a:pt x="4516" y="147108"/>
                    </a:cubicBezTo>
                    <a:cubicBezTo>
                      <a:pt x="4163" y="147391"/>
                      <a:pt x="3880" y="147673"/>
                      <a:pt x="3528" y="147955"/>
                    </a:cubicBezTo>
                    <a:cubicBezTo>
                      <a:pt x="2399" y="148872"/>
                      <a:pt x="1199" y="149719"/>
                      <a:pt x="0" y="150425"/>
                    </a:cubicBezTo>
                    <a:lnTo>
                      <a:pt x="35490" y="129752"/>
                    </a:lnTo>
                    <a:cubicBezTo>
                      <a:pt x="36760" y="129046"/>
                      <a:pt x="37888" y="128199"/>
                      <a:pt x="39017" y="127282"/>
                    </a:cubicBezTo>
                    <a:cubicBezTo>
                      <a:pt x="39370" y="127000"/>
                      <a:pt x="39652" y="126718"/>
                      <a:pt x="40005" y="126436"/>
                    </a:cubicBezTo>
                    <a:cubicBezTo>
                      <a:pt x="40781" y="125730"/>
                      <a:pt x="41557" y="125024"/>
                      <a:pt x="42333" y="124178"/>
                    </a:cubicBezTo>
                    <a:cubicBezTo>
                      <a:pt x="42615" y="123825"/>
                      <a:pt x="42969" y="123472"/>
                      <a:pt x="43251" y="123119"/>
                    </a:cubicBezTo>
                    <a:cubicBezTo>
                      <a:pt x="44097" y="122132"/>
                      <a:pt x="44944" y="121073"/>
                      <a:pt x="45650" y="119944"/>
                    </a:cubicBezTo>
                    <a:cubicBezTo>
                      <a:pt x="45790" y="119803"/>
                      <a:pt x="45861" y="119662"/>
                      <a:pt x="46002" y="119451"/>
                    </a:cubicBezTo>
                    <a:cubicBezTo>
                      <a:pt x="46002" y="119380"/>
                      <a:pt x="46073" y="119380"/>
                      <a:pt x="46073" y="119380"/>
                    </a:cubicBezTo>
                    <a:cubicBezTo>
                      <a:pt x="46920" y="118039"/>
                      <a:pt x="47696" y="116699"/>
                      <a:pt x="48401" y="115217"/>
                    </a:cubicBezTo>
                    <a:cubicBezTo>
                      <a:pt x="48401" y="115147"/>
                      <a:pt x="48472" y="115076"/>
                      <a:pt x="48472" y="115006"/>
                    </a:cubicBezTo>
                    <a:cubicBezTo>
                      <a:pt x="48542" y="114794"/>
                      <a:pt x="48613" y="114653"/>
                      <a:pt x="48684" y="114441"/>
                    </a:cubicBezTo>
                    <a:cubicBezTo>
                      <a:pt x="49107" y="113524"/>
                      <a:pt x="49530" y="112607"/>
                      <a:pt x="49883" y="111619"/>
                    </a:cubicBezTo>
                    <a:cubicBezTo>
                      <a:pt x="50094" y="111125"/>
                      <a:pt x="50236" y="110631"/>
                      <a:pt x="50377" y="110137"/>
                    </a:cubicBezTo>
                    <a:cubicBezTo>
                      <a:pt x="50447" y="109855"/>
                      <a:pt x="50588" y="109502"/>
                      <a:pt x="50659" y="109220"/>
                    </a:cubicBezTo>
                    <a:cubicBezTo>
                      <a:pt x="50729" y="108938"/>
                      <a:pt x="50871" y="108656"/>
                      <a:pt x="50941" y="108373"/>
                    </a:cubicBezTo>
                    <a:cubicBezTo>
                      <a:pt x="51223" y="107315"/>
                      <a:pt x="51505" y="106327"/>
                      <a:pt x="51788" y="105198"/>
                    </a:cubicBezTo>
                    <a:cubicBezTo>
                      <a:pt x="51858" y="104846"/>
                      <a:pt x="51929" y="104493"/>
                      <a:pt x="51999" y="104069"/>
                    </a:cubicBezTo>
                    <a:cubicBezTo>
                      <a:pt x="52070" y="103858"/>
                      <a:pt x="52070" y="103576"/>
                      <a:pt x="52141" y="103364"/>
                    </a:cubicBezTo>
                    <a:cubicBezTo>
                      <a:pt x="52211" y="103011"/>
                      <a:pt x="52282" y="102588"/>
                      <a:pt x="52352" y="102235"/>
                    </a:cubicBezTo>
                    <a:cubicBezTo>
                      <a:pt x="52493" y="101247"/>
                      <a:pt x="52635" y="100259"/>
                      <a:pt x="52775" y="99272"/>
                    </a:cubicBezTo>
                    <a:cubicBezTo>
                      <a:pt x="52846" y="98707"/>
                      <a:pt x="52917" y="98143"/>
                      <a:pt x="52917" y="97649"/>
                    </a:cubicBezTo>
                    <a:cubicBezTo>
                      <a:pt x="52917" y="97437"/>
                      <a:pt x="52987" y="97296"/>
                      <a:pt x="52987" y="97084"/>
                    </a:cubicBezTo>
                    <a:cubicBezTo>
                      <a:pt x="52987" y="96873"/>
                      <a:pt x="53058" y="96591"/>
                      <a:pt x="53058" y="96379"/>
                    </a:cubicBezTo>
                    <a:cubicBezTo>
                      <a:pt x="53129" y="95462"/>
                      <a:pt x="53199" y="94474"/>
                      <a:pt x="53269" y="93486"/>
                    </a:cubicBezTo>
                    <a:cubicBezTo>
                      <a:pt x="53340" y="92498"/>
                      <a:pt x="53340" y="91511"/>
                      <a:pt x="53340" y="90523"/>
                    </a:cubicBezTo>
                    <a:cubicBezTo>
                      <a:pt x="53340" y="90452"/>
                      <a:pt x="53340" y="90382"/>
                      <a:pt x="53340" y="90382"/>
                    </a:cubicBezTo>
                    <a:lnTo>
                      <a:pt x="53552" y="17780"/>
                    </a:lnTo>
                    <a:cubicBezTo>
                      <a:pt x="53763" y="17921"/>
                      <a:pt x="53763" y="17780"/>
                      <a:pt x="53763" y="17639"/>
                    </a:cubicBezTo>
                    <a:close/>
                  </a:path>
                </a:pathLst>
              </a:custGeom>
              <a:solidFill>
                <a:schemeClr val="accent2">
                  <a:lumMod val="75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287" name="Freeform: Shape 286">
                <a:extLst>
                  <a:ext uri="{FF2B5EF4-FFF2-40B4-BE49-F238E27FC236}">
                    <a16:creationId xmlns:a16="http://schemas.microsoft.com/office/drawing/2014/main" id="{68E0CBA1-6405-46C4-978A-49D46AAC1A63}"/>
                  </a:ext>
                </a:extLst>
              </p:cNvPr>
              <p:cNvSpPr/>
              <p:nvPr/>
            </p:nvSpPr>
            <p:spPr>
              <a:xfrm>
                <a:off x="6883118" y="1542133"/>
                <a:ext cx="49389" cy="155222"/>
              </a:xfrm>
              <a:custGeom>
                <a:avLst/>
                <a:gdLst>
                  <a:gd name="connsiteX0" fmla="*/ 45297 w 49388"/>
                  <a:gd name="connsiteY0" fmla="*/ 24977 h 155222"/>
                  <a:gd name="connsiteX1" fmla="*/ 55668 w 49388"/>
                  <a:gd name="connsiteY1" fmla="*/ 42968 h 155222"/>
                  <a:gd name="connsiteX2" fmla="*/ 55457 w 49388"/>
                  <a:gd name="connsiteY2" fmla="*/ 115570 h 155222"/>
                  <a:gd name="connsiteX3" fmla="*/ 0 w 49388"/>
                  <a:gd name="connsiteY3" fmla="*/ 154023 h 155222"/>
                  <a:gd name="connsiteX4" fmla="*/ 141 w 49388"/>
                  <a:gd name="connsiteY4" fmla="*/ 153035 h 155222"/>
                  <a:gd name="connsiteX5" fmla="*/ 565 w 49388"/>
                  <a:gd name="connsiteY5" fmla="*/ 150495 h 155222"/>
                  <a:gd name="connsiteX6" fmla="*/ 847 w 49388"/>
                  <a:gd name="connsiteY6" fmla="*/ 148096 h 155222"/>
                  <a:gd name="connsiteX7" fmla="*/ 1270 w 49388"/>
                  <a:gd name="connsiteY7" fmla="*/ 143863 h 155222"/>
                  <a:gd name="connsiteX8" fmla="*/ 1552 w 49388"/>
                  <a:gd name="connsiteY8" fmla="*/ 139065 h 155222"/>
                  <a:gd name="connsiteX9" fmla="*/ 1693 w 49388"/>
                  <a:gd name="connsiteY9" fmla="*/ 133773 h 155222"/>
                  <a:gd name="connsiteX10" fmla="*/ 1693 w 49388"/>
                  <a:gd name="connsiteY10" fmla="*/ 130457 h 155222"/>
                  <a:gd name="connsiteX11" fmla="*/ 34643 w 49388"/>
                  <a:gd name="connsiteY11" fmla="*/ 103505 h 155222"/>
                  <a:gd name="connsiteX12" fmla="*/ 34784 w 49388"/>
                  <a:gd name="connsiteY12" fmla="*/ 49036 h 155222"/>
                  <a:gd name="connsiteX13" fmla="*/ 29422 w 49388"/>
                  <a:gd name="connsiteY13" fmla="*/ 39793 h 155222"/>
                  <a:gd name="connsiteX14" fmla="*/ 1976 w 49388"/>
                  <a:gd name="connsiteY14" fmla="*/ 23918 h 155222"/>
                  <a:gd name="connsiteX15" fmla="*/ 2046 w 49388"/>
                  <a:gd name="connsiteY15" fmla="*/ 0 h 155222"/>
                  <a:gd name="connsiteX16" fmla="*/ 45297 w 49388"/>
                  <a:gd name="connsiteY16" fmla="*/ 24977 h 1552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9388" h="155222">
                    <a:moveTo>
                      <a:pt x="45297" y="24977"/>
                    </a:moveTo>
                    <a:cubicBezTo>
                      <a:pt x="51012" y="28293"/>
                      <a:pt x="55739" y="36336"/>
                      <a:pt x="55668" y="42968"/>
                    </a:cubicBezTo>
                    <a:lnTo>
                      <a:pt x="55457" y="115570"/>
                    </a:lnTo>
                    <a:cubicBezTo>
                      <a:pt x="55386" y="152118"/>
                      <a:pt x="30974" y="168204"/>
                      <a:pt x="0" y="154023"/>
                    </a:cubicBezTo>
                    <a:lnTo>
                      <a:pt x="141" y="153035"/>
                    </a:lnTo>
                    <a:cubicBezTo>
                      <a:pt x="282" y="152259"/>
                      <a:pt x="423" y="151342"/>
                      <a:pt x="565" y="150495"/>
                    </a:cubicBezTo>
                    <a:cubicBezTo>
                      <a:pt x="635" y="149648"/>
                      <a:pt x="776" y="148872"/>
                      <a:pt x="847" y="148096"/>
                    </a:cubicBezTo>
                    <a:cubicBezTo>
                      <a:pt x="988" y="146685"/>
                      <a:pt x="1129" y="145274"/>
                      <a:pt x="1270" y="143863"/>
                    </a:cubicBezTo>
                    <a:cubicBezTo>
                      <a:pt x="1341" y="142240"/>
                      <a:pt x="1411" y="140688"/>
                      <a:pt x="1552" y="139065"/>
                    </a:cubicBezTo>
                    <a:cubicBezTo>
                      <a:pt x="1623" y="137372"/>
                      <a:pt x="1693" y="135608"/>
                      <a:pt x="1693" y="133773"/>
                    </a:cubicBezTo>
                    <a:lnTo>
                      <a:pt x="1693" y="130457"/>
                    </a:lnTo>
                    <a:cubicBezTo>
                      <a:pt x="20461" y="137019"/>
                      <a:pt x="34572" y="126012"/>
                      <a:pt x="34643" y="103505"/>
                    </a:cubicBezTo>
                    <a:lnTo>
                      <a:pt x="34784" y="49036"/>
                    </a:lnTo>
                    <a:cubicBezTo>
                      <a:pt x="34784" y="45649"/>
                      <a:pt x="32385" y="41487"/>
                      <a:pt x="29422" y="39793"/>
                    </a:cubicBezTo>
                    <a:lnTo>
                      <a:pt x="1976" y="23918"/>
                    </a:lnTo>
                    <a:lnTo>
                      <a:pt x="2046" y="0"/>
                    </a:lnTo>
                    <a:lnTo>
                      <a:pt x="45297" y="24977"/>
                    </a:lnTo>
                    <a:close/>
                  </a:path>
                </a:pathLst>
              </a:custGeom>
              <a:solidFill>
                <a:schemeClr val="accent2"/>
              </a:solidFill>
              <a:ln w="7047" cap="flat">
                <a:noFill/>
                <a:prstDash val="solid"/>
                <a:miter/>
              </a:ln>
            </p:spPr>
            <p:txBody>
              <a:bodyPr rtlCol="0" anchor="ctr"/>
              <a:lstStyle/>
              <a:p>
                <a:pPr algn="r" rtl="1"/>
                <a:endParaRPr lang="en-ID">
                  <a:cs typeface="B Nazanin" panose="00000400000000000000" pitchFamily="2" charset="-78"/>
                </a:endParaRPr>
              </a:p>
            </p:txBody>
          </p:sp>
        </p:grpSp>
        <p:sp>
          <p:nvSpPr>
            <p:cNvPr id="281" name="Freeform: Shape 280">
              <a:extLst>
                <a:ext uri="{FF2B5EF4-FFF2-40B4-BE49-F238E27FC236}">
                  <a16:creationId xmlns:a16="http://schemas.microsoft.com/office/drawing/2014/main" id="{A8C0FD50-AFF5-4ECF-8F10-368C9A633710}"/>
                </a:ext>
              </a:extLst>
            </p:cNvPr>
            <p:cNvSpPr/>
            <p:nvPr/>
          </p:nvSpPr>
          <p:spPr>
            <a:xfrm>
              <a:off x="6852214" y="1638229"/>
              <a:ext cx="63500" cy="28222"/>
            </a:xfrm>
            <a:custGeom>
              <a:avLst/>
              <a:gdLst>
                <a:gd name="connsiteX0" fmla="*/ 32597 w 63499"/>
                <a:gd name="connsiteY0" fmla="*/ 34431 h 28222"/>
                <a:gd name="connsiteX1" fmla="*/ 0 w 63499"/>
                <a:gd name="connsiteY1" fmla="*/ 19897 h 28222"/>
                <a:gd name="connsiteX2" fmla="*/ 42333 w 63499"/>
                <a:gd name="connsiteY2" fmla="*/ 0 h 28222"/>
                <a:gd name="connsiteX3" fmla="*/ 65405 w 63499"/>
                <a:gd name="connsiteY3" fmla="*/ 11571 h 28222"/>
                <a:gd name="connsiteX4" fmla="*/ 64841 w 63499"/>
                <a:gd name="connsiteY4" fmla="*/ 15663 h 282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499" h="28222">
                  <a:moveTo>
                    <a:pt x="32597" y="34431"/>
                  </a:moveTo>
                  <a:lnTo>
                    <a:pt x="0" y="19897"/>
                  </a:lnTo>
                  <a:lnTo>
                    <a:pt x="42333" y="0"/>
                  </a:lnTo>
                  <a:lnTo>
                    <a:pt x="65405" y="11571"/>
                  </a:lnTo>
                  <a:lnTo>
                    <a:pt x="64841" y="15663"/>
                  </a:lnTo>
                  <a:close/>
                </a:path>
              </a:pathLst>
            </a:custGeom>
            <a:solidFill>
              <a:schemeClr val="accent2">
                <a:lumMod val="60000"/>
                <a:lumOff val="40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282" name="Freeform: Shape 281">
              <a:extLst>
                <a:ext uri="{FF2B5EF4-FFF2-40B4-BE49-F238E27FC236}">
                  <a16:creationId xmlns:a16="http://schemas.microsoft.com/office/drawing/2014/main" id="{45F06AEB-CB0E-40F8-BD0E-A70DD3A3EA02}"/>
                </a:ext>
              </a:extLst>
            </p:cNvPr>
            <p:cNvSpPr/>
            <p:nvPr/>
          </p:nvSpPr>
          <p:spPr>
            <a:xfrm>
              <a:off x="6852214" y="1658126"/>
              <a:ext cx="28222" cy="35278"/>
            </a:xfrm>
            <a:custGeom>
              <a:avLst/>
              <a:gdLst>
                <a:gd name="connsiteX0" fmla="*/ 30974 w 28222"/>
                <a:gd name="connsiteY0" fmla="*/ 37959 h 35277"/>
                <a:gd name="connsiteX1" fmla="*/ 0 w 28222"/>
                <a:gd name="connsiteY1" fmla="*/ 24553 h 35277"/>
                <a:gd name="connsiteX2" fmla="*/ 0 w 28222"/>
                <a:gd name="connsiteY2" fmla="*/ 0 h 35277"/>
                <a:gd name="connsiteX3" fmla="*/ 32597 w 28222"/>
                <a:gd name="connsiteY3" fmla="*/ 14464 h 35277"/>
                <a:gd name="connsiteX4" fmla="*/ 30974 w 28222"/>
                <a:gd name="connsiteY4" fmla="*/ 37959 h 352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222" h="35277">
                  <a:moveTo>
                    <a:pt x="30974" y="37959"/>
                  </a:moveTo>
                  <a:lnTo>
                    <a:pt x="0" y="24553"/>
                  </a:lnTo>
                  <a:lnTo>
                    <a:pt x="0" y="0"/>
                  </a:lnTo>
                  <a:lnTo>
                    <a:pt x="32597" y="14464"/>
                  </a:lnTo>
                  <a:cubicBezTo>
                    <a:pt x="32597" y="14535"/>
                    <a:pt x="38241" y="31962"/>
                    <a:pt x="30974" y="37959"/>
                  </a:cubicBezTo>
                  <a:close/>
                </a:path>
              </a:pathLst>
            </a:custGeom>
            <a:solidFill>
              <a:schemeClr val="accent2"/>
            </a:solidFill>
            <a:ln w="7047" cap="flat">
              <a:noFill/>
              <a:prstDash val="solid"/>
              <a:miter/>
            </a:ln>
          </p:spPr>
          <p:txBody>
            <a:bodyPr rtlCol="0" anchor="ctr"/>
            <a:lstStyle/>
            <a:p>
              <a:pPr algn="r" rtl="1"/>
              <a:endParaRPr lang="en-ID">
                <a:cs typeface="B Nazanin" panose="00000400000000000000" pitchFamily="2" charset="-78"/>
              </a:endParaRPr>
            </a:p>
          </p:txBody>
        </p:sp>
        <p:sp>
          <p:nvSpPr>
            <p:cNvPr id="283" name="Freeform: Shape 282">
              <a:extLst>
                <a:ext uri="{FF2B5EF4-FFF2-40B4-BE49-F238E27FC236}">
                  <a16:creationId xmlns:a16="http://schemas.microsoft.com/office/drawing/2014/main" id="{EA897CE3-5393-4110-9FF9-EC37C8656885}"/>
                </a:ext>
              </a:extLst>
            </p:cNvPr>
            <p:cNvSpPr/>
            <p:nvPr/>
          </p:nvSpPr>
          <p:spPr>
            <a:xfrm>
              <a:off x="6617829" y="1544814"/>
              <a:ext cx="77611" cy="98778"/>
            </a:xfrm>
            <a:custGeom>
              <a:avLst/>
              <a:gdLst>
                <a:gd name="connsiteX0" fmla="*/ 40710 w 77611"/>
                <a:gd name="connsiteY0" fmla="*/ 0 h 98777"/>
                <a:gd name="connsiteX1" fmla="*/ 29069 w 77611"/>
                <a:gd name="connsiteY1" fmla="*/ 20250 h 98777"/>
                <a:gd name="connsiteX2" fmla="*/ 25823 w 77611"/>
                <a:gd name="connsiteY2" fmla="*/ 21096 h 98777"/>
                <a:gd name="connsiteX3" fmla="*/ 0 w 77611"/>
                <a:gd name="connsiteY3" fmla="*/ 10513 h 98777"/>
                <a:gd name="connsiteX4" fmla="*/ 18626 w 77611"/>
                <a:gd name="connsiteY4" fmla="*/ 42192 h 98777"/>
                <a:gd name="connsiteX5" fmla="*/ 19826 w 77611"/>
                <a:gd name="connsiteY5" fmla="*/ 47272 h 98777"/>
                <a:gd name="connsiteX6" fmla="*/ 15381 w 77611"/>
                <a:gd name="connsiteY6" fmla="*/ 74295 h 98777"/>
                <a:gd name="connsiteX7" fmla="*/ 38523 w 77611"/>
                <a:gd name="connsiteY7" fmla="*/ 73660 h 98777"/>
                <a:gd name="connsiteX8" fmla="*/ 40499 w 77611"/>
                <a:gd name="connsiteY8" fmla="*/ 74224 h 98777"/>
                <a:gd name="connsiteX9" fmla="*/ 42474 w 77611"/>
                <a:gd name="connsiteY9" fmla="*/ 75918 h 98777"/>
                <a:gd name="connsiteX10" fmla="*/ 65546 w 77611"/>
                <a:gd name="connsiteY10" fmla="*/ 103223 h 98777"/>
                <a:gd name="connsiteX11" fmla="*/ 61242 w 77611"/>
                <a:gd name="connsiteY11" fmla="*/ 71120 h 98777"/>
                <a:gd name="connsiteX12" fmla="*/ 62512 w 77611"/>
                <a:gd name="connsiteY12" fmla="*/ 67451 h 98777"/>
                <a:gd name="connsiteX13" fmla="*/ 81280 w 77611"/>
                <a:gd name="connsiteY13" fmla="*/ 57362 h 98777"/>
                <a:gd name="connsiteX14" fmla="*/ 55457 w 77611"/>
                <a:gd name="connsiteY14" fmla="*/ 38100 h 98777"/>
                <a:gd name="connsiteX15" fmla="*/ 52281 w 77611"/>
                <a:gd name="connsiteY15" fmla="*/ 33585 h 98777"/>
                <a:gd name="connsiteX16" fmla="*/ 40710 w 77611"/>
                <a:gd name="connsiteY16" fmla="*/ 0 h 98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7611" h="98777">
                  <a:moveTo>
                    <a:pt x="40710" y="0"/>
                  </a:moveTo>
                  <a:lnTo>
                    <a:pt x="29069" y="20250"/>
                  </a:lnTo>
                  <a:cubicBezTo>
                    <a:pt x="28434" y="21308"/>
                    <a:pt x="27234" y="21661"/>
                    <a:pt x="25823" y="21096"/>
                  </a:cubicBezTo>
                  <a:lnTo>
                    <a:pt x="0" y="10513"/>
                  </a:lnTo>
                  <a:lnTo>
                    <a:pt x="18626" y="42192"/>
                  </a:lnTo>
                  <a:cubicBezTo>
                    <a:pt x="19685" y="43886"/>
                    <a:pt x="20108" y="45791"/>
                    <a:pt x="19826" y="47272"/>
                  </a:cubicBezTo>
                  <a:lnTo>
                    <a:pt x="15381" y="74295"/>
                  </a:lnTo>
                  <a:lnTo>
                    <a:pt x="38523" y="73660"/>
                  </a:lnTo>
                  <a:cubicBezTo>
                    <a:pt x="39158" y="73660"/>
                    <a:pt x="39864" y="73872"/>
                    <a:pt x="40499" y="74224"/>
                  </a:cubicBezTo>
                  <a:cubicBezTo>
                    <a:pt x="41134" y="74577"/>
                    <a:pt x="41839" y="75212"/>
                    <a:pt x="42474" y="75918"/>
                  </a:cubicBezTo>
                  <a:lnTo>
                    <a:pt x="65546" y="103223"/>
                  </a:lnTo>
                  <a:lnTo>
                    <a:pt x="61242" y="71120"/>
                  </a:lnTo>
                  <a:cubicBezTo>
                    <a:pt x="61030" y="69427"/>
                    <a:pt x="61454" y="68016"/>
                    <a:pt x="62512" y="67451"/>
                  </a:cubicBezTo>
                  <a:lnTo>
                    <a:pt x="81280" y="57362"/>
                  </a:lnTo>
                  <a:lnTo>
                    <a:pt x="55457" y="38100"/>
                  </a:lnTo>
                  <a:cubicBezTo>
                    <a:pt x="54045" y="37042"/>
                    <a:pt x="52846" y="35348"/>
                    <a:pt x="52281" y="33585"/>
                  </a:cubicBezTo>
                  <a:lnTo>
                    <a:pt x="40710" y="0"/>
                  </a:lnTo>
                </a:path>
              </a:pathLst>
            </a:custGeom>
            <a:solidFill>
              <a:schemeClr val="accent4"/>
            </a:solidFill>
            <a:ln w="7047" cap="flat">
              <a:noFill/>
              <a:prstDash val="solid"/>
              <a:miter/>
            </a:ln>
          </p:spPr>
          <p:txBody>
            <a:bodyPr rtlCol="0" anchor="ctr"/>
            <a:lstStyle/>
            <a:p>
              <a:pPr algn="r" rtl="1"/>
              <a:endParaRPr lang="en-ID">
                <a:cs typeface="B Nazanin" panose="00000400000000000000" pitchFamily="2" charset="-78"/>
              </a:endParaRPr>
            </a:p>
          </p:txBody>
        </p:sp>
      </p:grpSp>
      <p:sp>
        <p:nvSpPr>
          <p:cNvPr id="323" name="TextBox 322">
            <a:extLst>
              <a:ext uri="{FF2B5EF4-FFF2-40B4-BE49-F238E27FC236}">
                <a16:creationId xmlns:a16="http://schemas.microsoft.com/office/drawing/2014/main" id="{4F7B96F2-2252-4DE1-A59B-53D18F40986F}"/>
              </a:ext>
            </a:extLst>
          </p:cNvPr>
          <p:cNvSpPr txBox="1"/>
          <p:nvPr/>
        </p:nvSpPr>
        <p:spPr>
          <a:xfrm>
            <a:off x="7762286" y="2380876"/>
            <a:ext cx="1512719" cy="830997"/>
          </a:xfrm>
          <a:prstGeom prst="rect">
            <a:avLst/>
          </a:prstGeom>
          <a:noFill/>
        </p:spPr>
        <p:txBody>
          <a:bodyPr wrap="square" rtlCol="0">
            <a:spAutoFit/>
          </a:bodyPr>
          <a:lstStyle/>
          <a:p>
            <a:pPr algn="r" rtl="1"/>
            <a:r>
              <a:rPr lang="en-ID" sz="4800" b="1">
                <a:solidFill>
                  <a:schemeClr val="accent1"/>
                </a:solidFill>
                <a:latin typeface="+mj-lt"/>
                <a:cs typeface="B Nazanin" panose="00000400000000000000" pitchFamily="2" charset="-78"/>
              </a:rPr>
              <a:t>294</a:t>
            </a:r>
          </a:p>
        </p:txBody>
      </p:sp>
      <p:sp>
        <p:nvSpPr>
          <p:cNvPr id="324" name="TextBox 323">
            <a:extLst>
              <a:ext uri="{FF2B5EF4-FFF2-40B4-BE49-F238E27FC236}">
                <a16:creationId xmlns:a16="http://schemas.microsoft.com/office/drawing/2014/main" id="{F4A5C947-24A2-436A-953A-78B87073FFC7}"/>
              </a:ext>
            </a:extLst>
          </p:cNvPr>
          <p:cNvSpPr txBox="1"/>
          <p:nvPr/>
        </p:nvSpPr>
        <p:spPr>
          <a:xfrm>
            <a:off x="8889921" y="2466073"/>
            <a:ext cx="2656025" cy="646331"/>
          </a:xfrm>
          <a:prstGeom prst="rect">
            <a:avLst/>
          </a:prstGeom>
          <a:noFill/>
        </p:spPr>
        <p:txBody>
          <a:bodyPr wrap="square" rtlCol="0">
            <a:spAutoFit/>
          </a:bodyPr>
          <a:lstStyle/>
          <a:p>
            <a:pPr algn="r" rtl="1"/>
            <a:r>
              <a:rPr lang="fa-IR" b="1" dirty="0">
                <a:latin typeface="+mj-lt"/>
                <a:cs typeface="B Nazanin" panose="00000400000000000000" pitchFamily="2" charset="-78"/>
              </a:rPr>
              <a:t>جوایز انباشته شده</a:t>
            </a:r>
          </a:p>
          <a:p>
            <a:pPr algn="r" rtl="1"/>
            <a:r>
              <a:rPr lang="fa-IR" b="1" dirty="0">
                <a:latin typeface="+mj-lt"/>
                <a:cs typeface="B Nazanin" panose="00000400000000000000" pitchFamily="2" charset="-78"/>
              </a:rPr>
              <a:t>از سال به سال</a:t>
            </a:r>
            <a:endParaRPr lang="en-ID" b="1" dirty="0">
              <a:latin typeface="+mj-lt"/>
              <a:cs typeface="B Nazanin" panose="00000400000000000000" pitchFamily="2" charset="-78"/>
            </a:endParaRPr>
          </a:p>
        </p:txBody>
      </p:sp>
      <p:sp>
        <p:nvSpPr>
          <p:cNvPr id="325" name="Rectangle 324">
            <a:extLst>
              <a:ext uri="{FF2B5EF4-FFF2-40B4-BE49-F238E27FC236}">
                <a16:creationId xmlns:a16="http://schemas.microsoft.com/office/drawing/2014/main" id="{04B0FE79-661E-4161-8E12-7CB00AB0D74A}"/>
              </a:ext>
            </a:extLst>
          </p:cNvPr>
          <p:cNvSpPr/>
          <p:nvPr/>
        </p:nvSpPr>
        <p:spPr>
          <a:xfrm>
            <a:off x="7770726" y="3133492"/>
            <a:ext cx="3868029" cy="711733"/>
          </a:xfrm>
          <a:prstGeom prst="rect">
            <a:avLst/>
          </a:prstGeom>
        </p:spPr>
        <p:txBody>
          <a:bodyPr wrap="square">
            <a:spAutoFit/>
          </a:bodyPr>
          <a:lstStyle/>
          <a:p>
            <a:pPr algn="r" rtl="1">
              <a:lnSpc>
                <a:spcPct val="150000"/>
              </a:lnSpc>
            </a:pPr>
            <a:r>
              <a:rPr lang="fa-IR" sz="1400" dirty="0">
                <a:ea typeface="Times New Roman" panose="02020603050405020304" pitchFamily="18" charset="0"/>
                <a:cs typeface="B Nazanin" panose="00000400000000000000" pitchFamily="2" charset="-78"/>
              </a:rPr>
              <a:t>بچه های کلینیک پزشکی من، به نوشیدن بزرگترین نفرت. انیاس، اما نویسنده نه. برای مثال، زمین یک عنصر ضروری نیست، بستر</a:t>
            </a:r>
            <a:endParaRPr lang="en-ID" sz="1400" dirty="0">
              <a:cs typeface="B Nazanin" panose="00000400000000000000" pitchFamily="2" charset="-78"/>
            </a:endParaRPr>
          </a:p>
        </p:txBody>
      </p:sp>
      <p:sp>
        <p:nvSpPr>
          <p:cNvPr id="329" name="TextBox 328">
            <a:extLst>
              <a:ext uri="{FF2B5EF4-FFF2-40B4-BE49-F238E27FC236}">
                <a16:creationId xmlns:a16="http://schemas.microsoft.com/office/drawing/2014/main" id="{EDF83D62-2ED6-448B-8549-B0B3DC8A21BE}"/>
              </a:ext>
            </a:extLst>
          </p:cNvPr>
          <p:cNvSpPr txBox="1"/>
          <p:nvPr/>
        </p:nvSpPr>
        <p:spPr>
          <a:xfrm>
            <a:off x="7774405" y="4362103"/>
            <a:ext cx="1512719" cy="830997"/>
          </a:xfrm>
          <a:prstGeom prst="rect">
            <a:avLst/>
          </a:prstGeom>
          <a:noFill/>
        </p:spPr>
        <p:txBody>
          <a:bodyPr wrap="square" rtlCol="0">
            <a:spAutoFit/>
          </a:bodyPr>
          <a:lstStyle/>
          <a:p>
            <a:pPr algn="r" rtl="1"/>
            <a:r>
              <a:rPr lang="en-ID" sz="4800" b="1">
                <a:solidFill>
                  <a:schemeClr val="accent2"/>
                </a:solidFill>
                <a:latin typeface="+mj-lt"/>
                <a:cs typeface="B Nazanin" panose="00000400000000000000" pitchFamily="2" charset="-78"/>
              </a:rPr>
              <a:t>85</a:t>
            </a:r>
          </a:p>
        </p:txBody>
      </p:sp>
      <p:sp>
        <p:nvSpPr>
          <p:cNvPr id="330" name="TextBox 329">
            <a:extLst>
              <a:ext uri="{FF2B5EF4-FFF2-40B4-BE49-F238E27FC236}">
                <a16:creationId xmlns:a16="http://schemas.microsoft.com/office/drawing/2014/main" id="{4F279619-57CE-48DC-8505-F18A138F9486}"/>
              </a:ext>
            </a:extLst>
          </p:cNvPr>
          <p:cNvSpPr txBox="1"/>
          <p:nvPr/>
        </p:nvSpPr>
        <p:spPr>
          <a:xfrm>
            <a:off x="8576920" y="4447300"/>
            <a:ext cx="2656025" cy="646331"/>
          </a:xfrm>
          <a:prstGeom prst="rect">
            <a:avLst/>
          </a:prstGeom>
          <a:noFill/>
        </p:spPr>
        <p:txBody>
          <a:bodyPr wrap="square" rtlCol="0">
            <a:spAutoFit/>
          </a:bodyPr>
          <a:lstStyle/>
          <a:p>
            <a:pPr algn="r" rtl="1"/>
            <a:r>
              <a:rPr lang="fa-IR" b="1" dirty="0">
                <a:latin typeface="+mj-lt"/>
                <a:cs typeface="B Nazanin" panose="00000400000000000000" pitchFamily="2" charset="-78"/>
              </a:rPr>
              <a:t>جوایز انباشته شده</a:t>
            </a:r>
          </a:p>
          <a:p>
            <a:pPr algn="r" rtl="1"/>
            <a:r>
              <a:rPr lang="fa-IR" b="1" dirty="0">
                <a:latin typeface="+mj-lt"/>
                <a:cs typeface="B Nazanin" panose="00000400000000000000" pitchFamily="2" charset="-78"/>
              </a:rPr>
              <a:t>از سال به سال</a:t>
            </a:r>
            <a:endParaRPr lang="en-ID" b="1" dirty="0">
              <a:latin typeface="+mj-lt"/>
              <a:cs typeface="B Nazanin" panose="00000400000000000000" pitchFamily="2" charset="-78"/>
            </a:endParaRPr>
          </a:p>
        </p:txBody>
      </p:sp>
      <p:sp>
        <p:nvSpPr>
          <p:cNvPr id="331" name="Rectangle 330">
            <a:extLst>
              <a:ext uri="{FF2B5EF4-FFF2-40B4-BE49-F238E27FC236}">
                <a16:creationId xmlns:a16="http://schemas.microsoft.com/office/drawing/2014/main" id="{317F51AF-4771-468C-84A7-6D47FA8864E3}"/>
              </a:ext>
            </a:extLst>
          </p:cNvPr>
          <p:cNvSpPr/>
          <p:nvPr/>
        </p:nvSpPr>
        <p:spPr>
          <a:xfrm>
            <a:off x="7782845" y="5114719"/>
            <a:ext cx="3868029" cy="711733"/>
          </a:xfrm>
          <a:prstGeom prst="rect">
            <a:avLst/>
          </a:prstGeom>
        </p:spPr>
        <p:txBody>
          <a:bodyPr wrap="square">
            <a:spAutoFit/>
          </a:bodyPr>
          <a:lstStyle/>
          <a:p>
            <a:pPr algn="r" rtl="1">
              <a:lnSpc>
                <a:spcPct val="150000"/>
              </a:lnSpc>
            </a:pPr>
            <a:r>
              <a:rPr lang="fa-IR" sz="1400" dirty="0">
                <a:ea typeface="Times New Roman" panose="02020603050405020304" pitchFamily="18" charset="0"/>
                <a:cs typeface="B Nazanin" panose="00000400000000000000" pitchFamily="2" charset="-78"/>
              </a:rPr>
              <a:t>بچه های کلینیک پزشکی من، به نوشیدن بزرگترین نفرت. انیاس، اما نویسنده نه. برای مثال، زمین یک عنصر ضروری نیست، بستر</a:t>
            </a:r>
            <a:endParaRPr lang="en-ID" sz="1400" dirty="0">
              <a:cs typeface="B Nazanin" panose="00000400000000000000" pitchFamily="2" charset="-78"/>
            </a:endParaRPr>
          </a:p>
        </p:txBody>
      </p:sp>
    </p:spTree>
    <p:extLst>
      <p:ext uri="{BB962C8B-B14F-4D97-AF65-F5344CB8AC3E}">
        <p14:creationId xmlns:p14="http://schemas.microsoft.com/office/powerpoint/2010/main" val="2853655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27"/>
                                        </p:tgtEl>
                                        <p:attrNameLst>
                                          <p:attrName>style.visibility</p:attrName>
                                        </p:attrNameLst>
                                      </p:cBhvr>
                                      <p:to>
                                        <p:strVal val="visible"/>
                                      </p:to>
                                    </p:set>
                                    <p:animEffect transition="in" filter="fade">
                                      <p:cBhvr>
                                        <p:cTn id="7" dur="1000"/>
                                        <p:tgtEl>
                                          <p:spTgt spid="227"/>
                                        </p:tgtEl>
                                      </p:cBhvr>
                                    </p:animEffect>
                                    <p:anim calcmode="lin" valueType="num">
                                      <p:cBhvr>
                                        <p:cTn id="8" dur="1000" fill="hold"/>
                                        <p:tgtEl>
                                          <p:spTgt spid="227"/>
                                        </p:tgtEl>
                                        <p:attrNameLst>
                                          <p:attrName>ppt_x</p:attrName>
                                        </p:attrNameLst>
                                      </p:cBhvr>
                                      <p:tavLst>
                                        <p:tav tm="0">
                                          <p:val>
                                            <p:strVal val="#ppt_x"/>
                                          </p:val>
                                        </p:tav>
                                        <p:tav tm="100000">
                                          <p:val>
                                            <p:strVal val="#ppt_x"/>
                                          </p:val>
                                        </p:tav>
                                      </p:tavLst>
                                    </p:anim>
                                    <p:anim calcmode="lin" valueType="num">
                                      <p:cBhvr>
                                        <p:cTn id="9" dur="1000" fill="hold"/>
                                        <p:tgtEl>
                                          <p:spTgt spid="227"/>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nodeType="afterEffect">
                                  <p:stCondLst>
                                    <p:cond delay="0"/>
                                  </p:stCondLst>
                                  <p:childTnLst>
                                    <p:set>
                                      <p:cBhvr>
                                        <p:cTn id="12" dur="1" fill="hold">
                                          <p:stCondLst>
                                            <p:cond delay="0"/>
                                          </p:stCondLst>
                                        </p:cTn>
                                        <p:tgtEl>
                                          <p:spTgt spid="241"/>
                                        </p:tgtEl>
                                        <p:attrNameLst>
                                          <p:attrName>style.visibility</p:attrName>
                                        </p:attrNameLst>
                                      </p:cBhvr>
                                      <p:to>
                                        <p:strVal val="visible"/>
                                      </p:to>
                                    </p:set>
                                    <p:animEffect transition="in" filter="fade">
                                      <p:cBhvr>
                                        <p:cTn id="13" dur="1000"/>
                                        <p:tgtEl>
                                          <p:spTgt spid="241"/>
                                        </p:tgtEl>
                                      </p:cBhvr>
                                    </p:animEffect>
                                    <p:anim calcmode="lin" valueType="num">
                                      <p:cBhvr>
                                        <p:cTn id="14" dur="1000" fill="hold"/>
                                        <p:tgtEl>
                                          <p:spTgt spid="241"/>
                                        </p:tgtEl>
                                        <p:attrNameLst>
                                          <p:attrName>ppt_x</p:attrName>
                                        </p:attrNameLst>
                                      </p:cBhvr>
                                      <p:tavLst>
                                        <p:tav tm="0">
                                          <p:val>
                                            <p:strVal val="#ppt_x"/>
                                          </p:val>
                                        </p:tav>
                                        <p:tav tm="100000">
                                          <p:val>
                                            <p:strVal val="#ppt_x"/>
                                          </p:val>
                                        </p:tav>
                                      </p:tavLst>
                                    </p:anim>
                                    <p:anim calcmode="lin" valueType="num">
                                      <p:cBhvr>
                                        <p:cTn id="15" dur="1000" fill="hold"/>
                                        <p:tgtEl>
                                          <p:spTgt spid="241"/>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ipe(up)">
                                      <p:cBhvr>
                                        <p:cTn id="19" dur="500"/>
                                        <p:tgtEl>
                                          <p:spTgt spid="5"/>
                                        </p:tgtEl>
                                      </p:cBhvr>
                                    </p:animEffect>
                                  </p:childTnLst>
                                </p:cTn>
                              </p:par>
                            </p:childTnLst>
                          </p:cTn>
                        </p:par>
                        <p:par>
                          <p:cTn id="20" fill="hold">
                            <p:stCondLst>
                              <p:cond delay="2500"/>
                            </p:stCondLst>
                            <p:childTnLst>
                              <p:par>
                                <p:cTn id="21" presetID="47" presetClass="entr" presetSubtype="0" fill="hold" nodeType="afterEffect">
                                  <p:stCondLst>
                                    <p:cond delay="0"/>
                                  </p:stCondLst>
                                  <p:childTnLst>
                                    <p:set>
                                      <p:cBhvr>
                                        <p:cTn id="22" dur="1" fill="hold">
                                          <p:stCondLst>
                                            <p:cond delay="0"/>
                                          </p:stCondLst>
                                        </p:cTn>
                                        <p:tgtEl>
                                          <p:spTgt spid="320"/>
                                        </p:tgtEl>
                                        <p:attrNameLst>
                                          <p:attrName>style.visibility</p:attrName>
                                        </p:attrNameLst>
                                      </p:cBhvr>
                                      <p:to>
                                        <p:strVal val="visible"/>
                                      </p:to>
                                    </p:set>
                                    <p:animEffect transition="in" filter="fade">
                                      <p:cBhvr>
                                        <p:cTn id="23" dur="1000"/>
                                        <p:tgtEl>
                                          <p:spTgt spid="320"/>
                                        </p:tgtEl>
                                      </p:cBhvr>
                                    </p:animEffect>
                                    <p:anim calcmode="lin" valueType="num">
                                      <p:cBhvr>
                                        <p:cTn id="24" dur="1000" fill="hold"/>
                                        <p:tgtEl>
                                          <p:spTgt spid="320"/>
                                        </p:tgtEl>
                                        <p:attrNameLst>
                                          <p:attrName>ppt_x</p:attrName>
                                        </p:attrNameLst>
                                      </p:cBhvr>
                                      <p:tavLst>
                                        <p:tav tm="0">
                                          <p:val>
                                            <p:strVal val="#ppt_x"/>
                                          </p:val>
                                        </p:tav>
                                        <p:tav tm="100000">
                                          <p:val>
                                            <p:strVal val="#ppt_x"/>
                                          </p:val>
                                        </p:tav>
                                      </p:tavLst>
                                    </p:anim>
                                    <p:anim calcmode="lin" valueType="num">
                                      <p:cBhvr>
                                        <p:cTn id="25" dur="1000" fill="hold"/>
                                        <p:tgtEl>
                                          <p:spTgt spid="320"/>
                                        </p:tgtEl>
                                        <p:attrNameLst>
                                          <p:attrName>ppt_y</p:attrName>
                                        </p:attrNameLst>
                                      </p:cBhvr>
                                      <p:tavLst>
                                        <p:tav tm="0">
                                          <p:val>
                                            <p:strVal val="#ppt_y-.1"/>
                                          </p:val>
                                        </p:tav>
                                        <p:tav tm="100000">
                                          <p:val>
                                            <p:strVal val="#ppt_y"/>
                                          </p:val>
                                        </p:tav>
                                      </p:tavLst>
                                    </p:anim>
                                  </p:childTnLst>
                                </p:cTn>
                              </p:par>
                              <p:par>
                                <p:cTn id="26" presetID="47" presetClass="entr" presetSubtype="0" fill="hold" nodeType="withEffect">
                                  <p:stCondLst>
                                    <p:cond delay="0"/>
                                  </p:stCondLst>
                                  <p:childTnLst>
                                    <p:set>
                                      <p:cBhvr>
                                        <p:cTn id="27" dur="1" fill="hold">
                                          <p:stCondLst>
                                            <p:cond delay="0"/>
                                          </p:stCondLst>
                                        </p:cTn>
                                        <p:tgtEl>
                                          <p:spTgt spid="244"/>
                                        </p:tgtEl>
                                        <p:attrNameLst>
                                          <p:attrName>style.visibility</p:attrName>
                                        </p:attrNameLst>
                                      </p:cBhvr>
                                      <p:to>
                                        <p:strVal val="visible"/>
                                      </p:to>
                                    </p:set>
                                    <p:animEffect transition="in" filter="fade">
                                      <p:cBhvr>
                                        <p:cTn id="28" dur="1000"/>
                                        <p:tgtEl>
                                          <p:spTgt spid="244"/>
                                        </p:tgtEl>
                                      </p:cBhvr>
                                    </p:animEffect>
                                    <p:anim calcmode="lin" valueType="num">
                                      <p:cBhvr>
                                        <p:cTn id="29" dur="1000" fill="hold"/>
                                        <p:tgtEl>
                                          <p:spTgt spid="244"/>
                                        </p:tgtEl>
                                        <p:attrNameLst>
                                          <p:attrName>ppt_x</p:attrName>
                                        </p:attrNameLst>
                                      </p:cBhvr>
                                      <p:tavLst>
                                        <p:tav tm="0">
                                          <p:val>
                                            <p:strVal val="#ppt_x"/>
                                          </p:val>
                                        </p:tav>
                                        <p:tav tm="100000">
                                          <p:val>
                                            <p:strVal val="#ppt_x"/>
                                          </p:val>
                                        </p:tav>
                                      </p:tavLst>
                                    </p:anim>
                                    <p:anim calcmode="lin" valueType="num">
                                      <p:cBhvr>
                                        <p:cTn id="30" dur="1000" fill="hold"/>
                                        <p:tgtEl>
                                          <p:spTgt spid="244"/>
                                        </p:tgtEl>
                                        <p:attrNameLst>
                                          <p:attrName>ppt_y</p:attrName>
                                        </p:attrNameLst>
                                      </p:cBhvr>
                                      <p:tavLst>
                                        <p:tav tm="0">
                                          <p:val>
                                            <p:strVal val="#ppt_y-.1"/>
                                          </p:val>
                                        </p:tav>
                                        <p:tav tm="100000">
                                          <p:val>
                                            <p:strVal val="#ppt_y"/>
                                          </p:val>
                                        </p:tav>
                                      </p:tavLst>
                                    </p:anim>
                                  </p:childTnLst>
                                </p:cTn>
                              </p:par>
                              <p:par>
                                <p:cTn id="31" presetID="47" presetClass="entr" presetSubtype="0" fill="hold" nodeType="withEffect">
                                  <p:stCondLst>
                                    <p:cond delay="250"/>
                                  </p:stCondLst>
                                  <p:childTnLst>
                                    <p:set>
                                      <p:cBhvr>
                                        <p:cTn id="32" dur="1" fill="hold">
                                          <p:stCondLst>
                                            <p:cond delay="0"/>
                                          </p:stCondLst>
                                        </p:cTn>
                                        <p:tgtEl>
                                          <p:spTgt spid="327"/>
                                        </p:tgtEl>
                                        <p:attrNameLst>
                                          <p:attrName>style.visibility</p:attrName>
                                        </p:attrNameLst>
                                      </p:cBhvr>
                                      <p:to>
                                        <p:strVal val="visible"/>
                                      </p:to>
                                    </p:set>
                                    <p:animEffect transition="in" filter="fade">
                                      <p:cBhvr>
                                        <p:cTn id="33" dur="1000"/>
                                        <p:tgtEl>
                                          <p:spTgt spid="327"/>
                                        </p:tgtEl>
                                      </p:cBhvr>
                                    </p:animEffect>
                                    <p:anim calcmode="lin" valueType="num">
                                      <p:cBhvr>
                                        <p:cTn id="34" dur="1000" fill="hold"/>
                                        <p:tgtEl>
                                          <p:spTgt spid="327"/>
                                        </p:tgtEl>
                                        <p:attrNameLst>
                                          <p:attrName>ppt_x</p:attrName>
                                        </p:attrNameLst>
                                      </p:cBhvr>
                                      <p:tavLst>
                                        <p:tav tm="0">
                                          <p:val>
                                            <p:strVal val="#ppt_x"/>
                                          </p:val>
                                        </p:tav>
                                        <p:tav tm="100000">
                                          <p:val>
                                            <p:strVal val="#ppt_x"/>
                                          </p:val>
                                        </p:tav>
                                      </p:tavLst>
                                    </p:anim>
                                    <p:anim calcmode="lin" valueType="num">
                                      <p:cBhvr>
                                        <p:cTn id="35" dur="1000" fill="hold"/>
                                        <p:tgtEl>
                                          <p:spTgt spid="327"/>
                                        </p:tgtEl>
                                        <p:attrNameLst>
                                          <p:attrName>ppt_y</p:attrName>
                                        </p:attrNameLst>
                                      </p:cBhvr>
                                      <p:tavLst>
                                        <p:tav tm="0">
                                          <p:val>
                                            <p:strVal val="#ppt_y-.1"/>
                                          </p:val>
                                        </p:tav>
                                        <p:tav tm="100000">
                                          <p:val>
                                            <p:strVal val="#ppt_y"/>
                                          </p:val>
                                        </p:tav>
                                      </p:tavLst>
                                    </p:anim>
                                  </p:childTnLst>
                                </p:cTn>
                              </p:par>
                              <p:par>
                                <p:cTn id="36" presetID="47" presetClass="entr" presetSubtype="0" fill="hold" nodeType="withEffect">
                                  <p:stCondLst>
                                    <p:cond delay="250"/>
                                  </p:stCondLst>
                                  <p:childTnLst>
                                    <p:set>
                                      <p:cBhvr>
                                        <p:cTn id="37" dur="1" fill="hold">
                                          <p:stCondLst>
                                            <p:cond delay="0"/>
                                          </p:stCondLst>
                                        </p:cTn>
                                        <p:tgtEl>
                                          <p:spTgt spid="276"/>
                                        </p:tgtEl>
                                        <p:attrNameLst>
                                          <p:attrName>style.visibility</p:attrName>
                                        </p:attrNameLst>
                                      </p:cBhvr>
                                      <p:to>
                                        <p:strVal val="visible"/>
                                      </p:to>
                                    </p:set>
                                    <p:animEffect transition="in" filter="fade">
                                      <p:cBhvr>
                                        <p:cTn id="38" dur="1000"/>
                                        <p:tgtEl>
                                          <p:spTgt spid="276"/>
                                        </p:tgtEl>
                                      </p:cBhvr>
                                    </p:animEffect>
                                    <p:anim calcmode="lin" valueType="num">
                                      <p:cBhvr>
                                        <p:cTn id="39" dur="1000" fill="hold"/>
                                        <p:tgtEl>
                                          <p:spTgt spid="276"/>
                                        </p:tgtEl>
                                        <p:attrNameLst>
                                          <p:attrName>ppt_x</p:attrName>
                                        </p:attrNameLst>
                                      </p:cBhvr>
                                      <p:tavLst>
                                        <p:tav tm="0">
                                          <p:val>
                                            <p:strVal val="#ppt_x"/>
                                          </p:val>
                                        </p:tav>
                                        <p:tav tm="100000">
                                          <p:val>
                                            <p:strVal val="#ppt_x"/>
                                          </p:val>
                                        </p:tav>
                                      </p:tavLst>
                                    </p:anim>
                                    <p:anim calcmode="lin" valueType="num">
                                      <p:cBhvr>
                                        <p:cTn id="40" dur="1000" fill="hold"/>
                                        <p:tgtEl>
                                          <p:spTgt spid="276"/>
                                        </p:tgtEl>
                                        <p:attrNameLst>
                                          <p:attrName>ppt_y</p:attrName>
                                        </p:attrNameLst>
                                      </p:cBhvr>
                                      <p:tavLst>
                                        <p:tav tm="0">
                                          <p:val>
                                            <p:strVal val="#ppt_y-.1"/>
                                          </p:val>
                                        </p:tav>
                                        <p:tav tm="100000">
                                          <p:val>
                                            <p:strVal val="#ppt_y"/>
                                          </p:val>
                                        </p:tav>
                                      </p:tavLst>
                                    </p:anim>
                                  </p:childTnLst>
                                </p:cTn>
                              </p:par>
                            </p:childTnLst>
                          </p:cTn>
                        </p:par>
                        <p:par>
                          <p:cTn id="41" fill="hold">
                            <p:stCondLst>
                              <p:cond delay="3750"/>
                            </p:stCondLst>
                            <p:childTnLst>
                              <p:par>
                                <p:cTn id="42" presetID="22" presetClass="entr" presetSubtype="8" fill="hold" grpId="0" nodeType="afterEffect">
                                  <p:stCondLst>
                                    <p:cond delay="0"/>
                                  </p:stCondLst>
                                  <p:childTnLst>
                                    <p:set>
                                      <p:cBhvr>
                                        <p:cTn id="43" dur="1" fill="hold">
                                          <p:stCondLst>
                                            <p:cond delay="0"/>
                                          </p:stCondLst>
                                        </p:cTn>
                                        <p:tgtEl>
                                          <p:spTgt spid="323"/>
                                        </p:tgtEl>
                                        <p:attrNameLst>
                                          <p:attrName>style.visibility</p:attrName>
                                        </p:attrNameLst>
                                      </p:cBhvr>
                                      <p:to>
                                        <p:strVal val="visible"/>
                                      </p:to>
                                    </p:set>
                                    <p:animEffect transition="in" filter="wipe(left)">
                                      <p:cBhvr>
                                        <p:cTn id="44" dur="500"/>
                                        <p:tgtEl>
                                          <p:spTgt spid="323"/>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329"/>
                                        </p:tgtEl>
                                        <p:attrNameLst>
                                          <p:attrName>style.visibility</p:attrName>
                                        </p:attrNameLst>
                                      </p:cBhvr>
                                      <p:to>
                                        <p:strVal val="visible"/>
                                      </p:to>
                                    </p:set>
                                    <p:animEffect transition="in" filter="wipe(left)">
                                      <p:cBhvr>
                                        <p:cTn id="47" dur="500"/>
                                        <p:tgtEl>
                                          <p:spTgt spid="329"/>
                                        </p:tgtEl>
                                      </p:cBhvr>
                                    </p:animEffect>
                                  </p:childTnLst>
                                </p:cTn>
                              </p:par>
                            </p:childTnLst>
                          </p:cTn>
                        </p:par>
                        <p:par>
                          <p:cTn id="48" fill="hold">
                            <p:stCondLst>
                              <p:cond delay="4250"/>
                            </p:stCondLst>
                            <p:childTnLst>
                              <p:par>
                                <p:cTn id="49" presetID="22" presetClass="entr" presetSubtype="1" fill="hold" grpId="0" nodeType="afterEffect">
                                  <p:stCondLst>
                                    <p:cond delay="0"/>
                                  </p:stCondLst>
                                  <p:childTnLst>
                                    <p:set>
                                      <p:cBhvr>
                                        <p:cTn id="50" dur="1" fill="hold">
                                          <p:stCondLst>
                                            <p:cond delay="0"/>
                                          </p:stCondLst>
                                        </p:cTn>
                                        <p:tgtEl>
                                          <p:spTgt spid="324"/>
                                        </p:tgtEl>
                                        <p:attrNameLst>
                                          <p:attrName>style.visibility</p:attrName>
                                        </p:attrNameLst>
                                      </p:cBhvr>
                                      <p:to>
                                        <p:strVal val="visible"/>
                                      </p:to>
                                    </p:set>
                                    <p:animEffect transition="in" filter="wipe(up)">
                                      <p:cBhvr>
                                        <p:cTn id="51" dur="500"/>
                                        <p:tgtEl>
                                          <p:spTgt spid="324"/>
                                        </p:tgtEl>
                                      </p:cBhvr>
                                    </p:animEffect>
                                  </p:childTnLst>
                                </p:cTn>
                              </p:par>
                              <p:par>
                                <p:cTn id="52" presetID="22" presetClass="entr" presetSubtype="1" fill="hold" grpId="0" nodeType="withEffect">
                                  <p:stCondLst>
                                    <p:cond delay="0"/>
                                  </p:stCondLst>
                                  <p:childTnLst>
                                    <p:set>
                                      <p:cBhvr>
                                        <p:cTn id="53" dur="1" fill="hold">
                                          <p:stCondLst>
                                            <p:cond delay="0"/>
                                          </p:stCondLst>
                                        </p:cTn>
                                        <p:tgtEl>
                                          <p:spTgt spid="330"/>
                                        </p:tgtEl>
                                        <p:attrNameLst>
                                          <p:attrName>style.visibility</p:attrName>
                                        </p:attrNameLst>
                                      </p:cBhvr>
                                      <p:to>
                                        <p:strVal val="visible"/>
                                      </p:to>
                                    </p:set>
                                    <p:animEffect transition="in" filter="wipe(up)">
                                      <p:cBhvr>
                                        <p:cTn id="54" dur="500"/>
                                        <p:tgtEl>
                                          <p:spTgt spid="330"/>
                                        </p:tgtEl>
                                      </p:cBhvr>
                                    </p:animEffect>
                                  </p:childTnLst>
                                </p:cTn>
                              </p:par>
                            </p:childTnLst>
                          </p:cTn>
                        </p:par>
                        <p:par>
                          <p:cTn id="55" fill="hold">
                            <p:stCondLst>
                              <p:cond delay="4750"/>
                            </p:stCondLst>
                            <p:childTnLst>
                              <p:par>
                                <p:cTn id="56" presetID="22" presetClass="entr" presetSubtype="1" fill="hold" grpId="0" nodeType="afterEffect">
                                  <p:stCondLst>
                                    <p:cond delay="0"/>
                                  </p:stCondLst>
                                  <p:childTnLst>
                                    <p:set>
                                      <p:cBhvr>
                                        <p:cTn id="57" dur="1" fill="hold">
                                          <p:stCondLst>
                                            <p:cond delay="0"/>
                                          </p:stCondLst>
                                        </p:cTn>
                                        <p:tgtEl>
                                          <p:spTgt spid="325"/>
                                        </p:tgtEl>
                                        <p:attrNameLst>
                                          <p:attrName>style.visibility</p:attrName>
                                        </p:attrNameLst>
                                      </p:cBhvr>
                                      <p:to>
                                        <p:strVal val="visible"/>
                                      </p:to>
                                    </p:set>
                                    <p:animEffect transition="in" filter="wipe(up)">
                                      <p:cBhvr>
                                        <p:cTn id="58" dur="500"/>
                                        <p:tgtEl>
                                          <p:spTgt spid="325"/>
                                        </p:tgtEl>
                                      </p:cBhvr>
                                    </p:animEffect>
                                  </p:childTnLst>
                                </p:cTn>
                              </p:par>
                              <p:par>
                                <p:cTn id="59" presetID="22" presetClass="entr" presetSubtype="1" fill="hold" grpId="0" nodeType="withEffect">
                                  <p:stCondLst>
                                    <p:cond delay="0"/>
                                  </p:stCondLst>
                                  <p:childTnLst>
                                    <p:set>
                                      <p:cBhvr>
                                        <p:cTn id="60" dur="1" fill="hold">
                                          <p:stCondLst>
                                            <p:cond delay="0"/>
                                          </p:stCondLst>
                                        </p:cTn>
                                        <p:tgtEl>
                                          <p:spTgt spid="331"/>
                                        </p:tgtEl>
                                        <p:attrNameLst>
                                          <p:attrName>style.visibility</p:attrName>
                                        </p:attrNameLst>
                                      </p:cBhvr>
                                      <p:to>
                                        <p:strVal val="visible"/>
                                      </p:to>
                                    </p:set>
                                    <p:animEffect transition="in" filter="wipe(up)">
                                      <p:cBhvr>
                                        <p:cTn id="61" dur="500"/>
                                        <p:tgtEl>
                                          <p:spTgt spid="3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23" grpId="0"/>
      <p:bldP spid="324" grpId="0"/>
      <p:bldP spid="325" grpId="0"/>
      <p:bldP spid="329" grpId="0"/>
      <p:bldP spid="330" grpId="0"/>
      <p:bldP spid="33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Slide Number Placeholder 85">
            <a:extLst>
              <a:ext uri="{FF2B5EF4-FFF2-40B4-BE49-F238E27FC236}">
                <a16:creationId xmlns:a16="http://schemas.microsoft.com/office/drawing/2014/main" id="{620C0CEB-36F0-420F-846C-2450E3DDF811}"/>
              </a:ext>
            </a:extLst>
          </p:cNvPr>
          <p:cNvSpPr>
            <a:spLocks noGrp="1"/>
          </p:cNvSpPr>
          <p:nvPr>
            <p:ph type="sldNum" sz="quarter" idx="12"/>
          </p:nvPr>
        </p:nvSpPr>
        <p:spPr/>
        <p:txBody>
          <a:bodyPr/>
          <a:lstStyle/>
          <a:p>
            <a:pPr rtl="1"/>
            <a:fld id="{E3813BF9-5145-4417-B95D-FA8627973885}" type="slidenum">
              <a:rPr lang="en-US" smtClean="0">
                <a:cs typeface="B Nazanin" panose="00000400000000000000" pitchFamily="2" charset="-78"/>
              </a:rPr>
              <a:pPr rtl="1"/>
              <a:t>5</a:t>
            </a:fld>
            <a:endParaRPr lang="en-US">
              <a:cs typeface="B Nazanin" panose="00000400000000000000" pitchFamily="2" charset="-78"/>
            </a:endParaRPr>
          </a:p>
        </p:txBody>
      </p:sp>
      <p:sp>
        <p:nvSpPr>
          <p:cNvPr id="3" name="Title 2">
            <a:extLst>
              <a:ext uri="{FF2B5EF4-FFF2-40B4-BE49-F238E27FC236}">
                <a16:creationId xmlns:a16="http://schemas.microsoft.com/office/drawing/2014/main" id="{0040DA61-A053-4F68-88E9-7E50D119A99D}"/>
              </a:ext>
            </a:extLst>
          </p:cNvPr>
          <p:cNvSpPr>
            <a:spLocks noGrp="1"/>
          </p:cNvSpPr>
          <p:nvPr>
            <p:ph type="ctrTitle"/>
          </p:nvPr>
        </p:nvSpPr>
        <p:spPr>
          <a:xfrm>
            <a:off x="-396611" y="1015597"/>
            <a:ext cx="6860276" cy="1926532"/>
          </a:xfrm>
        </p:spPr>
        <p:txBody>
          <a:bodyPr/>
          <a:lstStyle/>
          <a:p>
            <a:pPr algn="r" rtl="1"/>
            <a:r>
              <a:rPr lang="fa-IR" dirty="0">
                <a:cs typeface="B Nazanin" panose="00000400000000000000" pitchFamily="2" charset="-78"/>
              </a:rPr>
              <a:t>اسلاید آموزش اینفوگرافیک</a:t>
            </a:r>
            <a:endParaRPr lang="en-ID" dirty="0">
              <a:cs typeface="B Nazanin" panose="00000400000000000000" pitchFamily="2" charset="-78"/>
            </a:endParaRPr>
          </a:p>
        </p:txBody>
      </p:sp>
      <p:sp>
        <p:nvSpPr>
          <p:cNvPr id="32" name="Rectangle 23">
            <a:extLst>
              <a:ext uri="{FF2B5EF4-FFF2-40B4-BE49-F238E27FC236}">
                <a16:creationId xmlns:a16="http://schemas.microsoft.com/office/drawing/2014/main" id="{BD12B9B7-D028-4B11-BA7E-4A2CC92534C9}"/>
              </a:ext>
            </a:extLst>
          </p:cNvPr>
          <p:cNvSpPr>
            <a:spLocks noChangeArrowheads="1"/>
          </p:cNvSpPr>
          <p:nvPr/>
        </p:nvSpPr>
        <p:spPr bwMode="auto">
          <a:xfrm rot="16200000">
            <a:off x="9181795" y="3135862"/>
            <a:ext cx="1238655" cy="4781755"/>
          </a:xfrm>
          <a:prstGeom prst="rect">
            <a:avLst/>
          </a:prstGeom>
          <a:solidFill>
            <a:schemeClr val="accent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1" rIns="91440" bIns="45721" numCol="1" anchor="t" anchorCtr="0" compatLnSpc="1">
            <a:prstTxWarp prst="textNoShape">
              <a:avLst/>
            </a:prstTxWarp>
          </a:bodyPr>
          <a:lstStyle/>
          <a:p>
            <a:pPr algn="r" rtl="1"/>
            <a:endParaRPr lang="en-US" sz="1801">
              <a:cs typeface="B Nazanin" panose="00000400000000000000" pitchFamily="2" charset="-78"/>
            </a:endParaRPr>
          </a:p>
        </p:txBody>
      </p:sp>
      <p:grpSp>
        <p:nvGrpSpPr>
          <p:cNvPr id="33" name="Group 32">
            <a:extLst>
              <a:ext uri="{FF2B5EF4-FFF2-40B4-BE49-F238E27FC236}">
                <a16:creationId xmlns:a16="http://schemas.microsoft.com/office/drawing/2014/main" id="{CE759A6D-4FBE-4B48-BEED-AA7B925DB99F}"/>
              </a:ext>
            </a:extLst>
          </p:cNvPr>
          <p:cNvGrpSpPr/>
          <p:nvPr/>
        </p:nvGrpSpPr>
        <p:grpSpPr>
          <a:xfrm rot="16200000">
            <a:off x="6269509" y="5005334"/>
            <a:ext cx="1238655" cy="1042817"/>
            <a:chOff x="1371600" y="4299630"/>
            <a:chExt cx="1576388" cy="1206501"/>
          </a:xfrm>
        </p:grpSpPr>
        <p:sp>
          <p:nvSpPr>
            <p:cNvPr id="34" name="Freeform 24">
              <a:extLst>
                <a:ext uri="{FF2B5EF4-FFF2-40B4-BE49-F238E27FC236}">
                  <a16:creationId xmlns:a16="http://schemas.microsoft.com/office/drawing/2014/main" id="{8F793FD8-03E4-4E25-839D-4CC2E7D34B62}"/>
                </a:ext>
              </a:extLst>
            </p:cNvPr>
            <p:cNvSpPr>
              <a:spLocks/>
            </p:cNvSpPr>
            <p:nvPr/>
          </p:nvSpPr>
          <p:spPr bwMode="auto">
            <a:xfrm>
              <a:off x="1371600" y="4299630"/>
              <a:ext cx="1576388" cy="1206500"/>
            </a:xfrm>
            <a:custGeom>
              <a:avLst/>
              <a:gdLst>
                <a:gd name="T0" fmla="*/ 993 w 993"/>
                <a:gd name="T1" fmla="*/ 760 h 760"/>
                <a:gd name="T2" fmla="*/ 497 w 993"/>
                <a:gd name="T3" fmla="*/ 0 h 760"/>
                <a:gd name="T4" fmla="*/ 0 w 993"/>
                <a:gd name="T5" fmla="*/ 760 h 760"/>
                <a:gd name="T6" fmla="*/ 993 w 993"/>
                <a:gd name="T7" fmla="*/ 760 h 760"/>
              </a:gdLst>
              <a:ahLst/>
              <a:cxnLst>
                <a:cxn ang="0">
                  <a:pos x="T0" y="T1"/>
                </a:cxn>
                <a:cxn ang="0">
                  <a:pos x="T2" y="T3"/>
                </a:cxn>
                <a:cxn ang="0">
                  <a:pos x="T4" y="T5"/>
                </a:cxn>
                <a:cxn ang="0">
                  <a:pos x="T6" y="T7"/>
                </a:cxn>
              </a:cxnLst>
              <a:rect l="0" t="0" r="r" b="b"/>
              <a:pathLst>
                <a:path w="993" h="760">
                  <a:moveTo>
                    <a:pt x="993" y="760"/>
                  </a:moveTo>
                  <a:lnTo>
                    <a:pt x="497" y="0"/>
                  </a:lnTo>
                  <a:lnTo>
                    <a:pt x="0" y="760"/>
                  </a:lnTo>
                  <a:lnTo>
                    <a:pt x="993" y="760"/>
                  </a:lnTo>
                  <a:close/>
                </a:path>
              </a:pathLst>
            </a:custGeom>
            <a:solidFill>
              <a:srgbClr val="E3C599"/>
            </a:solidFill>
            <a:ln>
              <a:noFill/>
            </a:ln>
          </p:spPr>
          <p:txBody>
            <a:bodyPr vert="horz" wrap="square" lIns="91440" tIns="45721" rIns="91440" bIns="45721" numCol="1" anchor="t" anchorCtr="0" compatLnSpc="1">
              <a:prstTxWarp prst="textNoShape">
                <a:avLst/>
              </a:prstTxWarp>
            </a:bodyPr>
            <a:lstStyle/>
            <a:p>
              <a:pPr algn="r" rtl="1"/>
              <a:endParaRPr lang="en-US" sz="1801" dirty="0">
                <a:cs typeface="B Nazanin" panose="00000400000000000000" pitchFamily="2" charset="-78"/>
              </a:endParaRPr>
            </a:p>
          </p:txBody>
        </p:sp>
        <p:sp>
          <p:nvSpPr>
            <p:cNvPr id="35" name="Freeform 25">
              <a:extLst>
                <a:ext uri="{FF2B5EF4-FFF2-40B4-BE49-F238E27FC236}">
                  <a16:creationId xmlns:a16="http://schemas.microsoft.com/office/drawing/2014/main" id="{AA008417-A6AD-42EE-A98E-B8B905AE92A4}"/>
                </a:ext>
              </a:extLst>
            </p:cNvPr>
            <p:cNvSpPr>
              <a:spLocks/>
            </p:cNvSpPr>
            <p:nvPr/>
          </p:nvSpPr>
          <p:spPr bwMode="auto">
            <a:xfrm>
              <a:off x="2152650" y="4299631"/>
              <a:ext cx="442913" cy="1206500"/>
            </a:xfrm>
            <a:custGeom>
              <a:avLst/>
              <a:gdLst>
                <a:gd name="T0" fmla="*/ 279 w 279"/>
                <a:gd name="T1" fmla="*/ 760 h 760"/>
                <a:gd name="T2" fmla="*/ 5 w 279"/>
                <a:gd name="T3" fmla="*/ 0 h 760"/>
                <a:gd name="T4" fmla="*/ 5 w 279"/>
                <a:gd name="T5" fmla="*/ 0 h 760"/>
                <a:gd name="T6" fmla="*/ 0 w 279"/>
                <a:gd name="T7" fmla="*/ 760 h 760"/>
                <a:gd name="T8" fmla="*/ 279 w 279"/>
                <a:gd name="T9" fmla="*/ 760 h 760"/>
              </a:gdLst>
              <a:ahLst/>
              <a:cxnLst>
                <a:cxn ang="0">
                  <a:pos x="T0" y="T1"/>
                </a:cxn>
                <a:cxn ang="0">
                  <a:pos x="T2" y="T3"/>
                </a:cxn>
                <a:cxn ang="0">
                  <a:pos x="T4" y="T5"/>
                </a:cxn>
                <a:cxn ang="0">
                  <a:pos x="T6" y="T7"/>
                </a:cxn>
                <a:cxn ang="0">
                  <a:pos x="T8" y="T9"/>
                </a:cxn>
              </a:cxnLst>
              <a:rect l="0" t="0" r="r" b="b"/>
              <a:pathLst>
                <a:path w="279" h="760">
                  <a:moveTo>
                    <a:pt x="279" y="760"/>
                  </a:moveTo>
                  <a:lnTo>
                    <a:pt x="5" y="0"/>
                  </a:lnTo>
                  <a:lnTo>
                    <a:pt x="5" y="0"/>
                  </a:lnTo>
                  <a:lnTo>
                    <a:pt x="0" y="760"/>
                  </a:lnTo>
                  <a:lnTo>
                    <a:pt x="279" y="760"/>
                  </a:lnTo>
                  <a:close/>
                </a:path>
              </a:pathLst>
            </a:custGeom>
            <a:solidFill>
              <a:srgbClr val="E3C599"/>
            </a:solidFill>
            <a:ln>
              <a:noFill/>
            </a:ln>
          </p:spPr>
          <p:txBody>
            <a:bodyPr vert="horz" wrap="square" lIns="91440" tIns="45721" rIns="91440" bIns="45721" numCol="1" anchor="t" anchorCtr="0" compatLnSpc="1">
              <a:prstTxWarp prst="textNoShape">
                <a:avLst/>
              </a:prstTxWarp>
            </a:bodyPr>
            <a:lstStyle/>
            <a:p>
              <a:pPr algn="r" rtl="1"/>
              <a:endParaRPr lang="en-US" sz="1801">
                <a:cs typeface="B Nazanin" panose="00000400000000000000" pitchFamily="2" charset="-78"/>
              </a:endParaRPr>
            </a:p>
          </p:txBody>
        </p:sp>
        <p:sp>
          <p:nvSpPr>
            <p:cNvPr id="36" name="Freeform 26">
              <a:extLst>
                <a:ext uri="{FF2B5EF4-FFF2-40B4-BE49-F238E27FC236}">
                  <a16:creationId xmlns:a16="http://schemas.microsoft.com/office/drawing/2014/main" id="{656EB6CA-EDD1-4A82-B39B-AAD628148037}"/>
                </a:ext>
              </a:extLst>
            </p:cNvPr>
            <p:cNvSpPr>
              <a:spLocks/>
            </p:cNvSpPr>
            <p:nvPr/>
          </p:nvSpPr>
          <p:spPr bwMode="auto">
            <a:xfrm>
              <a:off x="1720850" y="4299631"/>
              <a:ext cx="439738" cy="1206500"/>
            </a:xfrm>
            <a:custGeom>
              <a:avLst/>
              <a:gdLst>
                <a:gd name="T0" fmla="*/ 272 w 277"/>
                <a:gd name="T1" fmla="*/ 760 h 760"/>
                <a:gd name="T2" fmla="*/ 277 w 277"/>
                <a:gd name="T3" fmla="*/ 0 h 760"/>
                <a:gd name="T4" fmla="*/ 274 w 277"/>
                <a:gd name="T5" fmla="*/ 3 h 760"/>
                <a:gd name="T6" fmla="*/ 0 w 277"/>
                <a:gd name="T7" fmla="*/ 760 h 760"/>
                <a:gd name="T8" fmla="*/ 272 w 277"/>
                <a:gd name="T9" fmla="*/ 760 h 760"/>
              </a:gdLst>
              <a:ahLst/>
              <a:cxnLst>
                <a:cxn ang="0">
                  <a:pos x="T0" y="T1"/>
                </a:cxn>
                <a:cxn ang="0">
                  <a:pos x="T2" y="T3"/>
                </a:cxn>
                <a:cxn ang="0">
                  <a:pos x="T4" y="T5"/>
                </a:cxn>
                <a:cxn ang="0">
                  <a:pos x="T6" y="T7"/>
                </a:cxn>
                <a:cxn ang="0">
                  <a:pos x="T8" y="T9"/>
                </a:cxn>
              </a:cxnLst>
              <a:rect l="0" t="0" r="r" b="b"/>
              <a:pathLst>
                <a:path w="277" h="760">
                  <a:moveTo>
                    <a:pt x="272" y="760"/>
                  </a:moveTo>
                  <a:lnTo>
                    <a:pt x="277" y="0"/>
                  </a:lnTo>
                  <a:lnTo>
                    <a:pt x="274" y="3"/>
                  </a:lnTo>
                  <a:lnTo>
                    <a:pt x="0" y="760"/>
                  </a:lnTo>
                  <a:lnTo>
                    <a:pt x="272" y="760"/>
                  </a:lnTo>
                  <a:close/>
                </a:path>
              </a:pathLst>
            </a:custGeom>
            <a:solidFill>
              <a:srgbClr val="E3C599"/>
            </a:solidFill>
            <a:ln>
              <a:noFill/>
            </a:ln>
          </p:spPr>
          <p:txBody>
            <a:bodyPr vert="horz" wrap="square" lIns="91440" tIns="45721" rIns="91440" bIns="45721" numCol="1" anchor="t" anchorCtr="0" compatLnSpc="1">
              <a:prstTxWarp prst="textNoShape">
                <a:avLst/>
              </a:prstTxWarp>
            </a:bodyPr>
            <a:lstStyle/>
            <a:p>
              <a:pPr algn="r" rtl="1"/>
              <a:endParaRPr lang="en-US" sz="1801">
                <a:cs typeface="B Nazanin" panose="00000400000000000000" pitchFamily="2" charset="-78"/>
              </a:endParaRPr>
            </a:p>
          </p:txBody>
        </p:sp>
        <p:sp>
          <p:nvSpPr>
            <p:cNvPr id="37" name="Freeform 27">
              <a:extLst>
                <a:ext uri="{FF2B5EF4-FFF2-40B4-BE49-F238E27FC236}">
                  <a16:creationId xmlns:a16="http://schemas.microsoft.com/office/drawing/2014/main" id="{7AC60D58-4E19-477A-A925-948566302CB5}"/>
                </a:ext>
              </a:extLst>
            </p:cNvPr>
            <p:cNvSpPr>
              <a:spLocks/>
            </p:cNvSpPr>
            <p:nvPr/>
          </p:nvSpPr>
          <p:spPr bwMode="auto">
            <a:xfrm>
              <a:off x="1935163" y="4299631"/>
              <a:ext cx="446088" cy="342900"/>
            </a:xfrm>
            <a:custGeom>
              <a:avLst/>
              <a:gdLst>
                <a:gd name="T0" fmla="*/ 0 w 281"/>
                <a:gd name="T1" fmla="*/ 216 h 216"/>
                <a:gd name="T2" fmla="*/ 142 w 281"/>
                <a:gd name="T3" fmla="*/ 0 h 216"/>
                <a:gd name="T4" fmla="*/ 281 w 281"/>
                <a:gd name="T5" fmla="*/ 216 h 216"/>
                <a:gd name="T6" fmla="*/ 0 w 281"/>
                <a:gd name="T7" fmla="*/ 216 h 216"/>
              </a:gdLst>
              <a:ahLst/>
              <a:cxnLst>
                <a:cxn ang="0">
                  <a:pos x="T0" y="T1"/>
                </a:cxn>
                <a:cxn ang="0">
                  <a:pos x="T2" y="T3"/>
                </a:cxn>
                <a:cxn ang="0">
                  <a:pos x="T4" y="T5"/>
                </a:cxn>
                <a:cxn ang="0">
                  <a:pos x="T6" y="T7"/>
                </a:cxn>
              </a:cxnLst>
              <a:rect l="0" t="0" r="r" b="b"/>
              <a:pathLst>
                <a:path w="281" h="216">
                  <a:moveTo>
                    <a:pt x="0" y="216"/>
                  </a:moveTo>
                  <a:lnTo>
                    <a:pt x="142" y="0"/>
                  </a:lnTo>
                  <a:lnTo>
                    <a:pt x="281" y="216"/>
                  </a:lnTo>
                  <a:lnTo>
                    <a:pt x="0" y="216"/>
                  </a:lnTo>
                  <a:close/>
                </a:path>
              </a:pathLst>
            </a:custGeom>
            <a:solidFill>
              <a:schemeClr val="tx1"/>
            </a:solidFill>
            <a:ln>
              <a:noFill/>
            </a:ln>
          </p:spPr>
          <p:txBody>
            <a:bodyPr vert="horz" wrap="square" lIns="91440" tIns="45721" rIns="91440" bIns="45721" numCol="1" anchor="t" anchorCtr="0" compatLnSpc="1">
              <a:prstTxWarp prst="textNoShape">
                <a:avLst/>
              </a:prstTxWarp>
            </a:bodyPr>
            <a:lstStyle/>
            <a:p>
              <a:pPr algn="r" rtl="1"/>
              <a:endParaRPr lang="en-US" sz="1801" dirty="0">
                <a:cs typeface="B Nazanin" panose="00000400000000000000" pitchFamily="2" charset="-78"/>
              </a:endParaRPr>
            </a:p>
          </p:txBody>
        </p:sp>
        <p:sp>
          <p:nvSpPr>
            <p:cNvPr id="38" name="Freeform 28">
              <a:extLst>
                <a:ext uri="{FF2B5EF4-FFF2-40B4-BE49-F238E27FC236}">
                  <a16:creationId xmlns:a16="http://schemas.microsoft.com/office/drawing/2014/main" id="{449F196F-B394-48DE-857A-8E1AB1FFA676}"/>
                </a:ext>
              </a:extLst>
            </p:cNvPr>
            <p:cNvSpPr>
              <a:spLocks/>
            </p:cNvSpPr>
            <p:nvPr/>
          </p:nvSpPr>
          <p:spPr bwMode="auto">
            <a:xfrm>
              <a:off x="2036763" y="4299631"/>
              <a:ext cx="247650" cy="342900"/>
            </a:xfrm>
            <a:custGeom>
              <a:avLst/>
              <a:gdLst>
                <a:gd name="T0" fmla="*/ 156 w 156"/>
                <a:gd name="T1" fmla="*/ 216 h 216"/>
                <a:gd name="T2" fmla="*/ 0 w 156"/>
                <a:gd name="T3" fmla="*/ 216 h 216"/>
                <a:gd name="T4" fmla="*/ 75 w 156"/>
                <a:gd name="T5" fmla="*/ 3 h 216"/>
                <a:gd name="T6" fmla="*/ 78 w 156"/>
                <a:gd name="T7" fmla="*/ 0 h 216"/>
                <a:gd name="T8" fmla="*/ 78 w 156"/>
                <a:gd name="T9" fmla="*/ 0 h 216"/>
                <a:gd name="T10" fmla="*/ 156 w 156"/>
                <a:gd name="T11" fmla="*/ 216 h 216"/>
              </a:gdLst>
              <a:ahLst/>
              <a:cxnLst>
                <a:cxn ang="0">
                  <a:pos x="T0" y="T1"/>
                </a:cxn>
                <a:cxn ang="0">
                  <a:pos x="T2" y="T3"/>
                </a:cxn>
                <a:cxn ang="0">
                  <a:pos x="T4" y="T5"/>
                </a:cxn>
                <a:cxn ang="0">
                  <a:pos x="T6" y="T7"/>
                </a:cxn>
                <a:cxn ang="0">
                  <a:pos x="T8" y="T9"/>
                </a:cxn>
                <a:cxn ang="0">
                  <a:pos x="T10" y="T11"/>
                </a:cxn>
              </a:cxnLst>
              <a:rect l="0" t="0" r="r" b="b"/>
              <a:pathLst>
                <a:path w="156" h="216">
                  <a:moveTo>
                    <a:pt x="156" y="216"/>
                  </a:moveTo>
                  <a:lnTo>
                    <a:pt x="0" y="216"/>
                  </a:lnTo>
                  <a:lnTo>
                    <a:pt x="75" y="3"/>
                  </a:lnTo>
                  <a:lnTo>
                    <a:pt x="78" y="0"/>
                  </a:lnTo>
                  <a:lnTo>
                    <a:pt x="78" y="0"/>
                  </a:lnTo>
                  <a:lnTo>
                    <a:pt x="156" y="216"/>
                  </a:lnTo>
                  <a:close/>
                </a:path>
              </a:pathLst>
            </a:custGeom>
            <a:solidFill>
              <a:schemeClr val="tx1">
                <a:lumMod val="75000"/>
                <a:lumOff val="25000"/>
              </a:schemeClr>
            </a:solidFill>
            <a:ln>
              <a:noFill/>
            </a:ln>
          </p:spPr>
          <p:txBody>
            <a:bodyPr vert="horz" wrap="square" lIns="91440" tIns="45721" rIns="91440" bIns="45721" numCol="1" anchor="t" anchorCtr="0" compatLnSpc="1">
              <a:prstTxWarp prst="textNoShape">
                <a:avLst/>
              </a:prstTxWarp>
            </a:bodyPr>
            <a:lstStyle/>
            <a:p>
              <a:pPr algn="r" rtl="1"/>
              <a:endParaRPr lang="en-US" sz="1801">
                <a:cs typeface="B Nazanin" panose="00000400000000000000" pitchFamily="2" charset="-78"/>
              </a:endParaRPr>
            </a:p>
          </p:txBody>
        </p:sp>
        <p:sp>
          <p:nvSpPr>
            <p:cNvPr id="39" name="Freeform 29">
              <a:extLst>
                <a:ext uri="{FF2B5EF4-FFF2-40B4-BE49-F238E27FC236}">
                  <a16:creationId xmlns:a16="http://schemas.microsoft.com/office/drawing/2014/main" id="{3177E98F-CE27-4835-AF83-7F02FE7BD8CA}"/>
                </a:ext>
              </a:extLst>
            </p:cNvPr>
            <p:cNvSpPr>
              <a:spLocks/>
            </p:cNvSpPr>
            <p:nvPr/>
          </p:nvSpPr>
          <p:spPr bwMode="auto">
            <a:xfrm>
              <a:off x="2036763" y="4299631"/>
              <a:ext cx="123825" cy="342900"/>
            </a:xfrm>
            <a:custGeom>
              <a:avLst/>
              <a:gdLst>
                <a:gd name="T0" fmla="*/ 75 w 78"/>
                <a:gd name="T1" fmla="*/ 216 h 216"/>
                <a:gd name="T2" fmla="*/ 0 w 78"/>
                <a:gd name="T3" fmla="*/ 216 h 216"/>
                <a:gd name="T4" fmla="*/ 75 w 78"/>
                <a:gd name="T5" fmla="*/ 3 h 216"/>
                <a:gd name="T6" fmla="*/ 78 w 78"/>
                <a:gd name="T7" fmla="*/ 0 h 216"/>
                <a:gd name="T8" fmla="*/ 78 w 78"/>
                <a:gd name="T9" fmla="*/ 0 h 216"/>
                <a:gd name="T10" fmla="*/ 75 w 78"/>
                <a:gd name="T11" fmla="*/ 216 h 216"/>
              </a:gdLst>
              <a:ahLst/>
              <a:cxnLst>
                <a:cxn ang="0">
                  <a:pos x="T0" y="T1"/>
                </a:cxn>
                <a:cxn ang="0">
                  <a:pos x="T2" y="T3"/>
                </a:cxn>
                <a:cxn ang="0">
                  <a:pos x="T4" y="T5"/>
                </a:cxn>
                <a:cxn ang="0">
                  <a:pos x="T6" y="T7"/>
                </a:cxn>
                <a:cxn ang="0">
                  <a:pos x="T8" y="T9"/>
                </a:cxn>
                <a:cxn ang="0">
                  <a:pos x="T10" y="T11"/>
                </a:cxn>
              </a:cxnLst>
              <a:rect l="0" t="0" r="r" b="b"/>
              <a:pathLst>
                <a:path w="78" h="216">
                  <a:moveTo>
                    <a:pt x="75" y="216"/>
                  </a:moveTo>
                  <a:lnTo>
                    <a:pt x="0" y="216"/>
                  </a:lnTo>
                  <a:lnTo>
                    <a:pt x="75" y="3"/>
                  </a:lnTo>
                  <a:lnTo>
                    <a:pt x="78" y="0"/>
                  </a:lnTo>
                  <a:lnTo>
                    <a:pt x="78" y="0"/>
                  </a:lnTo>
                  <a:lnTo>
                    <a:pt x="75" y="216"/>
                  </a:lnTo>
                  <a:close/>
                </a:path>
              </a:pathLst>
            </a:custGeom>
            <a:solidFill>
              <a:schemeClr val="tx1">
                <a:lumMod val="50000"/>
                <a:lumOff val="50000"/>
              </a:schemeClr>
            </a:solidFill>
            <a:ln>
              <a:noFill/>
            </a:ln>
          </p:spPr>
          <p:txBody>
            <a:bodyPr vert="horz" wrap="square" lIns="91440" tIns="45721" rIns="91440" bIns="45721" numCol="1" anchor="t" anchorCtr="0" compatLnSpc="1">
              <a:prstTxWarp prst="textNoShape">
                <a:avLst/>
              </a:prstTxWarp>
            </a:bodyPr>
            <a:lstStyle/>
            <a:p>
              <a:pPr algn="r" rtl="1"/>
              <a:endParaRPr lang="en-US" sz="1801">
                <a:cs typeface="B Nazanin" panose="00000400000000000000" pitchFamily="2" charset="-78"/>
              </a:endParaRPr>
            </a:p>
          </p:txBody>
        </p:sp>
      </p:grpSp>
      <p:sp>
        <p:nvSpPr>
          <p:cNvPr id="44" name="Rectangle 43">
            <a:extLst>
              <a:ext uri="{FF2B5EF4-FFF2-40B4-BE49-F238E27FC236}">
                <a16:creationId xmlns:a16="http://schemas.microsoft.com/office/drawing/2014/main" id="{133B0123-4581-40F1-A8D2-ECA187BB1364}"/>
              </a:ext>
            </a:extLst>
          </p:cNvPr>
          <p:cNvSpPr/>
          <p:nvPr/>
        </p:nvSpPr>
        <p:spPr>
          <a:xfrm>
            <a:off x="942717" y="4629414"/>
            <a:ext cx="4515692" cy="711733"/>
          </a:xfrm>
          <a:prstGeom prst="rect">
            <a:avLst/>
          </a:prstGeom>
        </p:spPr>
        <p:txBody>
          <a:bodyPr wrap="square">
            <a:spAutoFit/>
          </a:bodyPr>
          <a:lstStyle/>
          <a:p>
            <a:pPr algn="r" rtl="1">
              <a:lnSpc>
                <a:spcPct val="150000"/>
              </a:lnSpc>
            </a:pPr>
            <a:r>
              <a:rPr lang="fa-IR" sz="1400" dirty="0">
                <a:ea typeface="Times New Roman" panose="02020603050405020304" pitchFamily="18" charset="0"/>
                <a:cs typeface="B Nazanin" panose="00000400000000000000" pitchFamily="2" charset="-78"/>
              </a:rPr>
              <a:t>قالب پاورپوينت حرفه ای ، قابل ویرایش ، جهت استفاده در جلسات دفاع رساله ، پایان نامه ، پروپوزال و سمینار و .... می باشد.</a:t>
            </a:r>
            <a:endParaRPr lang="en-ID" sz="1400" dirty="0">
              <a:cs typeface="B Nazanin" panose="00000400000000000000" pitchFamily="2" charset="-78"/>
            </a:endParaRPr>
          </a:p>
        </p:txBody>
      </p:sp>
      <p:sp>
        <p:nvSpPr>
          <p:cNvPr id="45" name="TextBox 44">
            <a:extLst>
              <a:ext uri="{FF2B5EF4-FFF2-40B4-BE49-F238E27FC236}">
                <a16:creationId xmlns:a16="http://schemas.microsoft.com/office/drawing/2014/main" id="{876782B2-766B-4A50-A915-AD6B83936683}"/>
              </a:ext>
            </a:extLst>
          </p:cNvPr>
          <p:cNvSpPr txBox="1"/>
          <p:nvPr/>
        </p:nvSpPr>
        <p:spPr>
          <a:xfrm>
            <a:off x="942716" y="4260082"/>
            <a:ext cx="2336800" cy="369332"/>
          </a:xfrm>
          <a:prstGeom prst="rect">
            <a:avLst/>
          </a:prstGeom>
          <a:noFill/>
        </p:spPr>
        <p:txBody>
          <a:bodyPr wrap="square" rtlCol="0">
            <a:spAutoFit/>
          </a:bodyPr>
          <a:lstStyle/>
          <a:p>
            <a:pPr algn="r" rtl="1"/>
            <a:r>
              <a:rPr lang="fa-IR" b="1" dirty="0">
                <a:latin typeface="+mj-lt"/>
                <a:cs typeface="B Nazanin" panose="00000400000000000000" pitchFamily="2" charset="-78"/>
              </a:rPr>
              <a:t>توضیحات متن</a:t>
            </a:r>
            <a:endParaRPr lang="en-ID" b="1" dirty="0">
              <a:latin typeface="+mj-lt"/>
              <a:cs typeface="B Nazanin" panose="00000400000000000000" pitchFamily="2" charset="-78"/>
            </a:endParaRPr>
          </a:p>
        </p:txBody>
      </p:sp>
      <p:grpSp>
        <p:nvGrpSpPr>
          <p:cNvPr id="79" name="Group 78">
            <a:extLst>
              <a:ext uri="{FF2B5EF4-FFF2-40B4-BE49-F238E27FC236}">
                <a16:creationId xmlns:a16="http://schemas.microsoft.com/office/drawing/2014/main" id="{4F17F872-C8F7-4206-8EAB-C534757E0BBD}"/>
              </a:ext>
            </a:extLst>
          </p:cNvPr>
          <p:cNvGrpSpPr/>
          <p:nvPr/>
        </p:nvGrpSpPr>
        <p:grpSpPr>
          <a:xfrm>
            <a:off x="1139666" y="2984494"/>
            <a:ext cx="1363564" cy="1013198"/>
            <a:chOff x="6449294" y="2363915"/>
            <a:chExt cx="5178130" cy="3497836"/>
          </a:xfrm>
          <a:effectLst>
            <a:outerShdw blurRad="990600" dist="203200" dir="5400000" sx="101000" sy="101000" algn="t" rotWithShape="0">
              <a:prstClr val="black">
                <a:alpha val="17000"/>
              </a:prstClr>
            </a:outerShdw>
          </a:effectLst>
        </p:grpSpPr>
        <p:sp>
          <p:nvSpPr>
            <p:cNvPr id="80" name="Freeform: Shape 79">
              <a:extLst>
                <a:ext uri="{FF2B5EF4-FFF2-40B4-BE49-F238E27FC236}">
                  <a16:creationId xmlns:a16="http://schemas.microsoft.com/office/drawing/2014/main" id="{B185DCBE-C9AE-4F59-858C-D1F4889D50AC}"/>
                </a:ext>
              </a:extLst>
            </p:cNvPr>
            <p:cNvSpPr/>
            <p:nvPr/>
          </p:nvSpPr>
          <p:spPr>
            <a:xfrm>
              <a:off x="6449294" y="4003658"/>
              <a:ext cx="2275238" cy="1769197"/>
            </a:xfrm>
            <a:custGeom>
              <a:avLst/>
              <a:gdLst>
                <a:gd name="connsiteX0" fmla="*/ 22296 w 409222"/>
                <a:gd name="connsiteY0" fmla="*/ 31044 h 289277"/>
                <a:gd name="connsiteX1" fmla="*/ 71 w 409222"/>
                <a:gd name="connsiteY1" fmla="*/ 0 h 289277"/>
                <a:gd name="connsiteX2" fmla="*/ 0 w 409222"/>
                <a:gd name="connsiteY2" fmla="*/ 36830 h 289277"/>
                <a:gd name="connsiteX3" fmla="*/ 22225 w 409222"/>
                <a:gd name="connsiteY3" fmla="*/ 67874 h 289277"/>
                <a:gd name="connsiteX4" fmla="*/ 414796 w 409222"/>
                <a:gd name="connsiteY4" fmla="*/ 294499 h 289277"/>
                <a:gd name="connsiteX5" fmla="*/ 414867 w 409222"/>
                <a:gd name="connsiteY5" fmla="*/ 257669 h 289277"/>
                <a:gd name="connsiteX6" fmla="*/ 22296 w 409222"/>
                <a:gd name="connsiteY6" fmla="*/ 31044 h 289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9222" h="289277">
                  <a:moveTo>
                    <a:pt x="22296" y="31044"/>
                  </a:moveTo>
                  <a:cubicBezTo>
                    <a:pt x="7479" y="22507"/>
                    <a:pt x="71" y="11218"/>
                    <a:pt x="71" y="0"/>
                  </a:cubicBezTo>
                  <a:lnTo>
                    <a:pt x="0" y="36830"/>
                  </a:lnTo>
                  <a:cubicBezTo>
                    <a:pt x="0" y="48048"/>
                    <a:pt x="7408" y="59337"/>
                    <a:pt x="22225" y="67874"/>
                  </a:cubicBezTo>
                  <a:lnTo>
                    <a:pt x="414796" y="294499"/>
                  </a:lnTo>
                  <a:lnTo>
                    <a:pt x="414867" y="257669"/>
                  </a:lnTo>
                  <a:lnTo>
                    <a:pt x="22296" y="31044"/>
                  </a:lnTo>
                  <a:close/>
                </a:path>
              </a:pathLst>
            </a:custGeom>
            <a:solidFill>
              <a:schemeClr val="accent1">
                <a:lumMod val="75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81" name="Freeform: Shape 80">
              <a:extLst>
                <a:ext uri="{FF2B5EF4-FFF2-40B4-BE49-F238E27FC236}">
                  <a16:creationId xmlns:a16="http://schemas.microsoft.com/office/drawing/2014/main" id="{F19F435E-D56E-4605-A07E-250842DEA5DF}"/>
                </a:ext>
              </a:extLst>
            </p:cNvPr>
            <p:cNvSpPr/>
            <p:nvPr/>
          </p:nvSpPr>
          <p:spPr>
            <a:xfrm>
              <a:off x="8756310" y="4006251"/>
              <a:ext cx="2863667" cy="1855500"/>
            </a:xfrm>
            <a:custGeom>
              <a:avLst/>
              <a:gdLst>
                <a:gd name="connsiteX0" fmla="*/ 518019 w 515055"/>
                <a:gd name="connsiteY0" fmla="*/ 2187 h 303388"/>
                <a:gd name="connsiteX1" fmla="*/ 517736 w 515055"/>
                <a:gd name="connsiteY1" fmla="*/ 4586 h 303388"/>
                <a:gd name="connsiteX2" fmla="*/ 517243 w 515055"/>
                <a:gd name="connsiteY2" fmla="*/ 6491 h 303388"/>
                <a:gd name="connsiteX3" fmla="*/ 516608 w 515055"/>
                <a:gd name="connsiteY3" fmla="*/ 8749 h 303388"/>
                <a:gd name="connsiteX4" fmla="*/ 515832 w 515055"/>
                <a:gd name="connsiteY4" fmla="*/ 10583 h 303388"/>
                <a:gd name="connsiteX5" fmla="*/ 514703 w 515055"/>
                <a:gd name="connsiteY5" fmla="*/ 12912 h 303388"/>
                <a:gd name="connsiteX6" fmla="*/ 513715 w 515055"/>
                <a:gd name="connsiteY6" fmla="*/ 14605 h 303388"/>
                <a:gd name="connsiteX7" fmla="*/ 511951 w 515055"/>
                <a:gd name="connsiteY7" fmla="*/ 17216 h 303388"/>
                <a:gd name="connsiteX8" fmla="*/ 509976 w 515055"/>
                <a:gd name="connsiteY8" fmla="*/ 19685 h 303388"/>
                <a:gd name="connsiteX9" fmla="*/ 509482 w 515055"/>
                <a:gd name="connsiteY9" fmla="*/ 20249 h 303388"/>
                <a:gd name="connsiteX10" fmla="*/ 506307 w 515055"/>
                <a:gd name="connsiteY10" fmla="*/ 23354 h 303388"/>
                <a:gd name="connsiteX11" fmla="*/ 503978 w 515055"/>
                <a:gd name="connsiteY11" fmla="*/ 25259 h 303388"/>
                <a:gd name="connsiteX12" fmla="*/ 501861 w 515055"/>
                <a:gd name="connsiteY12" fmla="*/ 26952 h 303388"/>
                <a:gd name="connsiteX13" fmla="*/ 499181 w 515055"/>
                <a:gd name="connsiteY13" fmla="*/ 28787 h 303388"/>
                <a:gd name="connsiteX14" fmla="*/ 496358 w 515055"/>
                <a:gd name="connsiteY14" fmla="*/ 30621 h 303388"/>
                <a:gd name="connsiteX15" fmla="*/ 106398 w 515055"/>
                <a:gd name="connsiteY15" fmla="*/ 257246 h 303388"/>
                <a:gd name="connsiteX16" fmla="*/ 99272 w 515055"/>
                <a:gd name="connsiteY16" fmla="*/ 260844 h 303388"/>
                <a:gd name="connsiteX17" fmla="*/ 97155 w 515055"/>
                <a:gd name="connsiteY17" fmla="*/ 261761 h 303388"/>
                <a:gd name="connsiteX18" fmla="*/ 91228 w 515055"/>
                <a:gd name="connsiteY18" fmla="*/ 264019 h 303388"/>
                <a:gd name="connsiteX19" fmla="*/ 89041 w 515055"/>
                <a:gd name="connsiteY19" fmla="*/ 264724 h 303388"/>
                <a:gd name="connsiteX20" fmla="*/ 85160 w 515055"/>
                <a:gd name="connsiteY20" fmla="*/ 265853 h 303388"/>
                <a:gd name="connsiteX21" fmla="*/ 82197 w 515055"/>
                <a:gd name="connsiteY21" fmla="*/ 266629 h 303388"/>
                <a:gd name="connsiteX22" fmla="*/ 78034 w 515055"/>
                <a:gd name="connsiteY22" fmla="*/ 267547 h 303388"/>
                <a:gd name="connsiteX23" fmla="*/ 75212 w 515055"/>
                <a:gd name="connsiteY23" fmla="*/ 268111 h 303388"/>
                <a:gd name="connsiteX24" fmla="*/ 66675 w 515055"/>
                <a:gd name="connsiteY24" fmla="*/ 269311 h 303388"/>
                <a:gd name="connsiteX25" fmla="*/ 63994 w 515055"/>
                <a:gd name="connsiteY25" fmla="*/ 269522 h 303388"/>
                <a:gd name="connsiteX26" fmla="*/ 58914 w 515055"/>
                <a:gd name="connsiteY26" fmla="*/ 269875 h 303388"/>
                <a:gd name="connsiteX27" fmla="*/ 55668 w 515055"/>
                <a:gd name="connsiteY27" fmla="*/ 269946 h 303388"/>
                <a:gd name="connsiteX28" fmla="*/ 51505 w 515055"/>
                <a:gd name="connsiteY28" fmla="*/ 269946 h 303388"/>
                <a:gd name="connsiteX29" fmla="*/ 48048 w 515055"/>
                <a:gd name="connsiteY29" fmla="*/ 269875 h 303388"/>
                <a:gd name="connsiteX30" fmla="*/ 44238 w 515055"/>
                <a:gd name="connsiteY30" fmla="*/ 269663 h 303388"/>
                <a:gd name="connsiteX31" fmla="*/ 40781 w 515055"/>
                <a:gd name="connsiteY31" fmla="*/ 269381 h 303388"/>
                <a:gd name="connsiteX32" fmla="*/ 37042 w 515055"/>
                <a:gd name="connsiteY32" fmla="*/ 268958 h 303388"/>
                <a:gd name="connsiteX33" fmla="*/ 33655 w 515055"/>
                <a:gd name="connsiteY33" fmla="*/ 268464 h 303388"/>
                <a:gd name="connsiteX34" fmla="*/ 29704 w 515055"/>
                <a:gd name="connsiteY34" fmla="*/ 267758 h 303388"/>
                <a:gd name="connsiteX35" fmla="*/ 26599 w 515055"/>
                <a:gd name="connsiteY35" fmla="*/ 267123 h 303388"/>
                <a:gd name="connsiteX36" fmla="*/ 21943 w 515055"/>
                <a:gd name="connsiteY36" fmla="*/ 265994 h 303388"/>
                <a:gd name="connsiteX37" fmla="*/ 19403 w 515055"/>
                <a:gd name="connsiteY37" fmla="*/ 265289 h 303388"/>
                <a:gd name="connsiteX38" fmla="*/ 11359 w 515055"/>
                <a:gd name="connsiteY38" fmla="*/ 262537 h 303388"/>
                <a:gd name="connsiteX39" fmla="*/ 7549 w 515055"/>
                <a:gd name="connsiteY39" fmla="*/ 260914 h 303388"/>
                <a:gd name="connsiteX40" fmla="*/ 5574 w 515055"/>
                <a:gd name="connsiteY40" fmla="*/ 260068 h 303388"/>
                <a:gd name="connsiteX41" fmla="*/ 70 w 515055"/>
                <a:gd name="connsiteY41" fmla="*/ 257175 h 303388"/>
                <a:gd name="connsiteX42" fmla="*/ 0 w 515055"/>
                <a:gd name="connsiteY42" fmla="*/ 294005 h 303388"/>
                <a:gd name="connsiteX43" fmla="*/ 5503 w 515055"/>
                <a:gd name="connsiteY43" fmla="*/ 296898 h 303388"/>
                <a:gd name="connsiteX44" fmla="*/ 7479 w 515055"/>
                <a:gd name="connsiteY44" fmla="*/ 297744 h 303388"/>
                <a:gd name="connsiteX45" fmla="*/ 10865 w 515055"/>
                <a:gd name="connsiteY45" fmla="*/ 299226 h 303388"/>
                <a:gd name="connsiteX46" fmla="*/ 11289 w 515055"/>
                <a:gd name="connsiteY46" fmla="*/ 299367 h 303388"/>
                <a:gd name="connsiteX47" fmla="*/ 19332 w 515055"/>
                <a:gd name="connsiteY47" fmla="*/ 302119 h 303388"/>
                <a:gd name="connsiteX48" fmla="*/ 19967 w 515055"/>
                <a:gd name="connsiteY48" fmla="*/ 302331 h 303388"/>
                <a:gd name="connsiteX49" fmla="*/ 21872 w 515055"/>
                <a:gd name="connsiteY49" fmla="*/ 302825 h 303388"/>
                <a:gd name="connsiteX50" fmla="*/ 26529 w 515055"/>
                <a:gd name="connsiteY50" fmla="*/ 303953 h 303388"/>
                <a:gd name="connsiteX51" fmla="*/ 27799 w 515055"/>
                <a:gd name="connsiteY51" fmla="*/ 304236 h 303388"/>
                <a:gd name="connsiteX52" fmla="*/ 29704 w 515055"/>
                <a:gd name="connsiteY52" fmla="*/ 304588 h 303388"/>
                <a:gd name="connsiteX53" fmla="*/ 33655 w 515055"/>
                <a:gd name="connsiteY53" fmla="*/ 305294 h 303388"/>
                <a:gd name="connsiteX54" fmla="*/ 35278 w 515055"/>
                <a:gd name="connsiteY54" fmla="*/ 305576 h 303388"/>
                <a:gd name="connsiteX55" fmla="*/ 37042 w 515055"/>
                <a:gd name="connsiteY55" fmla="*/ 305788 h 303388"/>
                <a:gd name="connsiteX56" fmla="*/ 40781 w 515055"/>
                <a:gd name="connsiteY56" fmla="*/ 306211 h 303388"/>
                <a:gd name="connsiteX57" fmla="*/ 42545 w 515055"/>
                <a:gd name="connsiteY57" fmla="*/ 306423 h 303388"/>
                <a:gd name="connsiteX58" fmla="*/ 44238 w 515055"/>
                <a:gd name="connsiteY58" fmla="*/ 306493 h 303388"/>
                <a:gd name="connsiteX59" fmla="*/ 48048 w 515055"/>
                <a:gd name="connsiteY59" fmla="*/ 306705 h 303388"/>
                <a:gd name="connsiteX60" fmla="*/ 49953 w 515055"/>
                <a:gd name="connsiteY60" fmla="*/ 306776 h 303388"/>
                <a:gd name="connsiteX61" fmla="*/ 51505 w 515055"/>
                <a:gd name="connsiteY61" fmla="*/ 306776 h 303388"/>
                <a:gd name="connsiteX62" fmla="*/ 55668 w 515055"/>
                <a:gd name="connsiteY62" fmla="*/ 306776 h 303388"/>
                <a:gd name="connsiteX63" fmla="*/ 57714 w 515055"/>
                <a:gd name="connsiteY63" fmla="*/ 306776 h 303388"/>
                <a:gd name="connsiteX64" fmla="*/ 58914 w 515055"/>
                <a:gd name="connsiteY64" fmla="*/ 306705 h 303388"/>
                <a:gd name="connsiteX65" fmla="*/ 63994 w 515055"/>
                <a:gd name="connsiteY65" fmla="*/ 306352 h 303388"/>
                <a:gd name="connsiteX66" fmla="*/ 66040 w 515055"/>
                <a:gd name="connsiteY66" fmla="*/ 306211 h 303388"/>
                <a:gd name="connsiteX67" fmla="*/ 66675 w 515055"/>
                <a:gd name="connsiteY67" fmla="*/ 306141 h 303388"/>
                <a:gd name="connsiteX68" fmla="*/ 75212 w 515055"/>
                <a:gd name="connsiteY68" fmla="*/ 304941 h 303388"/>
                <a:gd name="connsiteX69" fmla="*/ 75635 w 515055"/>
                <a:gd name="connsiteY69" fmla="*/ 304871 h 303388"/>
                <a:gd name="connsiteX70" fmla="*/ 78034 w 515055"/>
                <a:gd name="connsiteY70" fmla="*/ 304377 h 303388"/>
                <a:gd name="connsiteX71" fmla="*/ 82197 w 515055"/>
                <a:gd name="connsiteY71" fmla="*/ 303459 h 303388"/>
                <a:gd name="connsiteX72" fmla="*/ 85160 w 515055"/>
                <a:gd name="connsiteY72" fmla="*/ 302683 h 303388"/>
                <a:gd name="connsiteX73" fmla="*/ 89041 w 515055"/>
                <a:gd name="connsiteY73" fmla="*/ 301554 h 303388"/>
                <a:gd name="connsiteX74" fmla="*/ 89888 w 515055"/>
                <a:gd name="connsiteY74" fmla="*/ 301343 h 303388"/>
                <a:gd name="connsiteX75" fmla="*/ 91228 w 515055"/>
                <a:gd name="connsiteY75" fmla="*/ 300849 h 303388"/>
                <a:gd name="connsiteX76" fmla="*/ 97155 w 515055"/>
                <a:gd name="connsiteY76" fmla="*/ 298591 h 303388"/>
                <a:gd name="connsiteX77" fmla="*/ 99272 w 515055"/>
                <a:gd name="connsiteY77" fmla="*/ 297674 h 303388"/>
                <a:gd name="connsiteX78" fmla="*/ 106398 w 515055"/>
                <a:gd name="connsiteY78" fmla="*/ 294076 h 303388"/>
                <a:gd name="connsiteX79" fmla="*/ 496358 w 515055"/>
                <a:gd name="connsiteY79" fmla="*/ 67451 h 303388"/>
                <a:gd name="connsiteX80" fmla="*/ 497275 w 515055"/>
                <a:gd name="connsiteY80" fmla="*/ 66887 h 303388"/>
                <a:gd name="connsiteX81" fmla="*/ 499181 w 515055"/>
                <a:gd name="connsiteY81" fmla="*/ 65617 h 303388"/>
                <a:gd name="connsiteX82" fmla="*/ 501861 w 515055"/>
                <a:gd name="connsiteY82" fmla="*/ 63782 h 303388"/>
                <a:gd name="connsiteX83" fmla="*/ 503978 w 515055"/>
                <a:gd name="connsiteY83" fmla="*/ 62089 h 303388"/>
                <a:gd name="connsiteX84" fmla="*/ 506307 w 515055"/>
                <a:gd name="connsiteY84" fmla="*/ 60184 h 303388"/>
                <a:gd name="connsiteX85" fmla="*/ 506800 w 515055"/>
                <a:gd name="connsiteY85" fmla="*/ 59831 h 303388"/>
                <a:gd name="connsiteX86" fmla="*/ 509482 w 515055"/>
                <a:gd name="connsiteY86" fmla="*/ 57079 h 303388"/>
                <a:gd name="connsiteX87" fmla="*/ 509976 w 515055"/>
                <a:gd name="connsiteY87" fmla="*/ 56515 h 303388"/>
                <a:gd name="connsiteX88" fmla="*/ 511457 w 515055"/>
                <a:gd name="connsiteY88" fmla="*/ 54822 h 303388"/>
                <a:gd name="connsiteX89" fmla="*/ 511951 w 515055"/>
                <a:gd name="connsiteY89" fmla="*/ 54046 h 303388"/>
                <a:gd name="connsiteX90" fmla="*/ 513715 w 515055"/>
                <a:gd name="connsiteY90" fmla="*/ 51435 h 303388"/>
                <a:gd name="connsiteX91" fmla="*/ 514491 w 515055"/>
                <a:gd name="connsiteY91" fmla="*/ 50306 h 303388"/>
                <a:gd name="connsiteX92" fmla="*/ 514773 w 515055"/>
                <a:gd name="connsiteY92" fmla="*/ 49742 h 303388"/>
                <a:gd name="connsiteX93" fmla="*/ 515902 w 515055"/>
                <a:gd name="connsiteY93" fmla="*/ 47413 h 303388"/>
                <a:gd name="connsiteX94" fmla="*/ 516537 w 515055"/>
                <a:gd name="connsiteY94" fmla="*/ 46073 h 303388"/>
                <a:gd name="connsiteX95" fmla="*/ 516678 w 515055"/>
                <a:gd name="connsiteY95" fmla="*/ 45579 h 303388"/>
                <a:gd name="connsiteX96" fmla="*/ 517313 w 515055"/>
                <a:gd name="connsiteY96" fmla="*/ 43321 h 303388"/>
                <a:gd name="connsiteX97" fmla="*/ 517736 w 515055"/>
                <a:gd name="connsiteY97" fmla="*/ 41769 h 303388"/>
                <a:gd name="connsiteX98" fmla="*/ 517807 w 515055"/>
                <a:gd name="connsiteY98" fmla="*/ 41346 h 303388"/>
                <a:gd name="connsiteX99" fmla="*/ 518089 w 515055"/>
                <a:gd name="connsiteY99" fmla="*/ 39017 h 303388"/>
                <a:gd name="connsiteX100" fmla="*/ 518301 w 515055"/>
                <a:gd name="connsiteY100" fmla="*/ 37465 h 303388"/>
                <a:gd name="connsiteX101" fmla="*/ 518301 w 515055"/>
                <a:gd name="connsiteY101" fmla="*/ 36830 h 303388"/>
                <a:gd name="connsiteX102" fmla="*/ 518371 w 515055"/>
                <a:gd name="connsiteY102" fmla="*/ 0 h 303388"/>
                <a:gd name="connsiteX103" fmla="*/ 518019 w 515055"/>
                <a:gd name="connsiteY103" fmla="*/ 2187 h 30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Lst>
              <a:rect l="l" t="t" r="r" b="b"/>
              <a:pathLst>
                <a:path w="515055" h="303388">
                  <a:moveTo>
                    <a:pt x="518019" y="2187"/>
                  </a:moveTo>
                  <a:cubicBezTo>
                    <a:pt x="517948" y="2963"/>
                    <a:pt x="517878" y="3739"/>
                    <a:pt x="517736" y="4586"/>
                  </a:cubicBezTo>
                  <a:cubicBezTo>
                    <a:pt x="517595" y="5221"/>
                    <a:pt x="517454" y="5856"/>
                    <a:pt x="517243" y="6491"/>
                  </a:cubicBezTo>
                  <a:cubicBezTo>
                    <a:pt x="517031" y="7267"/>
                    <a:pt x="516890" y="7973"/>
                    <a:pt x="516608" y="8749"/>
                  </a:cubicBezTo>
                  <a:cubicBezTo>
                    <a:pt x="516396" y="9384"/>
                    <a:pt x="516114" y="9948"/>
                    <a:pt x="515832" y="10583"/>
                  </a:cubicBezTo>
                  <a:cubicBezTo>
                    <a:pt x="515479" y="11359"/>
                    <a:pt x="515126" y="12136"/>
                    <a:pt x="514703" y="12912"/>
                  </a:cubicBezTo>
                  <a:cubicBezTo>
                    <a:pt x="514420" y="13476"/>
                    <a:pt x="514068" y="14041"/>
                    <a:pt x="513715" y="14605"/>
                  </a:cubicBezTo>
                  <a:cubicBezTo>
                    <a:pt x="513150" y="15522"/>
                    <a:pt x="512586" y="16369"/>
                    <a:pt x="511951" y="17216"/>
                  </a:cubicBezTo>
                  <a:cubicBezTo>
                    <a:pt x="511316" y="18062"/>
                    <a:pt x="510681" y="18909"/>
                    <a:pt x="509976" y="19685"/>
                  </a:cubicBezTo>
                  <a:cubicBezTo>
                    <a:pt x="509834" y="19897"/>
                    <a:pt x="509623" y="20038"/>
                    <a:pt x="509482" y="20249"/>
                  </a:cubicBezTo>
                  <a:cubicBezTo>
                    <a:pt x="508494" y="21308"/>
                    <a:pt x="507435" y="22366"/>
                    <a:pt x="506307" y="23354"/>
                  </a:cubicBezTo>
                  <a:cubicBezTo>
                    <a:pt x="505601" y="23989"/>
                    <a:pt x="504754" y="24624"/>
                    <a:pt x="503978" y="25259"/>
                  </a:cubicBezTo>
                  <a:cubicBezTo>
                    <a:pt x="503273" y="25823"/>
                    <a:pt x="502638" y="26388"/>
                    <a:pt x="501861" y="26952"/>
                  </a:cubicBezTo>
                  <a:cubicBezTo>
                    <a:pt x="501015" y="27587"/>
                    <a:pt x="500098" y="28152"/>
                    <a:pt x="499181" y="28787"/>
                  </a:cubicBezTo>
                  <a:cubicBezTo>
                    <a:pt x="498263" y="29422"/>
                    <a:pt x="497346" y="30057"/>
                    <a:pt x="496358" y="30621"/>
                  </a:cubicBezTo>
                  <a:lnTo>
                    <a:pt x="106398" y="257246"/>
                  </a:lnTo>
                  <a:cubicBezTo>
                    <a:pt x="104140" y="258586"/>
                    <a:pt x="101741" y="259715"/>
                    <a:pt x="99272" y="260844"/>
                  </a:cubicBezTo>
                  <a:cubicBezTo>
                    <a:pt x="98566" y="261197"/>
                    <a:pt x="97861" y="261479"/>
                    <a:pt x="97155" y="261761"/>
                  </a:cubicBezTo>
                  <a:cubicBezTo>
                    <a:pt x="95250" y="262537"/>
                    <a:pt x="93274" y="263313"/>
                    <a:pt x="91228" y="264019"/>
                  </a:cubicBezTo>
                  <a:cubicBezTo>
                    <a:pt x="90523" y="264231"/>
                    <a:pt x="89817" y="264513"/>
                    <a:pt x="89041" y="264724"/>
                  </a:cubicBezTo>
                  <a:cubicBezTo>
                    <a:pt x="87771" y="265148"/>
                    <a:pt x="86431" y="265501"/>
                    <a:pt x="85160" y="265853"/>
                  </a:cubicBezTo>
                  <a:cubicBezTo>
                    <a:pt x="84173" y="266136"/>
                    <a:pt x="83185" y="266418"/>
                    <a:pt x="82197" y="266629"/>
                  </a:cubicBezTo>
                  <a:cubicBezTo>
                    <a:pt x="80857" y="266982"/>
                    <a:pt x="79445" y="267264"/>
                    <a:pt x="78034" y="267547"/>
                  </a:cubicBezTo>
                  <a:cubicBezTo>
                    <a:pt x="77117" y="267758"/>
                    <a:pt x="76129" y="267970"/>
                    <a:pt x="75212" y="268111"/>
                  </a:cubicBezTo>
                  <a:cubicBezTo>
                    <a:pt x="72390" y="268605"/>
                    <a:pt x="69568" y="269028"/>
                    <a:pt x="66675" y="269311"/>
                  </a:cubicBezTo>
                  <a:cubicBezTo>
                    <a:pt x="65758" y="269381"/>
                    <a:pt x="64911" y="269452"/>
                    <a:pt x="63994" y="269522"/>
                  </a:cubicBezTo>
                  <a:cubicBezTo>
                    <a:pt x="62300" y="269663"/>
                    <a:pt x="60607" y="269804"/>
                    <a:pt x="58914" y="269875"/>
                  </a:cubicBezTo>
                  <a:cubicBezTo>
                    <a:pt x="57855" y="269946"/>
                    <a:pt x="56727" y="269946"/>
                    <a:pt x="55668" y="269946"/>
                  </a:cubicBezTo>
                  <a:cubicBezTo>
                    <a:pt x="54257" y="269946"/>
                    <a:pt x="52917" y="270016"/>
                    <a:pt x="51505" y="269946"/>
                  </a:cubicBezTo>
                  <a:cubicBezTo>
                    <a:pt x="50377" y="269946"/>
                    <a:pt x="49177" y="269875"/>
                    <a:pt x="48048" y="269875"/>
                  </a:cubicBezTo>
                  <a:cubicBezTo>
                    <a:pt x="46778" y="269804"/>
                    <a:pt x="45508" y="269734"/>
                    <a:pt x="44238" y="269663"/>
                  </a:cubicBezTo>
                  <a:cubicBezTo>
                    <a:pt x="43109" y="269593"/>
                    <a:pt x="41910" y="269452"/>
                    <a:pt x="40781" y="269381"/>
                  </a:cubicBezTo>
                  <a:cubicBezTo>
                    <a:pt x="39511" y="269240"/>
                    <a:pt x="38241" y="269099"/>
                    <a:pt x="37042" y="268958"/>
                  </a:cubicBezTo>
                  <a:cubicBezTo>
                    <a:pt x="35913" y="268817"/>
                    <a:pt x="34784" y="268676"/>
                    <a:pt x="33655" y="268464"/>
                  </a:cubicBezTo>
                  <a:cubicBezTo>
                    <a:pt x="32314" y="268252"/>
                    <a:pt x="30974" y="268041"/>
                    <a:pt x="29704" y="267758"/>
                  </a:cubicBezTo>
                  <a:cubicBezTo>
                    <a:pt x="28646" y="267547"/>
                    <a:pt x="27587" y="267335"/>
                    <a:pt x="26599" y="267123"/>
                  </a:cubicBezTo>
                  <a:cubicBezTo>
                    <a:pt x="25047" y="266771"/>
                    <a:pt x="23495" y="266418"/>
                    <a:pt x="21943" y="265994"/>
                  </a:cubicBezTo>
                  <a:cubicBezTo>
                    <a:pt x="21096" y="265783"/>
                    <a:pt x="20249" y="265571"/>
                    <a:pt x="19403" y="265289"/>
                  </a:cubicBezTo>
                  <a:cubicBezTo>
                    <a:pt x="16651" y="264513"/>
                    <a:pt x="13970" y="263596"/>
                    <a:pt x="11359" y="262537"/>
                  </a:cubicBezTo>
                  <a:cubicBezTo>
                    <a:pt x="10089" y="262043"/>
                    <a:pt x="8819" y="261479"/>
                    <a:pt x="7549" y="260914"/>
                  </a:cubicBezTo>
                  <a:cubicBezTo>
                    <a:pt x="6914" y="260632"/>
                    <a:pt x="6209" y="260350"/>
                    <a:pt x="5574" y="260068"/>
                  </a:cubicBezTo>
                  <a:cubicBezTo>
                    <a:pt x="3669" y="259151"/>
                    <a:pt x="1834" y="258233"/>
                    <a:pt x="70" y="257175"/>
                  </a:cubicBezTo>
                  <a:lnTo>
                    <a:pt x="0" y="294005"/>
                  </a:lnTo>
                  <a:cubicBezTo>
                    <a:pt x="1764" y="295063"/>
                    <a:pt x="3598" y="295981"/>
                    <a:pt x="5503" y="296898"/>
                  </a:cubicBezTo>
                  <a:cubicBezTo>
                    <a:pt x="6138" y="297180"/>
                    <a:pt x="6773" y="297462"/>
                    <a:pt x="7479" y="297744"/>
                  </a:cubicBezTo>
                  <a:cubicBezTo>
                    <a:pt x="8608" y="298238"/>
                    <a:pt x="9736" y="298732"/>
                    <a:pt x="10865" y="299226"/>
                  </a:cubicBezTo>
                  <a:cubicBezTo>
                    <a:pt x="11007" y="299297"/>
                    <a:pt x="11148" y="299297"/>
                    <a:pt x="11289" y="299367"/>
                  </a:cubicBezTo>
                  <a:cubicBezTo>
                    <a:pt x="13899" y="300355"/>
                    <a:pt x="16580" y="301272"/>
                    <a:pt x="19332" y="302119"/>
                  </a:cubicBezTo>
                  <a:cubicBezTo>
                    <a:pt x="19544" y="302189"/>
                    <a:pt x="19755" y="302260"/>
                    <a:pt x="19967" y="302331"/>
                  </a:cubicBezTo>
                  <a:cubicBezTo>
                    <a:pt x="20602" y="302542"/>
                    <a:pt x="21237" y="302613"/>
                    <a:pt x="21872" y="302825"/>
                  </a:cubicBezTo>
                  <a:cubicBezTo>
                    <a:pt x="23424" y="303248"/>
                    <a:pt x="24977" y="303601"/>
                    <a:pt x="26529" y="303953"/>
                  </a:cubicBezTo>
                  <a:cubicBezTo>
                    <a:pt x="26952" y="304024"/>
                    <a:pt x="27375" y="304165"/>
                    <a:pt x="27799" y="304236"/>
                  </a:cubicBezTo>
                  <a:cubicBezTo>
                    <a:pt x="28434" y="304377"/>
                    <a:pt x="29069" y="304447"/>
                    <a:pt x="29704" y="304588"/>
                  </a:cubicBezTo>
                  <a:cubicBezTo>
                    <a:pt x="31044" y="304871"/>
                    <a:pt x="32385" y="305082"/>
                    <a:pt x="33655" y="305294"/>
                  </a:cubicBezTo>
                  <a:cubicBezTo>
                    <a:pt x="34219" y="305365"/>
                    <a:pt x="34713" y="305506"/>
                    <a:pt x="35278" y="305576"/>
                  </a:cubicBezTo>
                  <a:cubicBezTo>
                    <a:pt x="35842" y="305647"/>
                    <a:pt x="36477" y="305717"/>
                    <a:pt x="37042" y="305788"/>
                  </a:cubicBezTo>
                  <a:cubicBezTo>
                    <a:pt x="38312" y="305929"/>
                    <a:pt x="39511" y="306070"/>
                    <a:pt x="40781" y="306211"/>
                  </a:cubicBezTo>
                  <a:cubicBezTo>
                    <a:pt x="41345" y="306282"/>
                    <a:pt x="41980" y="306352"/>
                    <a:pt x="42545" y="306423"/>
                  </a:cubicBezTo>
                  <a:cubicBezTo>
                    <a:pt x="43109" y="306493"/>
                    <a:pt x="43674" y="306493"/>
                    <a:pt x="44238" y="306493"/>
                  </a:cubicBezTo>
                  <a:cubicBezTo>
                    <a:pt x="45508" y="306564"/>
                    <a:pt x="46778" y="306634"/>
                    <a:pt x="48048" y="306705"/>
                  </a:cubicBezTo>
                  <a:cubicBezTo>
                    <a:pt x="48683" y="306705"/>
                    <a:pt x="49318" y="306776"/>
                    <a:pt x="49953" y="306776"/>
                  </a:cubicBezTo>
                  <a:cubicBezTo>
                    <a:pt x="50447" y="306776"/>
                    <a:pt x="51012" y="306776"/>
                    <a:pt x="51505" y="306776"/>
                  </a:cubicBezTo>
                  <a:cubicBezTo>
                    <a:pt x="52917" y="306776"/>
                    <a:pt x="54257" y="306776"/>
                    <a:pt x="55668" y="306776"/>
                  </a:cubicBezTo>
                  <a:cubicBezTo>
                    <a:pt x="56374" y="306776"/>
                    <a:pt x="57009" y="306776"/>
                    <a:pt x="57714" y="306776"/>
                  </a:cubicBezTo>
                  <a:cubicBezTo>
                    <a:pt x="58138" y="306776"/>
                    <a:pt x="58561" y="306705"/>
                    <a:pt x="58914" y="306705"/>
                  </a:cubicBezTo>
                  <a:cubicBezTo>
                    <a:pt x="60607" y="306634"/>
                    <a:pt x="62300" y="306493"/>
                    <a:pt x="63994" y="306352"/>
                  </a:cubicBezTo>
                  <a:cubicBezTo>
                    <a:pt x="64699" y="306282"/>
                    <a:pt x="65334" y="306282"/>
                    <a:pt x="66040" y="306211"/>
                  </a:cubicBezTo>
                  <a:cubicBezTo>
                    <a:pt x="66252" y="306211"/>
                    <a:pt x="66463" y="306141"/>
                    <a:pt x="66675" y="306141"/>
                  </a:cubicBezTo>
                  <a:cubicBezTo>
                    <a:pt x="69568" y="305858"/>
                    <a:pt x="72390" y="305435"/>
                    <a:pt x="75212" y="304941"/>
                  </a:cubicBezTo>
                  <a:cubicBezTo>
                    <a:pt x="75353" y="304941"/>
                    <a:pt x="75494" y="304941"/>
                    <a:pt x="75635" y="304871"/>
                  </a:cubicBezTo>
                  <a:cubicBezTo>
                    <a:pt x="76482" y="304729"/>
                    <a:pt x="77258" y="304518"/>
                    <a:pt x="78034" y="304377"/>
                  </a:cubicBezTo>
                  <a:cubicBezTo>
                    <a:pt x="79445" y="304094"/>
                    <a:pt x="80857" y="303812"/>
                    <a:pt x="82197" y="303459"/>
                  </a:cubicBezTo>
                  <a:cubicBezTo>
                    <a:pt x="83185" y="303248"/>
                    <a:pt x="84173" y="302966"/>
                    <a:pt x="85160" y="302683"/>
                  </a:cubicBezTo>
                  <a:cubicBezTo>
                    <a:pt x="86431" y="302331"/>
                    <a:pt x="87771" y="301978"/>
                    <a:pt x="89041" y="301554"/>
                  </a:cubicBezTo>
                  <a:cubicBezTo>
                    <a:pt x="89323" y="301484"/>
                    <a:pt x="89605" y="301413"/>
                    <a:pt x="89888" y="301343"/>
                  </a:cubicBezTo>
                  <a:cubicBezTo>
                    <a:pt x="90382" y="301202"/>
                    <a:pt x="90734" y="300990"/>
                    <a:pt x="91228" y="300849"/>
                  </a:cubicBezTo>
                  <a:cubicBezTo>
                    <a:pt x="93274" y="300143"/>
                    <a:pt x="95250" y="299438"/>
                    <a:pt x="97155" y="298591"/>
                  </a:cubicBezTo>
                  <a:cubicBezTo>
                    <a:pt x="97861" y="298309"/>
                    <a:pt x="98566" y="298027"/>
                    <a:pt x="99272" y="297674"/>
                  </a:cubicBezTo>
                  <a:cubicBezTo>
                    <a:pt x="101741" y="296545"/>
                    <a:pt x="104140" y="295416"/>
                    <a:pt x="106398" y="294076"/>
                  </a:cubicBezTo>
                  <a:lnTo>
                    <a:pt x="496358" y="67451"/>
                  </a:lnTo>
                  <a:cubicBezTo>
                    <a:pt x="496640" y="67239"/>
                    <a:pt x="496993" y="67098"/>
                    <a:pt x="497275" y="66887"/>
                  </a:cubicBezTo>
                  <a:cubicBezTo>
                    <a:pt x="497981" y="66463"/>
                    <a:pt x="498545" y="66040"/>
                    <a:pt x="499181" y="65617"/>
                  </a:cubicBezTo>
                  <a:cubicBezTo>
                    <a:pt x="500098" y="65052"/>
                    <a:pt x="501015" y="64417"/>
                    <a:pt x="501861" y="63782"/>
                  </a:cubicBezTo>
                  <a:cubicBezTo>
                    <a:pt x="502638" y="63218"/>
                    <a:pt x="503273" y="62653"/>
                    <a:pt x="503978" y="62089"/>
                  </a:cubicBezTo>
                  <a:cubicBezTo>
                    <a:pt x="504754" y="61454"/>
                    <a:pt x="505601" y="60819"/>
                    <a:pt x="506307" y="60184"/>
                  </a:cubicBezTo>
                  <a:cubicBezTo>
                    <a:pt x="506448" y="60043"/>
                    <a:pt x="506659" y="59902"/>
                    <a:pt x="506800" y="59831"/>
                  </a:cubicBezTo>
                  <a:cubicBezTo>
                    <a:pt x="507788" y="58914"/>
                    <a:pt x="508635" y="57997"/>
                    <a:pt x="509482" y="57079"/>
                  </a:cubicBezTo>
                  <a:cubicBezTo>
                    <a:pt x="509623" y="56868"/>
                    <a:pt x="509834" y="56727"/>
                    <a:pt x="509976" y="56515"/>
                  </a:cubicBezTo>
                  <a:cubicBezTo>
                    <a:pt x="510469" y="55951"/>
                    <a:pt x="510963" y="55386"/>
                    <a:pt x="511457" y="54822"/>
                  </a:cubicBezTo>
                  <a:cubicBezTo>
                    <a:pt x="511669" y="54539"/>
                    <a:pt x="511810" y="54328"/>
                    <a:pt x="511951" y="54046"/>
                  </a:cubicBezTo>
                  <a:cubicBezTo>
                    <a:pt x="512586" y="53199"/>
                    <a:pt x="513150" y="52282"/>
                    <a:pt x="513715" y="51435"/>
                  </a:cubicBezTo>
                  <a:cubicBezTo>
                    <a:pt x="513927" y="51082"/>
                    <a:pt x="514279" y="50729"/>
                    <a:pt x="514491" y="50306"/>
                  </a:cubicBezTo>
                  <a:cubicBezTo>
                    <a:pt x="514632" y="50094"/>
                    <a:pt x="514632" y="49953"/>
                    <a:pt x="514773" y="49742"/>
                  </a:cubicBezTo>
                  <a:cubicBezTo>
                    <a:pt x="515197" y="48966"/>
                    <a:pt x="515549" y="48189"/>
                    <a:pt x="515902" y="47413"/>
                  </a:cubicBezTo>
                  <a:cubicBezTo>
                    <a:pt x="516114" y="46919"/>
                    <a:pt x="516396" y="46496"/>
                    <a:pt x="516537" y="46073"/>
                  </a:cubicBezTo>
                  <a:cubicBezTo>
                    <a:pt x="516608" y="45932"/>
                    <a:pt x="516608" y="45791"/>
                    <a:pt x="516678" y="45579"/>
                  </a:cubicBezTo>
                  <a:cubicBezTo>
                    <a:pt x="516960" y="44803"/>
                    <a:pt x="517101" y="44097"/>
                    <a:pt x="517313" y="43321"/>
                  </a:cubicBezTo>
                  <a:cubicBezTo>
                    <a:pt x="517454" y="42827"/>
                    <a:pt x="517666" y="42333"/>
                    <a:pt x="517736" y="41769"/>
                  </a:cubicBezTo>
                  <a:cubicBezTo>
                    <a:pt x="517736" y="41628"/>
                    <a:pt x="517736" y="41487"/>
                    <a:pt x="517807" y="41346"/>
                  </a:cubicBezTo>
                  <a:cubicBezTo>
                    <a:pt x="517948" y="40569"/>
                    <a:pt x="518019" y="39793"/>
                    <a:pt x="518089" y="39017"/>
                  </a:cubicBezTo>
                  <a:cubicBezTo>
                    <a:pt x="518160" y="38523"/>
                    <a:pt x="518230" y="37959"/>
                    <a:pt x="518301" y="37465"/>
                  </a:cubicBezTo>
                  <a:cubicBezTo>
                    <a:pt x="518301" y="37253"/>
                    <a:pt x="518301" y="37042"/>
                    <a:pt x="518301" y="36830"/>
                  </a:cubicBezTo>
                  <a:lnTo>
                    <a:pt x="518371" y="0"/>
                  </a:lnTo>
                  <a:cubicBezTo>
                    <a:pt x="518160" y="706"/>
                    <a:pt x="518089" y="1482"/>
                    <a:pt x="518019" y="2187"/>
                  </a:cubicBezTo>
                  <a:close/>
                </a:path>
              </a:pathLst>
            </a:custGeom>
            <a:solidFill>
              <a:schemeClr val="accent1">
                <a:lumMod val="75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82" name="Freeform: Shape 81">
              <a:extLst>
                <a:ext uri="{FF2B5EF4-FFF2-40B4-BE49-F238E27FC236}">
                  <a16:creationId xmlns:a16="http://schemas.microsoft.com/office/drawing/2014/main" id="{1B8A1F67-25D5-4C7C-B037-D10C2BD52045}"/>
                </a:ext>
              </a:extLst>
            </p:cNvPr>
            <p:cNvSpPr/>
            <p:nvPr/>
          </p:nvSpPr>
          <p:spPr>
            <a:xfrm>
              <a:off x="6449294" y="2363915"/>
              <a:ext cx="5178130" cy="3279487"/>
            </a:xfrm>
            <a:custGeom>
              <a:avLst/>
              <a:gdLst>
                <a:gd name="connsiteX0" fmla="*/ 910793 w 931333"/>
                <a:gd name="connsiteY0" fmla="*/ 239377 h 536222"/>
                <a:gd name="connsiteX1" fmla="*/ 911146 w 931333"/>
                <a:gd name="connsiteY1" fmla="*/ 301043 h 536222"/>
                <a:gd name="connsiteX2" fmla="*/ 521185 w 931333"/>
                <a:gd name="connsiteY2" fmla="*/ 527667 h 536222"/>
                <a:gd name="connsiteX3" fmla="*/ 414788 w 931333"/>
                <a:gd name="connsiteY3" fmla="*/ 527667 h 536222"/>
                <a:gd name="connsiteX4" fmla="*/ 22217 w 931333"/>
                <a:gd name="connsiteY4" fmla="*/ 301043 h 536222"/>
                <a:gd name="connsiteX5" fmla="*/ 21864 w 931333"/>
                <a:gd name="connsiteY5" fmla="*/ 239377 h 536222"/>
                <a:gd name="connsiteX6" fmla="*/ 411824 w 931333"/>
                <a:gd name="connsiteY6" fmla="*/ 12753 h 536222"/>
                <a:gd name="connsiteX7" fmla="*/ 518293 w 931333"/>
                <a:gd name="connsiteY7" fmla="*/ 12753 h 536222"/>
                <a:gd name="connsiteX8" fmla="*/ 910793 w 931333"/>
                <a:gd name="connsiteY8" fmla="*/ 239377 h 5362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31333" h="536222">
                  <a:moveTo>
                    <a:pt x="910793" y="239377"/>
                  </a:moveTo>
                  <a:cubicBezTo>
                    <a:pt x="940285" y="256381"/>
                    <a:pt x="940427" y="283968"/>
                    <a:pt x="911146" y="301043"/>
                  </a:cubicBezTo>
                  <a:lnTo>
                    <a:pt x="521185" y="527667"/>
                  </a:lnTo>
                  <a:cubicBezTo>
                    <a:pt x="491905" y="544671"/>
                    <a:pt x="444209" y="544742"/>
                    <a:pt x="414788" y="527667"/>
                  </a:cubicBezTo>
                  <a:lnTo>
                    <a:pt x="22217" y="301043"/>
                  </a:lnTo>
                  <a:cubicBezTo>
                    <a:pt x="-7276" y="284039"/>
                    <a:pt x="-7417" y="256381"/>
                    <a:pt x="21864" y="239377"/>
                  </a:cubicBezTo>
                  <a:lnTo>
                    <a:pt x="411824" y="12753"/>
                  </a:lnTo>
                  <a:cubicBezTo>
                    <a:pt x="441105" y="-4251"/>
                    <a:pt x="488800" y="-4251"/>
                    <a:pt x="518293" y="12753"/>
                  </a:cubicBezTo>
                  <a:lnTo>
                    <a:pt x="910793" y="239377"/>
                  </a:lnTo>
                  <a:close/>
                </a:path>
              </a:pathLst>
            </a:custGeom>
            <a:solidFill>
              <a:schemeClr val="accent1">
                <a:lumMod val="40000"/>
                <a:lumOff val="60000"/>
              </a:schemeClr>
            </a:solidFill>
            <a:ln w="7047" cap="flat">
              <a:noFill/>
              <a:prstDash val="solid"/>
              <a:miter/>
            </a:ln>
          </p:spPr>
          <p:txBody>
            <a:bodyPr rtlCol="0" anchor="ctr"/>
            <a:lstStyle/>
            <a:p>
              <a:pPr algn="r" rtl="1"/>
              <a:endParaRPr lang="en-ID">
                <a:cs typeface="B Nazanin" panose="00000400000000000000" pitchFamily="2" charset="-78"/>
              </a:endParaRPr>
            </a:p>
          </p:txBody>
        </p:sp>
      </p:grpSp>
      <p:grpSp>
        <p:nvGrpSpPr>
          <p:cNvPr id="48" name="Graphic 1">
            <a:extLst>
              <a:ext uri="{FF2B5EF4-FFF2-40B4-BE49-F238E27FC236}">
                <a16:creationId xmlns:a16="http://schemas.microsoft.com/office/drawing/2014/main" id="{DA70561E-00A6-4498-97C0-CA7D12E43097}"/>
              </a:ext>
            </a:extLst>
          </p:cNvPr>
          <p:cNvGrpSpPr/>
          <p:nvPr/>
        </p:nvGrpSpPr>
        <p:grpSpPr>
          <a:xfrm>
            <a:off x="1238282" y="2888074"/>
            <a:ext cx="1004361" cy="800765"/>
            <a:chOff x="6338076" y="222744"/>
            <a:chExt cx="754592" cy="601627"/>
          </a:xfrm>
          <a:solidFill>
            <a:schemeClr val="accent1"/>
          </a:solidFill>
        </p:grpSpPr>
        <p:sp>
          <p:nvSpPr>
            <p:cNvPr id="49" name="Freeform: Shape 48">
              <a:extLst>
                <a:ext uri="{FF2B5EF4-FFF2-40B4-BE49-F238E27FC236}">
                  <a16:creationId xmlns:a16="http://schemas.microsoft.com/office/drawing/2014/main" id="{0C0BD6FA-8D1A-423E-97BD-1F9808B49728}"/>
                </a:ext>
              </a:extLst>
            </p:cNvPr>
            <p:cNvSpPr/>
            <p:nvPr/>
          </p:nvSpPr>
          <p:spPr>
            <a:xfrm>
              <a:off x="6724720" y="233398"/>
              <a:ext cx="352778" cy="522111"/>
            </a:xfrm>
            <a:custGeom>
              <a:avLst/>
              <a:gdLst>
                <a:gd name="connsiteX0" fmla="*/ 356729 w 352777"/>
                <a:gd name="connsiteY0" fmla="*/ 199108 h 522111"/>
                <a:gd name="connsiteX1" fmla="*/ 246662 w 352777"/>
                <a:gd name="connsiteY1" fmla="*/ 507577 h 522111"/>
                <a:gd name="connsiteX2" fmla="*/ 240947 w 352777"/>
                <a:gd name="connsiteY2" fmla="*/ 523593 h 522111"/>
                <a:gd name="connsiteX3" fmla="*/ 223520 w 352777"/>
                <a:gd name="connsiteY3" fmla="*/ 513503 h 522111"/>
                <a:gd name="connsiteX4" fmla="*/ 231140 w 352777"/>
                <a:gd name="connsiteY4" fmla="*/ 508988 h 522111"/>
                <a:gd name="connsiteX5" fmla="*/ 234174 w 352777"/>
                <a:gd name="connsiteY5" fmla="*/ 500309 h 522111"/>
                <a:gd name="connsiteX6" fmla="*/ 339019 w 352777"/>
                <a:gd name="connsiteY6" fmla="*/ 203976 h 522111"/>
                <a:gd name="connsiteX7" fmla="*/ 13758 w 352777"/>
                <a:gd name="connsiteY7" fmla="*/ 16933 h 522111"/>
                <a:gd name="connsiteX8" fmla="*/ 0 w 352777"/>
                <a:gd name="connsiteY8" fmla="*/ 26035 h 522111"/>
                <a:gd name="connsiteX9" fmla="*/ 12771 w 352777"/>
                <a:gd name="connsiteY9" fmla="*/ 0 h 522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2777" h="522111">
                  <a:moveTo>
                    <a:pt x="356729" y="199108"/>
                  </a:moveTo>
                  <a:lnTo>
                    <a:pt x="246662" y="507577"/>
                  </a:lnTo>
                  <a:lnTo>
                    <a:pt x="240947" y="523593"/>
                  </a:lnTo>
                  <a:lnTo>
                    <a:pt x="223520" y="513503"/>
                  </a:lnTo>
                  <a:lnTo>
                    <a:pt x="231140" y="508988"/>
                  </a:lnTo>
                  <a:lnTo>
                    <a:pt x="234174" y="500309"/>
                  </a:lnTo>
                  <a:lnTo>
                    <a:pt x="339019" y="203976"/>
                  </a:lnTo>
                  <a:lnTo>
                    <a:pt x="13758" y="16933"/>
                  </a:lnTo>
                  <a:lnTo>
                    <a:pt x="0" y="26035"/>
                  </a:lnTo>
                  <a:lnTo>
                    <a:pt x="12771" y="0"/>
                  </a:lnTo>
                  <a:close/>
                </a:path>
              </a:pathLst>
            </a:custGeom>
            <a:solidFill>
              <a:schemeClr val="accent4"/>
            </a:solidFill>
            <a:ln w="7047" cap="flat">
              <a:noFill/>
              <a:prstDash val="solid"/>
              <a:miter/>
            </a:ln>
          </p:spPr>
          <p:txBody>
            <a:bodyPr rtlCol="0" anchor="ctr"/>
            <a:lstStyle/>
            <a:p>
              <a:pPr algn="r" rtl="1"/>
              <a:endParaRPr lang="en-ID">
                <a:cs typeface="B Nazanin" panose="00000400000000000000" pitchFamily="2" charset="-78"/>
              </a:endParaRPr>
            </a:p>
          </p:txBody>
        </p:sp>
        <p:sp>
          <p:nvSpPr>
            <p:cNvPr id="50" name="Freeform: Shape 49">
              <a:extLst>
                <a:ext uri="{FF2B5EF4-FFF2-40B4-BE49-F238E27FC236}">
                  <a16:creationId xmlns:a16="http://schemas.microsoft.com/office/drawing/2014/main" id="{7A033830-821F-44CA-87BD-42EE1534046F}"/>
                </a:ext>
              </a:extLst>
            </p:cNvPr>
            <p:cNvSpPr/>
            <p:nvPr/>
          </p:nvSpPr>
          <p:spPr>
            <a:xfrm>
              <a:off x="6621639" y="547229"/>
              <a:ext cx="331611" cy="197556"/>
            </a:xfrm>
            <a:custGeom>
              <a:avLst/>
              <a:gdLst>
                <a:gd name="connsiteX0" fmla="*/ 301554 w 331611"/>
                <a:gd name="connsiteY0" fmla="*/ 165594 h 197555"/>
                <a:gd name="connsiteX1" fmla="*/ 337255 w 331611"/>
                <a:gd name="connsiteY1" fmla="*/ 186478 h 197555"/>
                <a:gd name="connsiteX2" fmla="*/ 334222 w 331611"/>
                <a:gd name="connsiteY2" fmla="*/ 195157 h 197555"/>
                <a:gd name="connsiteX3" fmla="*/ 326602 w 331611"/>
                <a:gd name="connsiteY3" fmla="*/ 199672 h 197555"/>
                <a:gd name="connsiteX4" fmla="*/ 295769 w 331611"/>
                <a:gd name="connsiteY4" fmla="*/ 181822 h 197555"/>
                <a:gd name="connsiteX5" fmla="*/ 126859 w 331611"/>
                <a:gd name="connsiteY5" fmla="*/ 84102 h 197555"/>
                <a:gd name="connsiteX6" fmla="*/ 0 w 331611"/>
                <a:gd name="connsiteY6" fmla="*/ 10654 h 197555"/>
                <a:gd name="connsiteX7" fmla="*/ 3034 w 331611"/>
                <a:gd name="connsiteY7" fmla="*/ 8819 h 197555"/>
                <a:gd name="connsiteX8" fmla="*/ 17568 w 331611"/>
                <a:gd name="connsiteY8" fmla="*/ 0 h 197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1611" h="197555">
                  <a:moveTo>
                    <a:pt x="301554" y="165594"/>
                  </a:moveTo>
                  <a:lnTo>
                    <a:pt x="337255" y="186478"/>
                  </a:lnTo>
                  <a:lnTo>
                    <a:pt x="334222" y="195157"/>
                  </a:lnTo>
                  <a:lnTo>
                    <a:pt x="326602" y="199672"/>
                  </a:lnTo>
                  <a:lnTo>
                    <a:pt x="295769" y="181822"/>
                  </a:lnTo>
                  <a:lnTo>
                    <a:pt x="126859" y="84102"/>
                  </a:lnTo>
                  <a:lnTo>
                    <a:pt x="0" y="10654"/>
                  </a:lnTo>
                  <a:lnTo>
                    <a:pt x="3034" y="8819"/>
                  </a:lnTo>
                  <a:lnTo>
                    <a:pt x="17568" y="0"/>
                  </a:lnTo>
                  <a:close/>
                </a:path>
              </a:pathLst>
            </a:custGeom>
            <a:solidFill>
              <a:srgbClr val="F091A4"/>
            </a:solidFill>
            <a:ln w="7047" cap="flat">
              <a:noFill/>
              <a:prstDash val="solid"/>
              <a:miter/>
            </a:ln>
          </p:spPr>
          <p:txBody>
            <a:bodyPr rtlCol="0" anchor="ctr"/>
            <a:lstStyle/>
            <a:p>
              <a:pPr algn="r" rtl="1"/>
              <a:endParaRPr lang="en-ID">
                <a:cs typeface="B Nazanin" panose="00000400000000000000" pitchFamily="2" charset="-78"/>
              </a:endParaRPr>
            </a:p>
          </p:txBody>
        </p:sp>
        <p:sp>
          <p:nvSpPr>
            <p:cNvPr id="51" name="Freeform: Shape 50">
              <a:extLst>
                <a:ext uri="{FF2B5EF4-FFF2-40B4-BE49-F238E27FC236}">
                  <a16:creationId xmlns:a16="http://schemas.microsoft.com/office/drawing/2014/main" id="{CF42EA49-51E2-47F6-92C7-E6C78AE560A4}"/>
                </a:ext>
              </a:extLst>
            </p:cNvPr>
            <p:cNvSpPr/>
            <p:nvPr/>
          </p:nvSpPr>
          <p:spPr>
            <a:xfrm>
              <a:off x="6965668" y="740974"/>
              <a:ext cx="14111" cy="14111"/>
            </a:xfrm>
            <a:custGeom>
              <a:avLst/>
              <a:gdLst>
                <a:gd name="connsiteX0" fmla="*/ 15593 w 14111"/>
                <a:gd name="connsiteY0" fmla="*/ 5786 h 14111"/>
                <a:gd name="connsiteX1" fmla="*/ 0 w 14111"/>
                <a:gd name="connsiteY1" fmla="*/ 16016 h 14111"/>
                <a:gd name="connsiteX2" fmla="*/ 5715 w 14111"/>
                <a:gd name="connsiteY2" fmla="*/ 0 h 14111"/>
              </a:gdLst>
              <a:ahLst/>
              <a:cxnLst>
                <a:cxn ang="0">
                  <a:pos x="connsiteX0" y="connsiteY0"/>
                </a:cxn>
                <a:cxn ang="0">
                  <a:pos x="connsiteX1" y="connsiteY1"/>
                </a:cxn>
                <a:cxn ang="0">
                  <a:pos x="connsiteX2" y="connsiteY2"/>
                </a:cxn>
              </a:cxnLst>
              <a:rect l="l" t="t" r="r" b="b"/>
              <a:pathLst>
                <a:path w="14111" h="14111">
                  <a:moveTo>
                    <a:pt x="15593" y="5786"/>
                  </a:moveTo>
                  <a:lnTo>
                    <a:pt x="0" y="16016"/>
                  </a:lnTo>
                  <a:lnTo>
                    <a:pt x="5715" y="0"/>
                  </a:lnTo>
                  <a:close/>
                </a:path>
              </a:pathLst>
            </a:custGeom>
            <a:solidFill>
              <a:srgbClr val="F091A4"/>
            </a:solidFill>
            <a:ln w="7047" cap="flat">
              <a:noFill/>
              <a:prstDash val="solid"/>
              <a:miter/>
            </a:ln>
          </p:spPr>
          <p:txBody>
            <a:bodyPr rtlCol="0" anchor="ctr"/>
            <a:lstStyle/>
            <a:p>
              <a:pPr algn="r" rtl="1"/>
              <a:endParaRPr lang="en-ID">
                <a:cs typeface="B Nazanin" panose="00000400000000000000" pitchFamily="2" charset="-78"/>
              </a:endParaRPr>
            </a:p>
          </p:txBody>
        </p:sp>
        <p:sp>
          <p:nvSpPr>
            <p:cNvPr id="52" name="Freeform: Shape 51">
              <a:extLst>
                <a:ext uri="{FF2B5EF4-FFF2-40B4-BE49-F238E27FC236}">
                  <a16:creationId xmlns:a16="http://schemas.microsoft.com/office/drawing/2014/main" id="{313C188C-8849-456E-8674-C78089419B06}"/>
                </a:ext>
              </a:extLst>
            </p:cNvPr>
            <p:cNvSpPr/>
            <p:nvPr/>
          </p:nvSpPr>
          <p:spPr>
            <a:xfrm>
              <a:off x="6684716" y="620889"/>
              <a:ext cx="211667" cy="183444"/>
            </a:xfrm>
            <a:custGeom>
              <a:avLst/>
              <a:gdLst>
                <a:gd name="connsiteX0" fmla="*/ 216112 w 211666"/>
                <a:gd name="connsiteY0" fmla="*/ 154234 h 183444"/>
                <a:gd name="connsiteX1" fmla="*/ 166723 w 211666"/>
                <a:gd name="connsiteY1" fmla="*/ 183374 h 183444"/>
                <a:gd name="connsiteX2" fmla="*/ 163266 w 211666"/>
                <a:gd name="connsiteY2" fmla="*/ 185420 h 183444"/>
                <a:gd name="connsiteX3" fmla="*/ 163266 w 211666"/>
                <a:gd name="connsiteY3" fmla="*/ 185420 h 183444"/>
                <a:gd name="connsiteX4" fmla="*/ 9948 w 211666"/>
                <a:gd name="connsiteY4" fmla="*/ 40569 h 183444"/>
                <a:gd name="connsiteX5" fmla="*/ 0 w 211666"/>
                <a:gd name="connsiteY5" fmla="*/ 31186 h 183444"/>
                <a:gd name="connsiteX6" fmla="*/ 1059 w 211666"/>
                <a:gd name="connsiteY6" fmla="*/ 30551 h 183444"/>
                <a:gd name="connsiteX7" fmla="*/ 49318 w 211666"/>
                <a:gd name="connsiteY7" fmla="*/ 2046 h 183444"/>
                <a:gd name="connsiteX8" fmla="*/ 52775 w 211666"/>
                <a:gd name="connsiteY8" fmla="*/ 0 h 183444"/>
                <a:gd name="connsiteX9" fmla="*/ 63782 w 211666"/>
                <a:gd name="connsiteY9" fmla="*/ 10442 h 183444"/>
                <a:gd name="connsiteX10" fmla="*/ 63782 w 211666"/>
                <a:gd name="connsiteY10" fmla="*/ 10442 h 183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11666" h="183444">
                  <a:moveTo>
                    <a:pt x="216112" y="154234"/>
                  </a:moveTo>
                  <a:lnTo>
                    <a:pt x="166723" y="183374"/>
                  </a:lnTo>
                  <a:lnTo>
                    <a:pt x="163266" y="185420"/>
                  </a:lnTo>
                  <a:lnTo>
                    <a:pt x="163266" y="185420"/>
                  </a:lnTo>
                  <a:lnTo>
                    <a:pt x="9948" y="40569"/>
                  </a:lnTo>
                  <a:lnTo>
                    <a:pt x="0" y="31186"/>
                  </a:lnTo>
                  <a:lnTo>
                    <a:pt x="1059" y="30551"/>
                  </a:lnTo>
                  <a:lnTo>
                    <a:pt x="49318" y="2046"/>
                  </a:lnTo>
                  <a:lnTo>
                    <a:pt x="52775" y="0"/>
                  </a:lnTo>
                  <a:lnTo>
                    <a:pt x="63782" y="10442"/>
                  </a:lnTo>
                  <a:lnTo>
                    <a:pt x="63782" y="10442"/>
                  </a:lnTo>
                  <a:close/>
                </a:path>
              </a:pathLst>
            </a:custGeom>
            <a:solidFill>
              <a:schemeClr val="accent2">
                <a:lumMod val="75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53" name="Freeform: Shape 52">
              <a:extLst>
                <a:ext uri="{FF2B5EF4-FFF2-40B4-BE49-F238E27FC236}">
                  <a16:creationId xmlns:a16="http://schemas.microsoft.com/office/drawing/2014/main" id="{6C5AA040-2308-4239-B475-0173EDF62A18}"/>
                </a:ext>
              </a:extLst>
            </p:cNvPr>
            <p:cNvSpPr/>
            <p:nvPr/>
          </p:nvSpPr>
          <p:spPr>
            <a:xfrm>
              <a:off x="6364816" y="465314"/>
              <a:ext cx="479778" cy="338667"/>
            </a:xfrm>
            <a:custGeom>
              <a:avLst/>
              <a:gdLst>
                <a:gd name="connsiteX0" fmla="*/ 483165 w 479777"/>
                <a:gd name="connsiteY0" fmla="*/ 340995 h 338666"/>
                <a:gd name="connsiteX1" fmla="*/ 163336 w 479777"/>
                <a:gd name="connsiteY1" fmla="*/ 154234 h 338666"/>
                <a:gd name="connsiteX2" fmla="*/ 0 w 479777"/>
                <a:gd name="connsiteY2" fmla="*/ 0 h 338666"/>
                <a:gd name="connsiteX3" fmla="*/ 210609 w 479777"/>
                <a:gd name="connsiteY3" fmla="*/ 122978 h 338666"/>
                <a:gd name="connsiteX4" fmla="*/ 319899 w 479777"/>
                <a:gd name="connsiteY4" fmla="*/ 186761 h 3386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9777" h="338666">
                  <a:moveTo>
                    <a:pt x="483165" y="340995"/>
                  </a:moveTo>
                  <a:lnTo>
                    <a:pt x="163336" y="154234"/>
                  </a:lnTo>
                  <a:lnTo>
                    <a:pt x="0" y="0"/>
                  </a:lnTo>
                  <a:lnTo>
                    <a:pt x="210609" y="122978"/>
                  </a:lnTo>
                  <a:lnTo>
                    <a:pt x="319899" y="186761"/>
                  </a:lnTo>
                  <a:close/>
                </a:path>
              </a:pathLst>
            </a:custGeom>
            <a:solidFill>
              <a:srgbClr val="FDB511"/>
            </a:solidFill>
            <a:ln w="7047" cap="flat">
              <a:noFill/>
              <a:prstDash val="solid"/>
              <a:miter/>
            </a:ln>
          </p:spPr>
          <p:txBody>
            <a:bodyPr rtlCol="0" anchor="ctr"/>
            <a:lstStyle/>
            <a:p>
              <a:pPr algn="r" rtl="1"/>
              <a:endParaRPr lang="en-ID">
                <a:cs typeface="B Nazanin" panose="00000400000000000000" pitchFamily="2" charset="-78"/>
              </a:endParaRPr>
            </a:p>
          </p:txBody>
        </p:sp>
        <p:sp>
          <p:nvSpPr>
            <p:cNvPr id="54" name="Freeform: Shape 53">
              <a:extLst>
                <a:ext uri="{FF2B5EF4-FFF2-40B4-BE49-F238E27FC236}">
                  <a16:creationId xmlns:a16="http://schemas.microsoft.com/office/drawing/2014/main" id="{2727B3C1-70E0-475E-8DEC-84AB7E229FD6}"/>
                </a:ext>
              </a:extLst>
            </p:cNvPr>
            <p:cNvSpPr/>
            <p:nvPr/>
          </p:nvSpPr>
          <p:spPr>
            <a:xfrm>
              <a:off x="6575425" y="588151"/>
              <a:ext cx="105833" cy="63500"/>
            </a:xfrm>
            <a:custGeom>
              <a:avLst/>
              <a:gdLst>
                <a:gd name="connsiteX0" fmla="*/ 110349 w 105833"/>
                <a:gd name="connsiteY0" fmla="*/ 63288 h 63500"/>
                <a:gd name="connsiteX1" fmla="*/ 109290 w 105833"/>
                <a:gd name="connsiteY1" fmla="*/ 63923 h 63500"/>
                <a:gd name="connsiteX2" fmla="*/ 0 w 105833"/>
                <a:gd name="connsiteY2" fmla="*/ 141 h 63500"/>
                <a:gd name="connsiteX3" fmla="*/ 141 w 105833"/>
                <a:gd name="connsiteY3" fmla="*/ 0 h 63500"/>
              </a:gdLst>
              <a:ahLst/>
              <a:cxnLst>
                <a:cxn ang="0">
                  <a:pos x="connsiteX0" y="connsiteY0"/>
                </a:cxn>
                <a:cxn ang="0">
                  <a:pos x="connsiteX1" y="connsiteY1"/>
                </a:cxn>
                <a:cxn ang="0">
                  <a:pos x="connsiteX2" y="connsiteY2"/>
                </a:cxn>
                <a:cxn ang="0">
                  <a:pos x="connsiteX3" y="connsiteY3"/>
                </a:cxn>
              </a:cxnLst>
              <a:rect l="l" t="t" r="r" b="b"/>
              <a:pathLst>
                <a:path w="105833" h="63500">
                  <a:moveTo>
                    <a:pt x="110349" y="63288"/>
                  </a:moveTo>
                  <a:lnTo>
                    <a:pt x="109290" y="63923"/>
                  </a:lnTo>
                  <a:lnTo>
                    <a:pt x="0" y="141"/>
                  </a:lnTo>
                  <a:lnTo>
                    <a:pt x="141" y="0"/>
                  </a:lnTo>
                  <a:close/>
                </a:path>
              </a:pathLst>
            </a:custGeom>
            <a:solidFill>
              <a:srgbClr val="FDAC00"/>
            </a:solidFill>
            <a:ln w="7047" cap="flat">
              <a:noFill/>
              <a:prstDash val="solid"/>
              <a:miter/>
            </a:ln>
          </p:spPr>
          <p:txBody>
            <a:bodyPr rtlCol="0" anchor="ctr"/>
            <a:lstStyle/>
            <a:p>
              <a:pPr algn="r" rtl="1"/>
              <a:endParaRPr lang="en-ID">
                <a:cs typeface="B Nazanin" panose="00000400000000000000" pitchFamily="2" charset="-78"/>
              </a:endParaRPr>
            </a:p>
          </p:txBody>
        </p:sp>
        <p:sp>
          <p:nvSpPr>
            <p:cNvPr id="55" name="Freeform: Shape 54">
              <a:extLst>
                <a:ext uri="{FF2B5EF4-FFF2-40B4-BE49-F238E27FC236}">
                  <a16:creationId xmlns:a16="http://schemas.microsoft.com/office/drawing/2014/main" id="{F4A89988-1416-4B86-A40C-924361C84BD5}"/>
                </a:ext>
              </a:extLst>
            </p:cNvPr>
            <p:cNvSpPr/>
            <p:nvPr/>
          </p:nvSpPr>
          <p:spPr>
            <a:xfrm>
              <a:off x="6364816" y="433917"/>
              <a:ext cx="366889" cy="211667"/>
            </a:xfrm>
            <a:custGeom>
              <a:avLst/>
              <a:gdLst>
                <a:gd name="connsiteX0" fmla="*/ 372674 w 366888"/>
                <a:gd name="connsiteY0" fmla="*/ 186972 h 211666"/>
                <a:gd name="connsiteX1" fmla="*/ 320958 w 366888"/>
                <a:gd name="connsiteY1" fmla="*/ 217523 h 211666"/>
                <a:gd name="connsiteX2" fmla="*/ 319899 w 366888"/>
                <a:gd name="connsiteY2" fmla="*/ 218158 h 211666"/>
                <a:gd name="connsiteX3" fmla="*/ 210609 w 366888"/>
                <a:gd name="connsiteY3" fmla="*/ 154376 h 211666"/>
                <a:gd name="connsiteX4" fmla="*/ 0 w 366888"/>
                <a:gd name="connsiteY4" fmla="*/ 31397 h 211666"/>
                <a:gd name="connsiteX5" fmla="*/ 47484 w 366888"/>
                <a:gd name="connsiteY5" fmla="*/ 0 h 211666"/>
                <a:gd name="connsiteX6" fmla="*/ 241583 w 366888"/>
                <a:gd name="connsiteY6" fmla="*/ 111619 h 211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6888" h="211666">
                  <a:moveTo>
                    <a:pt x="372674" y="186972"/>
                  </a:moveTo>
                  <a:lnTo>
                    <a:pt x="320958" y="217523"/>
                  </a:lnTo>
                  <a:lnTo>
                    <a:pt x="319899" y="218158"/>
                  </a:lnTo>
                  <a:lnTo>
                    <a:pt x="210609" y="154376"/>
                  </a:lnTo>
                  <a:lnTo>
                    <a:pt x="0" y="31397"/>
                  </a:lnTo>
                  <a:lnTo>
                    <a:pt x="47484" y="0"/>
                  </a:lnTo>
                  <a:lnTo>
                    <a:pt x="241583" y="111619"/>
                  </a:lnTo>
                  <a:close/>
                </a:path>
              </a:pathLst>
            </a:custGeom>
            <a:solidFill>
              <a:schemeClr val="accent2">
                <a:lumMod val="60000"/>
                <a:lumOff val="40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56" name="Freeform: Shape 55">
              <a:extLst>
                <a:ext uri="{FF2B5EF4-FFF2-40B4-BE49-F238E27FC236}">
                  <a16:creationId xmlns:a16="http://schemas.microsoft.com/office/drawing/2014/main" id="{DE220FFE-A73B-439D-BFD3-1CB360BAC859}"/>
                </a:ext>
              </a:extLst>
            </p:cNvPr>
            <p:cNvSpPr/>
            <p:nvPr/>
          </p:nvSpPr>
          <p:spPr>
            <a:xfrm>
              <a:off x="6691066" y="250331"/>
              <a:ext cx="366889" cy="211667"/>
            </a:xfrm>
            <a:custGeom>
              <a:avLst/>
              <a:gdLst>
                <a:gd name="connsiteX0" fmla="*/ 372674 w 366888"/>
                <a:gd name="connsiteY0" fmla="*/ 187043 h 211666"/>
                <a:gd name="connsiteX1" fmla="*/ 319828 w 366888"/>
                <a:gd name="connsiteY1" fmla="*/ 218158 h 211666"/>
                <a:gd name="connsiteX2" fmla="*/ 210538 w 366888"/>
                <a:gd name="connsiteY2" fmla="*/ 154376 h 211666"/>
                <a:gd name="connsiteX3" fmla="*/ 0 w 366888"/>
                <a:gd name="connsiteY3" fmla="*/ 31397 h 211666"/>
                <a:gd name="connsiteX4" fmla="*/ 33655 w 366888"/>
                <a:gd name="connsiteY4" fmla="*/ 9102 h 211666"/>
                <a:gd name="connsiteX5" fmla="*/ 47413 w 366888"/>
                <a:gd name="connsiteY5" fmla="*/ 0 h 211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6888" h="211666">
                  <a:moveTo>
                    <a:pt x="372674" y="187043"/>
                  </a:moveTo>
                  <a:lnTo>
                    <a:pt x="319828" y="218158"/>
                  </a:lnTo>
                  <a:lnTo>
                    <a:pt x="210538" y="154376"/>
                  </a:lnTo>
                  <a:lnTo>
                    <a:pt x="0" y="31397"/>
                  </a:lnTo>
                  <a:lnTo>
                    <a:pt x="33655" y="9102"/>
                  </a:lnTo>
                  <a:lnTo>
                    <a:pt x="47413" y="0"/>
                  </a:lnTo>
                  <a:close/>
                </a:path>
              </a:pathLst>
            </a:custGeom>
            <a:solidFill>
              <a:schemeClr val="accent2">
                <a:lumMod val="60000"/>
                <a:lumOff val="40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57" name="Freeform: Shape 56">
              <a:extLst>
                <a:ext uri="{FF2B5EF4-FFF2-40B4-BE49-F238E27FC236}">
                  <a16:creationId xmlns:a16="http://schemas.microsoft.com/office/drawing/2014/main" id="{BF6A25AE-51B8-489F-BB57-24E5A9D7B4A2}"/>
                </a:ext>
              </a:extLst>
            </p:cNvPr>
            <p:cNvSpPr/>
            <p:nvPr/>
          </p:nvSpPr>
          <p:spPr>
            <a:xfrm>
              <a:off x="6900827" y="437374"/>
              <a:ext cx="162278" cy="331611"/>
            </a:xfrm>
            <a:custGeom>
              <a:avLst/>
              <a:gdLst>
                <a:gd name="connsiteX0" fmla="*/ 162913 w 162277"/>
                <a:gd name="connsiteY0" fmla="*/ 0 h 331611"/>
                <a:gd name="connsiteX1" fmla="*/ 58067 w 162277"/>
                <a:gd name="connsiteY1" fmla="*/ 296333 h 331611"/>
                <a:gd name="connsiteX2" fmla="*/ 55033 w 162277"/>
                <a:gd name="connsiteY2" fmla="*/ 305012 h 331611"/>
                <a:gd name="connsiteX3" fmla="*/ 47413 w 162277"/>
                <a:gd name="connsiteY3" fmla="*/ 309527 h 331611"/>
                <a:gd name="connsiteX4" fmla="*/ 0 w 162277"/>
                <a:gd name="connsiteY4" fmla="*/ 337749 h 331611"/>
                <a:gd name="connsiteX5" fmla="*/ 16580 w 162277"/>
                <a:gd name="connsiteY5" fmla="*/ 291677 h 331611"/>
                <a:gd name="connsiteX6" fmla="*/ 22366 w 162277"/>
                <a:gd name="connsiteY6" fmla="*/ 275449 h 331611"/>
                <a:gd name="connsiteX7" fmla="*/ 110066 w 162277"/>
                <a:gd name="connsiteY7" fmla="*/ 31115 h 331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2277" h="331611">
                  <a:moveTo>
                    <a:pt x="162913" y="0"/>
                  </a:moveTo>
                  <a:lnTo>
                    <a:pt x="58067" y="296333"/>
                  </a:lnTo>
                  <a:lnTo>
                    <a:pt x="55033" y="305012"/>
                  </a:lnTo>
                  <a:lnTo>
                    <a:pt x="47413" y="309527"/>
                  </a:lnTo>
                  <a:lnTo>
                    <a:pt x="0" y="337749"/>
                  </a:lnTo>
                  <a:lnTo>
                    <a:pt x="16580" y="291677"/>
                  </a:lnTo>
                  <a:lnTo>
                    <a:pt x="22366" y="275449"/>
                  </a:lnTo>
                  <a:lnTo>
                    <a:pt x="110066" y="31115"/>
                  </a:lnTo>
                  <a:close/>
                </a:path>
              </a:pathLst>
            </a:custGeom>
            <a:solidFill>
              <a:schemeClr val="accent2">
                <a:lumMod val="75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58" name="Freeform: Shape 57">
              <a:extLst>
                <a:ext uri="{FF2B5EF4-FFF2-40B4-BE49-F238E27FC236}">
                  <a16:creationId xmlns:a16="http://schemas.microsoft.com/office/drawing/2014/main" id="{0794FD70-8A44-4CB6-8BC3-A8D6FB974A5A}"/>
                </a:ext>
              </a:extLst>
            </p:cNvPr>
            <p:cNvSpPr/>
            <p:nvPr/>
          </p:nvSpPr>
          <p:spPr>
            <a:xfrm>
              <a:off x="6606399" y="281728"/>
              <a:ext cx="402167" cy="486833"/>
            </a:xfrm>
            <a:custGeom>
              <a:avLst/>
              <a:gdLst>
                <a:gd name="connsiteX0" fmla="*/ 404495 w 402166"/>
                <a:gd name="connsiteY0" fmla="*/ 186761 h 486833"/>
                <a:gd name="connsiteX1" fmla="*/ 294428 w 402166"/>
                <a:gd name="connsiteY1" fmla="*/ 493395 h 486833"/>
                <a:gd name="connsiteX2" fmla="*/ 131092 w 402166"/>
                <a:gd name="connsiteY2" fmla="*/ 339161 h 486833"/>
                <a:gd name="connsiteX3" fmla="*/ 0 w 402166"/>
                <a:gd name="connsiteY3" fmla="*/ 263807 h 486833"/>
                <a:gd name="connsiteX4" fmla="*/ 84667 w 402166"/>
                <a:gd name="connsiteY4" fmla="*/ 0 h 486833"/>
                <a:gd name="connsiteX5" fmla="*/ 295204 w 402166"/>
                <a:gd name="connsiteY5" fmla="*/ 122978 h 486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2166" h="486833">
                  <a:moveTo>
                    <a:pt x="404495" y="186761"/>
                  </a:moveTo>
                  <a:lnTo>
                    <a:pt x="294428" y="493395"/>
                  </a:lnTo>
                  <a:lnTo>
                    <a:pt x="131092" y="339161"/>
                  </a:lnTo>
                  <a:lnTo>
                    <a:pt x="0" y="263807"/>
                  </a:lnTo>
                  <a:lnTo>
                    <a:pt x="84667" y="0"/>
                  </a:lnTo>
                  <a:lnTo>
                    <a:pt x="295204" y="122978"/>
                  </a:lnTo>
                  <a:close/>
                </a:path>
              </a:pathLst>
            </a:custGeom>
            <a:solidFill>
              <a:schemeClr val="accent2"/>
            </a:solidFill>
            <a:ln w="7047" cap="flat">
              <a:noFill/>
              <a:prstDash val="solid"/>
              <a:miter/>
            </a:ln>
          </p:spPr>
          <p:txBody>
            <a:bodyPr rtlCol="0" anchor="ctr"/>
            <a:lstStyle/>
            <a:p>
              <a:pPr algn="r" rtl="1"/>
              <a:endParaRPr lang="en-ID">
                <a:cs typeface="B Nazanin" panose="00000400000000000000" pitchFamily="2" charset="-78"/>
              </a:endParaRPr>
            </a:p>
          </p:txBody>
        </p:sp>
        <p:sp>
          <p:nvSpPr>
            <p:cNvPr id="59" name="Freeform: Shape 58">
              <a:extLst>
                <a:ext uri="{FF2B5EF4-FFF2-40B4-BE49-F238E27FC236}">
                  <a16:creationId xmlns:a16="http://schemas.microsoft.com/office/drawing/2014/main" id="{8BCBB9A0-176B-44FE-9A1B-BEF552D18A3C}"/>
                </a:ext>
              </a:extLst>
            </p:cNvPr>
            <p:cNvSpPr/>
            <p:nvPr/>
          </p:nvSpPr>
          <p:spPr>
            <a:xfrm>
              <a:off x="6338076" y="459952"/>
              <a:ext cx="352778" cy="204611"/>
            </a:xfrm>
            <a:custGeom>
              <a:avLst/>
              <a:gdLst>
                <a:gd name="connsiteX0" fmla="*/ 17639 w 352777"/>
                <a:gd name="connsiteY0" fmla="*/ 0 h 204611"/>
                <a:gd name="connsiteX1" fmla="*/ 359622 w 352777"/>
                <a:gd name="connsiteY1" fmla="*/ 199531 h 204611"/>
                <a:gd name="connsiteX2" fmla="*/ 344029 w 352777"/>
                <a:gd name="connsiteY2" fmla="*/ 209762 h 204611"/>
                <a:gd name="connsiteX3" fmla="*/ 0 w 352777"/>
                <a:gd name="connsiteY3" fmla="*/ 10724 h 204611"/>
              </a:gdLst>
              <a:ahLst/>
              <a:cxnLst>
                <a:cxn ang="0">
                  <a:pos x="connsiteX0" y="connsiteY0"/>
                </a:cxn>
                <a:cxn ang="0">
                  <a:pos x="connsiteX1" y="connsiteY1"/>
                </a:cxn>
                <a:cxn ang="0">
                  <a:pos x="connsiteX2" y="connsiteY2"/>
                </a:cxn>
                <a:cxn ang="0">
                  <a:pos x="connsiteX3" y="connsiteY3"/>
                </a:cxn>
              </a:cxnLst>
              <a:rect l="l" t="t" r="r" b="b"/>
              <a:pathLst>
                <a:path w="352777" h="204611">
                  <a:moveTo>
                    <a:pt x="17639" y="0"/>
                  </a:moveTo>
                  <a:lnTo>
                    <a:pt x="359622" y="199531"/>
                  </a:lnTo>
                  <a:lnTo>
                    <a:pt x="344029" y="209762"/>
                  </a:lnTo>
                  <a:lnTo>
                    <a:pt x="0" y="10724"/>
                  </a:lnTo>
                  <a:close/>
                </a:path>
              </a:pathLst>
            </a:custGeom>
            <a:solidFill>
              <a:schemeClr val="accent4">
                <a:lumMod val="40000"/>
                <a:lumOff val="60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60" name="Freeform: Shape 59">
              <a:extLst>
                <a:ext uri="{FF2B5EF4-FFF2-40B4-BE49-F238E27FC236}">
                  <a16:creationId xmlns:a16="http://schemas.microsoft.com/office/drawing/2014/main" id="{9CBAD06E-4025-4DD7-B4A5-3857DBD3547E}"/>
                </a:ext>
              </a:extLst>
            </p:cNvPr>
            <p:cNvSpPr/>
            <p:nvPr/>
          </p:nvSpPr>
          <p:spPr>
            <a:xfrm>
              <a:off x="6737491" y="222744"/>
              <a:ext cx="352778" cy="204611"/>
            </a:xfrm>
            <a:custGeom>
              <a:avLst/>
              <a:gdLst>
                <a:gd name="connsiteX0" fmla="*/ 359622 w 352777"/>
                <a:gd name="connsiteY0" fmla="*/ 199531 h 204611"/>
                <a:gd name="connsiteX1" fmla="*/ 343958 w 352777"/>
                <a:gd name="connsiteY1" fmla="*/ 209762 h 204611"/>
                <a:gd name="connsiteX2" fmla="*/ 0 w 352777"/>
                <a:gd name="connsiteY2" fmla="*/ 10654 h 204611"/>
                <a:gd name="connsiteX3" fmla="*/ 17568 w 352777"/>
                <a:gd name="connsiteY3" fmla="*/ 0 h 204611"/>
              </a:gdLst>
              <a:ahLst/>
              <a:cxnLst>
                <a:cxn ang="0">
                  <a:pos x="connsiteX0" y="connsiteY0"/>
                </a:cxn>
                <a:cxn ang="0">
                  <a:pos x="connsiteX1" y="connsiteY1"/>
                </a:cxn>
                <a:cxn ang="0">
                  <a:pos x="connsiteX2" y="connsiteY2"/>
                </a:cxn>
                <a:cxn ang="0">
                  <a:pos x="connsiteX3" y="connsiteY3"/>
                </a:cxn>
              </a:cxnLst>
              <a:rect l="l" t="t" r="r" b="b"/>
              <a:pathLst>
                <a:path w="352777" h="204611">
                  <a:moveTo>
                    <a:pt x="359622" y="199531"/>
                  </a:moveTo>
                  <a:lnTo>
                    <a:pt x="343958" y="209762"/>
                  </a:lnTo>
                  <a:lnTo>
                    <a:pt x="0" y="10654"/>
                  </a:lnTo>
                  <a:lnTo>
                    <a:pt x="17568" y="0"/>
                  </a:lnTo>
                  <a:close/>
                </a:path>
              </a:pathLst>
            </a:custGeom>
            <a:solidFill>
              <a:schemeClr val="accent4">
                <a:lumMod val="40000"/>
                <a:lumOff val="60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61" name="Freeform: Shape 60">
              <a:extLst>
                <a:ext uri="{FF2B5EF4-FFF2-40B4-BE49-F238E27FC236}">
                  <a16:creationId xmlns:a16="http://schemas.microsoft.com/office/drawing/2014/main" id="{07377EA1-A1CE-4156-BB60-FBFDAA78ED8D}"/>
                </a:ext>
              </a:extLst>
            </p:cNvPr>
            <p:cNvSpPr/>
            <p:nvPr/>
          </p:nvSpPr>
          <p:spPr>
            <a:xfrm>
              <a:off x="6503106" y="615386"/>
              <a:ext cx="352778" cy="204611"/>
            </a:xfrm>
            <a:custGeom>
              <a:avLst/>
              <a:gdLst>
                <a:gd name="connsiteX0" fmla="*/ 359551 w 352777"/>
                <a:gd name="connsiteY0" fmla="*/ 199461 h 204611"/>
                <a:gd name="connsiteX1" fmla="*/ 343958 w 352777"/>
                <a:gd name="connsiteY1" fmla="*/ 209762 h 204611"/>
                <a:gd name="connsiteX2" fmla="*/ 0 w 352777"/>
                <a:gd name="connsiteY2" fmla="*/ 10654 h 204611"/>
                <a:gd name="connsiteX3" fmla="*/ 17568 w 352777"/>
                <a:gd name="connsiteY3" fmla="*/ 0 h 204611"/>
                <a:gd name="connsiteX4" fmla="*/ 289983 w 352777"/>
                <a:gd name="connsiteY4" fmla="*/ 158891 h 204611"/>
                <a:gd name="connsiteX5" fmla="*/ 331258 w 352777"/>
                <a:gd name="connsiteY5" fmla="*/ 182951 h 204611"/>
                <a:gd name="connsiteX6" fmla="*/ 344876 w 352777"/>
                <a:gd name="connsiteY6" fmla="*/ 190923 h 204611"/>
                <a:gd name="connsiteX7" fmla="*/ 344876 w 352777"/>
                <a:gd name="connsiteY7" fmla="*/ 190923 h 20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2777" h="204611">
                  <a:moveTo>
                    <a:pt x="359551" y="199461"/>
                  </a:moveTo>
                  <a:lnTo>
                    <a:pt x="343958" y="209762"/>
                  </a:lnTo>
                  <a:lnTo>
                    <a:pt x="0" y="10654"/>
                  </a:lnTo>
                  <a:lnTo>
                    <a:pt x="17568" y="0"/>
                  </a:lnTo>
                  <a:lnTo>
                    <a:pt x="289983" y="158891"/>
                  </a:lnTo>
                  <a:lnTo>
                    <a:pt x="331258" y="182951"/>
                  </a:lnTo>
                  <a:lnTo>
                    <a:pt x="344876" y="190923"/>
                  </a:lnTo>
                  <a:lnTo>
                    <a:pt x="344876" y="190923"/>
                  </a:lnTo>
                  <a:close/>
                </a:path>
              </a:pathLst>
            </a:custGeom>
            <a:solidFill>
              <a:srgbClr val="FD9D00"/>
            </a:solidFill>
            <a:ln w="7047" cap="flat">
              <a:noFill/>
              <a:prstDash val="solid"/>
              <a:miter/>
            </a:ln>
          </p:spPr>
          <p:txBody>
            <a:bodyPr rtlCol="0" anchor="ctr"/>
            <a:lstStyle/>
            <a:p>
              <a:pPr algn="r" rtl="1"/>
              <a:endParaRPr lang="en-ID">
                <a:cs typeface="B Nazanin" panose="00000400000000000000" pitchFamily="2" charset="-78"/>
              </a:endParaRPr>
            </a:p>
          </p:txBody>
        </p:sp>
        <p:sp>
          <p:nvSpPr>
            <p:cNvPr id="62" name="Freeform: Shape 61">
              <a:extLst>
                <a:ext uri="{FF2B5EF4-FFF2-40B4-BE49-F238E27FC236}">
                  <a16:creationId xmlns:a16="http://schemas.microsoft.com/office/drawing/2014/main" id="{A6AEDEFC-F672-4E93-9BFE-041DA1ADD4F7}"/>
                </a:ext>
              </a:extLst>
            </p:cNvPr>
            <p:cNvSpPr/>
            <p:nvPr/>
          </p:nvSpPr>
          <p:spPr>
            <a:xfrm>
              <a:off x="6682105" y="659483"/>
              <a:ext cx="176389" cy="162278"/>
            </a:xfrm>
            <a:custGeom>
              <a:avLst/>
              <a:gdLst>
                <a:gd name="connsiteX0" fmla="*/ 180551 w 176388"/>
                <a:gd name="connsiteY0" fmla="*/ 155363 h 162277"/>
                <a:gd name="connsiteX1" fmla="*/ 164959 w 176388"/>
                <a:gd name="connsiteY1" fmla="*/ 165664 h 162277"/>
                <a:gd name="connsiteX2" fmla="*/ 110984 w 176388"/>
                <a:gd name="connsiteY2" fmla="*/ 114794 h 162277"/>
                <a:gd name="connsiteX3" fmla="*/ 110984 w 176388"/>
                <a:gd name="connsiteY3" fmla="*/ 114794 h 162277"/>
                <a:gd name="connsiteX4" fmla="*/ 110913 w 176388"/>
                <a:gd name="connsiteY4" fmla="*/ 114723 h 162277"/>
                <a:gd name="connsiteX5" fmla="*/ 0 w 176388"/>
                <a:gd name="connsiteY5" fmla="*/ 10231 h 162277"/>
                <a:gd name="connsiteX6" fmla="*/ 12559 w 176388"/>
                <a:gd name="connsiteY6" fmla="*/ 1976 h 162277"/>
                <a:gd name="connsiteX7" fmla="*/ 15663 w 176388"/>
                <a:gd name="connsiteY7" fmla="*/ 0 h 162277"/>
                <a:gd name="connsiteX8" fmla="*/ 169333 w 176388"/>
                <a:gd name="connsiteY8" fmla="*/ 144780 h 162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6388" h="162277">
                  <a:moveTo>
                    <a:pt x="180551" y="155363"/>
                  </a:moveTo>
                  <a:lnTo>
                    <a:pt x="164959" y="165664"/>
                  </a:lnTo>
                  <a:lnTo>
                    <a:pt x="110984" y="114794"/>
                  </a:lnTo>
                  <a:lnTo>
                    <a:pt x="110984" y="114794"/>
                  </a:lnTo>
                  <a:lnTo>
                    <a:pt x="110913" y="114723"/>
                  </a:lnTo>
                  <a:lnTo>
                    <a:pt x="0" y="10231"/>
                  </a:lnTo>
                  <a:lnTo>
                    <a:pt x="12559" y="1976"/>
                  </a:lnTo>
                  <a:lnTo>
                    <a:pt x="15663" y="0"/>
                  </a:lnTo>
                  <a:lnTo>
                    <a:pt x="169333" y="144780"/>
                  </a:lnTo>
                  <a:close/>
                </a:path>
              </a:pathLst>
            </a:custGeom>
            <a:solidFill>
              <a:schemeClr val="accent4">
                <a:lumMod val="75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63" name="Freeform: Shape 62">
              <a:extLst>
                <a:ext uri="{FF2B5EF4-FFF2-40B4-BE49-F238E27FC236}">
                  <a16:creationId xmlns:a16="http://schemas.microsoft.com/office/drawing/2014/main" id="{4A66336D-BFFE-4BDA-BE12-5F4CC170C3A9}"/>
                </a:ext>
              </a:extLst>
            </p:cNvPr>
            <p:cNvSpPr/>
            <p:nvPr/>
          </p:nvSpPr>
          <p:spPr>
            <a:xfrm>
              <a:off x="6338076" y="470676"/>
              <a:ext cx="508000" cy="352778"/>
            </a:xfrm>
            <a:custGeom>
              <a:avLst/>
              <a:gdLst>
                <a:gd name="connsiteX0" fmla="*/ 0 w 507999"/>
                <a:gd name="connsiteY0" fmla="*/ 0 h 352777"/>
                <a:gd name="connsiteX1" fmla="*/ 164959 w 507999"/>
                <a:gd name="connsiteY1" fmla="*/ 155363 h 352777"/>
                <a:gd name="connsiteX2" fmla="*/ 508988 w 507999"/>
                <a:gd name="connsiteY2" fmla="*/ 354471 h 352777"/>
                <a:gd name="connsiteX3" fmla="*/ 344029 w 507999"/>
                <a:gd name="connsiteY3" fmla="*/ 199037 h 352777"/>
              </a:gdLst>
              <a:ahLst/>
              <a:cxnLst>
                <a:cxn ang="0">
                  <a:pos x="connsiteX0" y="connsiteY0"/>
                </a:cxn>
                <a:cxn ang="0">
                  <a:pos x="connsiteX1" y="connsiteY1"/>
                </a:cxn>
                <a:cxn ang="0">
                  <a:pos x="connsiteX2" y="connsiteY2"/>
                </a:cxn>
                <a:cxn ang="0">
                  <a:pos x="connsiteX3" y="connsiteY3"/>
                </a:cxn>
              </a:cxnLst>
              <a:rect l="l" t="t" r="r" b="b"/>
              <a:pathLst>
                <a:path w="507999" h="352777">
                  <a:moveTo>
                    <a:pt x="0" y="0"/>
                  </a:moveTo>
                  <a:lnTo>
                    <a:pt x="164959" y="155363"/>
                  </a:lnTo>
                  <a:lnTo>
                    <a:pt x="508988" y="354471"/>
                  </a:lnTo>
                  <a:lnTo>
                    <a:pt x="344029" y="199037"/>
                  </a:lnTo>
                  <a:close/>
                </a:path>
              </a:pathLst>
            </a:custGeom>
            <a:solidFill>
              <a:schemeClr val="accent4"/>
            </a:solidFill>
            <a:ln w="7047" cap="flat">
              <a:noFill/>
              <a:prstDash val="solid"/>
              <a:miter/>
            </a:ln>
          </p:spPr>
          <p:txBody>
            <a:bodyPr rtlCol="0" anchor="ctr"/>
            <a:lstStyle/>
            <a:p>
              <a:pPr algn="r" rtl="1"/>
              <a:endParaRPr lang="en-ID">
                <a:cs typeface="B Nazanin" panose="00000400000000000000" pitchFamily="2" charset="-78"/>
              </a:endParaRPr>
            </a:p>
          </p:txBody>
        </p:sp>
        <p:sp>
          <p:nvSpPr>
            <p:cNvPr id="64" name="Freeform: Shape 63">
              <a:extLst>
                <a:ext uri="{FF2B5EF4-FFF2-40B4-BE49-F238E27FC236}">
                  <a16:creationId xmlns:a16="http://schemas.microsoft.com/office/drawing/2014/main" id="{2C97674B-848A-4A2D-BE22-AB7E77532385}"/>
                </a:ext>
              </a:extLst>
            </p:cNvPr>
            <p:cNvSpPr/>
            <p:nvPr/>
          </p:nvSpPr>
          <p:spPr>
            <a:xfrm>
              <a:off x="6965668" y="422275"/>
              <a:ext cx="127000" cy="331611"/>
            </a:xfrm>
            <a:custGeom>
              <a:avLst/>
              <a:gdLst>
                <a:gd name="connsiteX0" fmla="*/ 131445 w 126999"/>
                <a:gd name="connsiteY0" fmla="*/ 0 h 331611"/>
                <a:gd name="connsiteX1" fmla="*/ 15593 w 126999"/>
                <a:gd name="connsiteY1" fmla="*/ 324485 h 331611"/>
                <a:gd name="connsiteX2" fmla="*/ 0 w 126999"/>
                <a:gd name="connsiteY2" fmla="*/ 334716 h 331611"/>
                <a:gd name="connsiteX3" fmla="*/ 847 w 126999"/>
                <a:gd name="connsiteY3" fmla="*/ 332176 h 331611"/>
                <a:gd name="connsiteX4" fmla="*/ 2681 w 126999"/>
                <a:gd name="connsiteY4" fmla="*/ 327096 h 331611"/>
                <a:gd name="connsiteX5" fmla="*/ 5715 w 126999"/>
                <a:gd name="connsiteY5" fmla="*/ 318699 h 331611"/>
                <a:gd name="connsiteX6" fmla="*/ 115781 w 126999"/>
                <a:gd name="connsiteY6" fmla="*/ 10231 h 331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999" h="331611">
                  <a:moveTo>
                    <a:pt x="131445" y="0"/>
                  </a:moveTo>
                  <a:lnTo>
                    <a:pt x="15593" y="324485"/>
                  </a:lnTo>
                  <a:lnTo>
                    <a:pt x="0" y="334716"/>
                  </a:lnTo>
                  <a:lnTo>
                    <a:pt x="847" y="332176"/>
                  </a:lnTo>
                  <a:lnTo>
                    <a:pt x="2681" y="327096"/>
                  </a:lnTo>
                  <a:lnTo>
                    <a:pt x="5715" y="318699"/>
                  </a:lnTo>
                  <a:lnTo>
                    <a:pt x="115781" y="10231"/>
                  </a:lnTo>
                  <a:close/>
                </a:path>
              </a:pathLst>
            </a:custGeom>
            <a:solidFill>
              <a:schemeClr val="accent4">
                <a:lumMod val="75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65" name="Freeform: Shape 64">
              <a:extLst>
                <a:ext uri="{FF2B5EF4-FFF2-40B4-BE49-F238E27FC236}">
                  <a16:creationId xmlns:a16="http://schemas.microsoft.com/office/drawing/2014/main" id="{581E9C56-584E-4CBF-8FBA-9BD02F5E8B47}"/>
                </a:ext>
              </a:extLst>
            </p:cNvPr>
            <p:cNvSpPr/>
            <p:nvPr/>
          </p:nvSpPr>
          <p:spPr>
            <a:xfrm>
              <a:off x="6851438" y="742386"/>
              <a:ext cx="112889" cy="70556"/>
            </a:xfrm>
            <a:custGeom>
              <a:avLst/>
              <a:gdLst>
                <a:gd name="connsiteX0" fmla="*/ 116911 w 112888"/>
                <a:gd name="connsiteY0" fmla="*/ 6985 h 70555"/>
                <a:gd name="connsiteX1" fmla="*/ 115076 w 112888"/>
                <a:gd name="connsiteY1" fmla="*/ 12065 h 70555"/>
                <a:gd name="connsiteX2" fmla="*/ 11218 w 112888"/>
                <a:gd name="connsiteY2" fmla="*/ 72461 h 70555"/>
                <a:gd name="connsiteX3" fmla="*/ 0 w 112888"/>
                <a:gd name="connsiteY3" fmla="*/ 61877 h 70555"/>
                <a:gd name="connsiteX4" fmla="*/ 49389 w 112888"/>
                <a:gd name="connsiteY4" fmla="*/ 32738 h 70555"/>
                <a:gd name="connsiteX5" fmla="*/ 104422 w 112888"/>
                <a:gd name="connsiteY5" fmla="*/ 0 h 70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2888" h="70555">
                  <a:moveTo>
                    <a:pt x="116911" y="6985"/>
                  </a:moveTo>
                  <a:lnTo>
                    <a:pt x="115076" y="12065"/>
                  </a:lnTo>
                  <a:lnTo>
                    <a:pt x="11218" y="72461"/>
                  </a:lnTo>
                  <a:lnTo>
                    <a:pt x="0" y="61877"/>
                  </a:lnTo>
                  <a:lnTo>
                    <a:pt x="49389" y="32738"/>
                  </a:lnTo>
                  <a:lnTo>
                    <a:pt x="104422" y="0"/>
                  </a:lnTo>
                  <a:close/>
                </a:path>
              </a:pathLst>
            </a:custGeom>
            <a:solidFill>
              <a:schemeClr val="accent4">
                <a:lumMod val="40000"/>
                <a:lumOff val="60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66" name="Freeform: Shape 65">
              <a:extLst>
                <a:ext uri="{FF2B5EF4-FFF2-40B4-BE49-F238E27FC236}">
                  <a16:creationId xmlns:a16="http://schemas.microsoft.com/office/drawing/2014/main" id="{7DFE1E96-A853-480B-9034-D1C31CCDA186}"/>
                </a:ext>
              </a:extLst>
            </p:cNvPr>
            <p:cNvSpPr/>
            <p:nvPr/>
          </p:nvSpPr>
          <p:spPr>
            <a:xfrm>
              <a:off x="6847135" y="746760"/>
              <a:ext cx="134056" cy="77611"/>
            </a:xfrm>
            <a:custGeom>
              <a:avLst/>
              <a:gdLst>
                <a:gd name="connsiteX0" fmla="*/ 134126 w 134055"/>
                <a:gd name="connsiteY0" fmla="*/ 0 h 77611"/>
                <a:gd name="connsiteX1" fmla="*/ 133773 w 134055"/>
                <a:gd name="connsiteY1" fmla="*/ 2611 h 77611"/>
                <a:gd name="connsiteX2" fmla="*/ 111619 w 134055"/>
                <a:gd name="connsiteY2" fmla="*/ 34854 h 77611"/>
                <a:gd name="connsiteX3" fmla="*/ 31538 w 134055"/>
                <a:gd name="connsiteY3" fmla="*/ 79375 h 77611"/>
                <a:gd name="connsiteX4" fmla="*/ 211 w 134055"/>
                <a:gd name="connsiteY4" fmla="*/ 78528 h 77611"/>
                <a:gd name="connsiteX5" fmla="*/ 0 w 134055"/>
                <a:gd name="connsiteY5" fmla="*/ 78387 h 77611"/>
                <a:gd name="connsiteX6" fmla="*/ 15663 w 134055"/>
                <a:gd name="connsiteY6" fmla="*/ 68157 h 77611"/>
                <a:gd name="connsiteX7" fmla="*/ 118604 w 134055"/>
                <a:gd name="connsiteY7" fmla="*/ 8255 h 77611"/>
                <a:gd name="connsiteX8" fmla="*/ 134126 w 134055"/>
                <a:gd name="connsiteY8" fmla="*/ 0 h 77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4055" h="77611">
                  <a:moveTo>
                    <a:pt x="134126" y="0"/>
                  </a:moveTo>
                  <a:lnTo>
                    <a:pt x="133773" y="2611"/>
                  </a:lnTo>
                  <a:cubicBezTo>
                    <a:pt x="131868" y="16228"/>
                    <a:pt x="123613" y="28152"/>
                    <a:pt x="111619" y="34854"/>
                  </a:cubicBezTo>
                  <a:lnTo>
                    <a:pt x="31538" y="79375"/>
                  </a:lnTo>
                  <a:cubicBezTo>
                    <a:pt x="21731" y="84808"/>
                    <a:pt x="9737" y="84526"/>
                    <a:pt x="211" y="78528"/>
                  </a:cubicBezTo>
                  <a:lnTo>
                    <a:pt x="0" y="78387"/>
                  </a:lnTo>
                  <a:lnTo>
                    <a:pt x="15663" y="68157"/>
                  </a:lnTo>
                  <a:lnTo>
                    <a:pt x="118604" y="8255"/>
                  </a:lnTo>
                  <a:lnTo>
                    <a:pt x="134126" y="0"/>
                  </a:lnTo>
                  <a:close/>
                </a:path>
              </a:pathLst>
            </a:custGeom>
            <a:solidFill>
              <a:schemeClr val="accent4">
                <a:lumMod val="75000"/>
              </a:schemeClr>
            </a:solidFill>
            <a:ln w="7047" cap="flat">
              <a:noFill/>
              <a:prstDash val="solid"/>
              <a:miter/>
            </a:ln>
          </p:spPr>
          <p:txBody>
            <a:bodyPr rtlCol="0" anchor="ctr"/>
            <a:lstStyle/>
            <a:p>
              <a:pPr algn="r" rtl="1"/>
              <a:endParaRPr lang="en-ID">
                <a:cs typeface="B Nazanin" panose="00000400000000000000" pitchFamily="2" charset="-78"/>
              </a:endParaRPr>
            </a:p>
          </p:txBody>
        </p:sp>
        <p:sp>
          <p:nvSpPr>
            <p:cNvPr id="67" name="Freeform: Shape 66">
              <a:extLst>
                <a:ext uri="{FF2B5EF4-FFF2-40B4-BE49-F238E27FC236}">
                  <a16:creationId xmlns:a16="http://schemas.microsoft.com/office/drawing/2014/main" id="{74FC7E68-5136-450B-A33E-A9032CA424B1}"/>
                </a:ext>
              </a:extLst>
            </p:cNvPr>
            <p:cNvSpPr/>
            <p:nvPr/>
          </p:nvSpPr>
          <p:spPr>
            <a:xfrm>
              <a:off x="6655180" y="337212"/>
              <a:ext cx="63500" cy="162278"/>
            </a:xfrm>
            <a:custGeom>
              <a:avLst/>
              <a:gdLst>
                <a:gd name="connsiteX0" fmla="*/ 3924 w 63499"/>
                <a:gd name="connsiteY0" fmla="*/ 163873 h 162277"/>
                <a:gd name="connsiteX1" fmla="*/ 2583 w 63499"/>
                <a:gd name="connsiteY1" fmla="*/ 163662 h 162277"/>
                <a:gd name="connsiteX2" fmla="*/ 255 w 63499"/>
                <a:gd name="connsiteY2" fmla="*/ 158652 h 162277"/>
                <a:gd name="connsiteX3" fmla="*/ 56276 w 63499"/>
                <a:gd name="connsiteY3" fmla="*/ 2583 h 162277"/>
                <a:gd name="connsiteX4" fmla="*/ 61286 w 63499"/>
                <a:gd name="connsiteY4" fmla="*/ 255 h 162277"/>
                <a:gd name="connsiteX5" fmla="*/ 63614 w 63499"/>
                <a:gd name="connsiteY5" fmla="*/ 5264 h 162277"/>
                <a:gd name="connsiteX6" fmla="*/ 7593 w 63499"/>
                <a:gd name="connsiteY6" fmla="*/ 161333 h 162277"/>
                <a:gd name="connsiteX7" fmla="*/ 3924 w 63499"/>
                <a:gd name="connsiteY7" fmla="*/ 163873 h 162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3499" h="162277">
                  <a:moveTo>
                    <a:pt x="3924" y="163873"/>
                  </a:moveTo>
                  <a:cubicBezTo>
                    <a:pt x="3501" y="163873"/>
                    <a:pt x="3007" y="163803"/>
                    <a:pt x="2583" y="163662"/>
                  </a:cubicBezTo>
                  <a:cubicBezTo>
                    <a:pt x="537" y="162956"/>
                    <a:pt x="-521" y="160698"/>
                    <a:pt x="255" y="158652"/>
                  </a:cubicBezTo>
                  <a:lnTo>
                    <a:pt x="56276" y="2583"/>
                  </a:lnTo>
                  <a:cubicBezTo>
                    <a:pt x="56982" y="537"/>
                    <a:pt x="59240" y="-521"/>
                    <a:pt x="61286" y="255"/>
                  </a:cubicBezTo>
                  <a:cubicBezTo>
                    <a:pt x="63332" y="960"/>
                    <a:pt x="64390" y="3218"/>
                    <a:pt x="63614" y="5264"/>
                  </a:cubicBezTo>
                  <a:lnTo>
                    <a:pt x="7593" y="161333"/>
                  </a:lnTo>
                  <a:cubicBezTo>
                    <a:pt x="7028" y="162885"/>
                    <a:pt x="5547" y="163873"/>
                    <a:pt x="3924" y="163873"/>
                  </a:cubicBezTo>
                  <a:close/>
                </a:path>
              </a:pathLst>
            </a:custGeom>
            <a:solidFill>
              <a:schemeClr val="bg2"/>
            </a:solidFill>
            <a:ln w="7047" cap="flat">
              <a:noFill/>
              <a:prstDash val="solid"/>
              <a:miter/>
            </a:ln>
          </p:spPr>
          <p:txBody>
            <a:bodyPr rtlCol="0" anchor="ctr"/>
            <a:lstStyle/>
            <a:p>
              <a:pPr algn="r" rtl="1"/>
              <a:endParaRPr lang="en-ID">
                <a:cs typeface="B Nazanin" panose="00000400000000000000" pitchFamily="2" charset="-78"/>
              </a:endParaRPr>
            </a:p>
          </p:txBody>
        </p:sp>
        <p:sp>
          <p:nvSpPr>
            <p:cNvPr id="68" name="Freeform: Shape 67">
              <a:extLst>
                <a:ext uri="{FF2B5EF4-FFF2-40B4-BE49-F238E27FC236}">
                  <a16:creationId xmlns:a16="http://schemas.microsoft.com/office/drawing/2014/main" id="{410F2AFE-CF8A-41B6-B976-0389CC4F9A10}"/>
                </a:ext>
              </a:extLst>
            </p:cNvPr>
            <p:cNvSpPr/>
            <p:nvPr/>
          </p:nvSpPr>
          <p:spPr>
            <a:xfrm>
              <a:off x="6669080" y="355133"/>
              <a:ext cx="77611" cy="204611"/>
            </a:xfrm>
            <a:custGeom>
              <a:avLst/>
              <a:gdLst>
                <a:gd name="connsiteX0" fmla="*/ 3924 w 77611"/>
                <a:gd name="connsiteY0" fmla="*/ 209664 h 204611"/>
                <a:gd name="connsiteX1" fmla="*/ 2583 w 77611"/>
                <a:gd name="connsiteY1" fmla="*/ 209452 h 204611"/>
                <a:gd name="connsiteX2" fmla="*/ 255 w 77611"/>
                <a:gd name="connsiteY2" fmla="*/ 204443 h 204611"/>
                <a:gd name="connsiteX3" fmla="*/ 72716 w 77611"/>
                <a:gd name="connsiteY3" fmla="*/ 2583 h 204611"/>
                <a:gd name="connsiteX4" fmla="*/ 77725 w 77611"/>
                <a:gd name="connsiteY4" fmla="*/ 255 h 204611"/>
                <a:gd name="connsiteX5" fmla="*/ 80053 w 77611"/>
                <a:gd name="connsiteY5" fmla="*/ 5264 h 204611"/>
                <a:gd name="connsiteX6" fmla="*/ 7593 w 77611"/>
                <a:gd name="connsiteY6" fmla="*/ 207053 h 204611"/>
                <a:gd name="connsiteX7" fmla="*/ 3924 w 77611"/>
                <a:gd name="connsiteY7" fmla="*/ 209664 h 20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611" h="204611">
                  <a:moveTo>
                    <a:pt x="3924" y="209664"/>
                  </a:moveTo>
                  <a:cubicBezTo>
                    <a:pt x="3500" y="209664"/>
                    <a:pt x="3007" y="209593"/>
                    <a:pt x="2583" y="209452"/>
                  </a:cubicBezTo>
                  <a:cubicBezTo>
                    <a:pt x="537" y="208747"/>
                    <a:pt x="-521" y="206489"/>
                    <a:pt x="255" y="204443"/>
                  </a:cubicBezTo>
                  <a:lnTo>
                    <a:pt x="72716" y="2583"/>
                  </a:lnTo>
                  <a:cubicBezTo>
                    <a:pt x="73421" y="537"/>
                    <a:pt x="75679" y="-521"/>
                    <a:pt x="77725" y="255"/>
                  </a:cubicBezTo>
                  <a:cubicBezTo>
                    <a:pt x="79771" y="961"/>
                    <a:pt x="80829" y="3218"/>
                    <a:pt x="80053" y="5264"/>
                  </a:cubicBezTo>
                  <a:lnTo>
                    <a:pt x="7593" y="207053"/>
                  </a:lnTo>
                  <a:cubicBezTo>
                    <a:pt x="7028" y="208676"/>
                    <a:pt x="5547" y="209664"/>
                    <a:pt x="3924" y="209664"/>
                  </a:cubicBezTo>
                  <a:close/>
                </a:path>
              </a:pathLst>
            </a:custGeom>
            <a:solidFill>
              <a:schemeClr val="bg2"/>
            </a:solidFill>
            <a:ln w="7047" cap="flat">
              <a:noFill/>
              <a:prstDash val="solid"/>
              <a:miter/>
            </a:ln>
          </p:spPr>
          <p:txBody>
            <a:bodyPr rtlCol="0" anchor="ctr"/>
            <a:lstStyle/>
            <a:p>
              <a:pPr algn="r" rtl="1"/>
              <a:endParaRPr lang="en-ID">
                <a:cs typeface="B Nazanin" panose="00000400000000000000" pitchFamily="2" charset="-78"/>
              </a:endParaRPr>
            </a:p>
          </p:txBody>
        </p:sp>
        <p:sp>
          <p:nvSpPr>
            <p:cNvPr id="69" name="Freeform: Shape 68">
              <a:extLst>
                <a:ext uri="{FF2B5EF4-FFF2-40B4-BE49-F238E27FC236}">
                  <a16:creationId xmlns:a16="http://schemas.microsoft.com/office/drawing/2014/main" id="{0527EA52-B89F-47C9-B98F-2ABC23C3D317}"/>
                </a:ext>
              </a:extLst>
            </p:cNvPr>
            <p:cNvSpPr/>
            <p:nvPr/>
          </p:nvSpPr>
          <p:spPr>
            <a:xfrm>
              <a:off x="6699418" y="373055"/>
              <a:ext cx="77611" cy="204611"/>
            </a:xfrm>
            <a:custGeom>
              <a:avLst/>
              <a:gdLst>
                <a:gd name="connsiteX0" fmla="*/ 3924 w 77611"/>
                <a:gd name="connsiteY0" fmla="*/ 209664 h 204611"/>
                <a:gd name="connsiteX1" fmla="*/ 2583 w 77611"/>
                <a:gd name="connsiteY1" fmla="*/ 209452 h 204611"/>
                <a:gd name="connsiteX2" fmla="*/ 255 w 77611"/>
                <a:gd name="connsiteY2" fmla="*/ 204443 h 204611"/>
                <a:gd name="connsiteX3" fmla="*/ 72716 w 77611"/>
                <a:gd name="connsiteY3" fmla="*/ 2583 h 204611"/>
                <a:gd name="connsiteX4" fmla="*/ 77725 w 77611"/>
                <a:gd name="connsiteY4" fmla="*/ 255 h 204611"/>
                <a:gd name="connsiteX5" fmla="*/ 80053 w 77611"/>
                <a:gd name="connsiteY5" fmla="*/ 5264 h 204611"/>
                <a:gd name="connsiteX6" fmla="*/ 7593 w 77611"/>
                <a:gd name="connsiteY6" fmla="*/ 207053 h 204611"/>
                <a:gd name="connsiteX7" fmla="*/ 3924 w 77611"/>
                <a:gd name="connsiteY7" fmla="*/ 209664 h 20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611" h="204611">
                  <a:moveTo>
                    <a:pt x="3924" y="209664"/>
                  </a:moveTo>
                  <a:cubicBezTo>
                    <a:pt x="3501" y="209664"/>
                    <a:pt x="3007" y="209593"/>
                    <a:pt x="2583" y="209452"/>
                  </a:cubicBezTo>
                  <a:cubicBezTo>
                    <a:pt x="537" y="208747"/>
                    <a:pt x="-521" y="206489"/>
                    <a:pt x="255" y="204443"/>
                  </a:cubicBezTo>
                  <a:lnTo>
                    <a:pt x="72716" y="2583"/>
                  </a:lnTo>
                  <a:cubicBezTo>
                    <a:pt x="73421" y="537"/>
                    <a:pt x="75679" y="-521"/>
                    <a:pt x="77725" y="255"/>
                  </a:cubicBezTo>
                  <a:cubicBezTo>
                    <a:pt x="79771" y="960"/>
                    <a:pt x="80829" y="3218"/>
                    <a:pt x="80053" y="5264"/>
                  </a:cubicBezTo>
                  <a:lnTo>
                    <a:pt x="7593" y="207053"/>
                  </a:lnTo>
                  <a:cubicBezTo>
                    <a:pt x="7028" y="208676"/>
                    <a:pt x="5476" y="209664"/>
                    <a:pt x="3924" y="209664"/>
                  </a:cubicBezTo>
                  <a:close/>
                </a:path>
              </a:pathLst>
            </a:custGeom>
            <a:solidFill>
              <a:schemeClr val="bg2"/>
            </a:solidFill>
            <a:ln w="7047" cap="flat">
              <a:noFill/>
              <a:prstDash val="solid"/>
              <a:miter/>
            </a:ln>
          </p:spPr>
          <p:txBody>
            <a:bodyPr rtlCol="0" anchor="ctr"/>
            <a:lstStyle/>
            <a:p>
              <a:pPr algn="r" rtl="1"/>
              <a:endParaRPr lang="en-ID">
                <a:cs typeface="B Nazanin" panose="00000400000000000000" pitchFamily="2" charset="-78"/>
              </a:endParaRPr>
            </a:p>
          </p:txBody>
        </p:sp>
        <p:sp>
          <p:nvSpPr>
            <p:cNvPr id="70" name="Freeform: Shape 69">
              <a:extLst>
                <a:ext uri="{FF2B5EF4-FFF2-40B4-BE49-F238E27FC236}">
                  <a16:creationId xmlns:a16="http://schemas.microsoft.com/office/drawing/2014/main" id="{9BA366D5-08A0-491B-A8B4-CCA3044C4CA4}"/>
                </a:ext>
              </a:extLst>
            </p:cNvPr>
            <p:cNvSpPr/>
            <p:nvPr/>
          </p:nvSpPr>
          <p:spPr>
            <a:xfrm>
              <a:off x="6729687" y="390905"/>
              <a:ext cx="77611" cy="204611"/>
            </a:xfrm>
            <a:custGeom>
              <a:avLst/>
              <a:gdLst>
                <a:gd name="connsiteX0" fmla="*/ 3924 w 77611"/>
                <a:gd name="connsiteY0" fmla="*/ 209664 h 204611"/>
                <a:gd name="connsiteX1" fmla="*/ 2583 w 77611"/>
                <a:gd name="connsiteY1" fmla="*/ 209452 h 204611"/>
                <a:gd name="connsiteX2" fmla="*/ 255 w 77611"/>
                <a:gd name="connsiteY2" fmla="*/ 204443 h 204611"/>
                <a:gd name="connsiteX3" fmla="*/ 72716 w 77611"/>
                <a:gd name="connsiteY3" fmla="*/ 2583 h 204611"/>
                <a:gd name="connsiteX4" fmla="*/ 77725 w 77611"/>
                <a:gd name="connsiteY4" fmla="*/ 255 h 204611"/>
                <a:gd name="connsiteX5" fmla="*/ 80053 w 77611"/>
                <a:gd name="connsiteY5" fmla="*/ 5264 h 204611"/>
                <a:gd name="connsiteX6" fmla="*/ 7664 w 77611"/>
                <a:gd name="connsiteY6" fmla="*/ 207124 h 204611"/>
                <a:gd name="connsiteX7" fmla="*/ 3924 w 77611"/>
                <a:gd name="connsiteY7" fmla="*/ 209664 h 20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611" h="204611">
                  <a:moveTo>
                    <a:pt x="3924" y="209664"/>
                  </a:moveTo>
                  <a:cubicBezTo>
                    <a:pt x="3501" y="209664"/>
                    <a:pt x="3007" y="209593"/>
                    <a:pt x="2583" y="209452"/>
                  </a:cubicBezTo>
                  <a:cubicBezTo>
                    <a:pt x="537" y="208747"/>
                    <a:pt x="-521" y="206489"/>
                    <a:pt x="255" y="204443"/>
                  </a:cubicBezTo>
                  <a:lnTo>
                    <a:pt x="72716" y="2583"/>
                  </a:lnTo>
                  <a:cubicBezTo>
                    <a:pt x="73421" y="537"/>
                    <a:pt x="75679" y="-521"/>
                    <a:pt x="77725" y="255"/>
                  </a:cubicBezTo>
                  <a:cubicBezTo>
                    <a:pt x="79771" y="960"/>
                    <a:pt x="80830" y="3218"/>
                    <a:pt x="80053" y="5264"/>
                  </a:cubicBezTo>
                  <a:lnTo>
                    <a:pt x="7664" y="207124"/>
                  </a:lnTo>
                  <a:cubicBezTo>
                    <a:pt x="7099" y="208676"/>
                    <a:pt x="5547" y="209664"/>
                    <a:pt x="3924" y="209664"/>
                  </a:cubicBezTo>
                  <a:close/>
                </a:path>
              </a:pathLst>
            </a:custGeom>
            <a:solidFill>
              <a:schemeClr val="bg2"/>
            </a:solidFill>
            <a:ln w="7047" cap="flat">
              <a:noFill/>
              <a:prstDash val="solid"/>
              <a:miter/>
            </a:ln>
          </p:spPr>
          <p:txBody>
            <a:bodyPr rtlCol="0" anchor="ctr"/>
            <a:lstStyle/>
            <a:p>
              <a:pPr algn="r" rtl="1"/>
              <a:endParaRPr lang="en-ID">
                <a:cs typeface="B Nazanin" panose="00000400000000000000" pitchFamily="2" charset="-78"/>
              </a:endParaRPr>
            </a:p>
          </p:txBody>
        </p:sp>
        <p:sp>
          <p:nvSpPr>
            <p:cNvPr id="71" name="Freeform: Shape 70">
              <a:extLst>
                <a:ext uri="{FF2B5EF4-FFF2-40B4-BE49-F238E27FC236}">
                  <a16:creationId xmlns:a16="http://schemas.microsoft.com/office/drawing/2014/main" id="{8803C243-2415-435E-AEF6-81AD43E7810C}"/>
                </a:ext>
              </a:extLst>
            </p:cNvPr>
            <p:cNvSpPr/>
            <p:nvPr/>
          </p:nvSpPr>
          <p:spPr>
            <a:xfrm>
              <a:off x="6760026" y="408826"/>
              <a:ext cx="77611" cy="204611"/>
            </a:xfrm>
            <a:custGeom>
              <a:avLst/>
              <a:gdLst>
                <a:gd name="connsiteX0" fmla="*/ 3924 w 77611"/>
                <a:gd name="connsiteY0" fmla="*/ 209664 h 204611"/>
                <a:gd name="connsiteX1" fmla="*/ 2583 w 77611"/>
                <a:gd name="connsiteY1" fmla="*/ 209452 h 204611"/>
                <a:gd name="connsiteX2" fmla="*/ 255 w 77611"/>
                <a:gd name="connsiteY2" fmla="*/ 204443 h 204611"/>
                <a:gd name="connsiteX3" fmla="*/ 72715 w 77611"/>
                <a:gd name="connsiteY3" fmla="*/ 2583 h 204611"/>
                <a:gd name="connsiteX4" fmla="*/ 77725 w 77611"/>
                <a:gd name="connsiteY4" fmla="*/ 255 h 204611"/>
                <a:gd name="connsiteX5" fmla="*/ 80053 w 77611"/>
                <a:gd name="connsiteY5" fmla="*/ 5264 h 204611"/>
                <a:gd name="connsiteX6" fmla="*/ 7593 w 77611"/>
                <a:gd name="connsiteY6" fmla="*/ 207124 h 204611"/>
                <a:gd name="connsiteX7" fmla="*/ 3924 w 77611"/>
                <a:gd name="connsiteY7" fmla="*/ 209664 h 20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611" h="204611">
                  <a:moveTo>
                    <a:pt x="3924" y="209664"/>
                  </a:moveTo>
                  <a:cubicBezTo>
                    <a:pt x="3500" y="209664"/>
                    <a:pt x="3006" y="209593"/>
                    <a:pt x="2583" y="209452"/>
                  </a:cubicBezTo>
                  <a:cubicBezTo>
                    <a:pt x="537" y="208747"/>
                    <a:pt x="-521" y="206489"/>
                    <a:pt x="255" y="204443"/>
                  </a:cubicBezTo>
                  <a:lnTo>
                    <a:pt x="72715" y="2583"/>
                  </a:lnTo>
                  <a:cubicBezTo>
                    <a:pt x="73421" y="537"/>
                    <a:pt x="75679" y="-521"/>
                    <a:pt x="77725" y="255"/>
                  </a:cubicBezTo>
                  <a:cubicBezTo>
                    <a:pt x="79771" y="961"/>
                    <a:pt x="80829" y="3218"/>
                    <a:pt x="80053" y="5264"/>
                  </a:cubicBezTo>
                  <a:lnTo>
                    <a:pt x="7593" y="207124"/>
                  </a:lnTo>
                  <a:cubicBezTo>
                    <a:pt x="7028" y="208676"/>
                    <a:pt x="5547" y="209664"/>
                    <a:pt x="3924" y="209664"/>
                  </a:cubicBezTo>
                  <a:close/>
                </a:path>
              </a:pathLst>
            </a:custGeom>
            <a:solidFill>
              <a:schemeClr val="bg2"/>
            </a:solidFill>
            <a:ln w="7047" cap="flat">
              <a:noFill/>
              <a:prstDash val="solid"/>
              <a:miter/>
            </a:ln>
          </p:spPr>
          <p:txBody>
            <a:bodyPr rtlCol="0" anchor="ctr"/>
            <a:lstStyle/>
            <a:p>
              <a:pPr algn="r" rtl="1"/>
              <a:endParaRPr lang="en-ID">
                <a:cs typeface="B Nazanin" panose="00000400000000000000" pitchFamily="2" charset="-78"/>
              </a:endParaRPr>
            </a:p>
          </p:txBody>
        </p:sp>
        <p:sp>
          <p:nvSpPr>
            <p:cNvPr id="72" name="Freeform: Shape 71">
              <a:extLst>
                <a:ext uri="{FF2B5EF4-FFF2-40B4-BE49-F238E27FC236}">
                  <a16:creationId xmlns:a16="http://schemas.microsoft.com/office/drawing/2014/main" id="{1F5F6117-A23E-413C-B672-5909DA3BF746}"/>
                </a:ext>
              </a:extLst>
            </p:cNvPr>
            <p:cNvSpPr/>
            <p:nvPr/>
          </p:nvSpPr>
          <p:spPr>
            <a:xfrm>
              <a:off x="6790365" y="426677"/>
              <a:ext cx="77611" cy="204611"/>
            </a:xfrm>
            <a:custGeom>
              <a:avLst/>
              <a:gdLst>
                <a:gd name="connsiteX0" fmla="*/ 3924 w 77611"/>
                <a:gd name="connsiteY0" fmla="*/ 209664 h 204611"/>
                <a:gd name="connsiteX1" fmla="*/ 2583 w 77611"/>
                <a:gd name="connsiteY1" fmla="*/ 209452 h 204611"/>
                <a:gd name="connsiteX2" fmla="*/ 255 w 77611"/>
                <a:gd name="connsiteY2" fmla="*/ 204443 h 204611"/>
                <a:gd name="connsiteX3" fmla="*/ 72715 w 77611"/>
                <a:gd name="connsiteY3" fmla="*/ 2583 h 204611"/>
                <a:gd name="connsiteX4" fmla="*/ 77725 w 77611"/>
                <a:gd name="connsiteY4" fmla="*/ 255 h 204611"/>
                <a:gd name="connsiteX5" fmla="*/ 80053 w 77611"/>
                <a:gd name="connsiteY5" fmla="*/ 5264 h 204611"/>
                <a:gd name="connsiteX6" fmla="*/ 7593 w 77611"/>
                <a:gd name="connsiteY6" fmla="*/ 207124 h 204611"/>
                <a:gd name="connsiteX7" fmla="*/ 3924 w 77611"/>
                <a:gd name="connsiteY7" fmla="*/ 209664 h 20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611" h="204611">
                  <a:moveTo>
                    <a:pt x="3924" y="209664"/>
                  </a:moveTo>
                  <a:cubicBezTo>
                    <a:pt x="3500" y="209664"/>
                    <a:pt x="3007" y="209593"/>
                    <a:pt x="2583" y="209452"/>
                  </a:cubicBezTo>
                  <a:cubicBezTo>
                    <a:pt x="537" y="208747"/>
                    <a:pt x="-521" y="206489"/>
                    <a:pt x="255" y="204443"/>
                  </a:cubicBezTo>
                  <a:lnTo>
                    <a:pt x="72715" y="2583"/>
                  </a:lnTo>
                  <a:cubicBezTo>
                    <a:pt x="73421" y="537"/>
                    <a:pt x="75679" y="-521"/>
                    <a:pt x="77725" y="255"/>
                  </a:cubicBezTo>
                  <a:cubicBezTo>
                    <a:pt x="79771" y="960"/>
                    <a:pt x="80829" y="3218"/>
                    <a:pt x="80053" y="5264"/>
                  </a:cubicBezTo>
                  <a:lnTo>
                    <a:pt x="7593" y="207124"/>
                  </a:lnTo>
                  <a:cubicBezTo>
                    <a:pt x="7028" y="208676"/>
                    <a:pt x="5547" y="209664"/>
                    <a:pt x="3924" y="209664"/>
                  </a:cubicBezTo>
                  <a:close/>
                </a:path>
              </a:pathLst>
            </a:custGeom>
            <a:solidFill>
              <a:schemeClr val="bg2"/>
            </a:solidFill>
            <a:ln w="7047" cap="flat">
              <a:noFill/>
              <a:prstDash val="solid"/>
              <a:miter/>
            </a:ln>
          </p:spPr>
          <p:txBody>
            <a:bodyPr rtlCol="0" anchor="ctr"/>
            <a:lstStyle/>
            <a:p>
              <a:pPr algn="r" rtl="1"/>
              <a:endParaRPr lang="en-ID">
                <a:cs typeface="B Nazanin" panose="00000400000000000000" pitchFamily="2" charset="-78"/>
              </a:endParaRPr>
            </a:p>
          </p:txBody>
        </p:sp>
        <p:sp>
          <p:nvSpPr>
            <p:cNvPr id="73" name="Freeform: Shape 72">
              <a:extLst>
                <a:ext uri="{FF2B5EF4-FFF2-40B4-BE49-F238E27FC236}">
                  <a16:creationId xmlns:a16="http://schemas.microsoft.com/office/drawing/2014/main" id="{220F6973-5CB9-4C50-A6E7-42BFFEFEC694}"/>
                </a:ext>
              </a:extLst>
            </p:cNvPr>
            <p:cNvSpPr/>
            <p:nvPr/>
          </p:nvSpPr>
          <p:spPr>
            <a:xfrm>
              <a:off x="6820703" y="444598"/>
              <a:ext cx="77611" cy="204611"/>
            </a:xfrm>
            <a:custGeom>
              <a:avLst/>
              <a:gdLst>
                <a:gd name="connsiteX0" fmla="*/ 3924 w 77611"/>
                <a:gd name="connsiteY0" fmla="*/ 209664 h 204611"/>
                <a:gd name="connsiteX1" fmla="*/ 2583 w 77611"/>
                <a:gd name="connsiteY1" fmla="*/ 209452 h 204611"/>
                <a:gd name="connsiteX2" fmla="*/ 255 w 77611"/>
                <a:gd name="connsiteY2" fmla="*/ 204443 h 204611"/>
                <a:gd name="connsiteX3" fmla="*/ 72716 w 77611"/>
                <a:gd name="connsiteY3" fmla="*/ 2583 h 204611"/>
                <a:gd name="connsiteX4" fmla="*/ 77725 w 77611"/>
                <a:gd name="connsiteY4" fmla="*/ 255 h 204611"/>
                <a:gd name="connsiteX5" fmla="*/ 80053 w 77611"/>
                <a:gd name="connsiteY5" fmla="*/ 5264 h 204611"/>
                <a:gd name="connsiteX6" fmla="*/ 7593 w 77611"/>
                <a:gd name="connsiteY6" fmla="*/ 207124 h 204611"/>
                <a:gd name="connsiteX7" fmla="*/ 3924 w 77611"/>
                <a:gd name="connsiteY7" fmla="*/ 209664 h 20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611" h="204611">
                  <a:moveTo>
                    <a:pt x="3924" y="209664"/>
                  </a:moveTo>
                  <a:cubicBezTo>
                    <a:pt x="3501" y="209664"/>
                    <a:pt x="3007" y="209593"/>
                    <a:pt x="2583" y="209452"/>
                  </a:cubicBezTo>
                  <a:cubicBezTo>
                    <a:pt x="537" y="208747"/>
                    <a:pt x="-521" y="206489"/>
                    <a:pt x="255" y="204443"/>
                  </a:cubicBezTo>
                  <a:lnTo>
                    <a:pt x="72716" y="2583"/>
                  </a:lnTo>
                  <a:cubicBezTo>
                    <a:pt x="73421" y="537"/>
                    <a:pt x="75679" y="-521"/>
                    <a:pt x="77725" y="255"/>
                  </a:cubicBezTo>
                  <a:cubicBezTo>
                    <a:pt x="79771" y="961"/>
                    <a:pt x="80829" y="3218"/>
                    <a:pt x="80053" y="5264"/>
                  </a:cubicBezTo>
                  <a:lnTo>
                    <a:pt x="7593" y="207124"/>
                  </a:lnTo>
                  <a:cubicBezTo>
                    <a:pt x="7028" y="208676"/>
                    <a:pt x="5547" y="209664"/>
                    <a:pt x="3924" y="209664"/>
                  </a:cubicBezTo>
                  <a:close/>
                </a:path>
              </a:pathLst>
            </a:custGeom>
            <a:solidFill>
              <a:schemeClr val="bg2"/>
            </a:solidFill>
            <a:ln w="7047" cap="flat">
              <a:noFill/>
              <a:prstDash val="solid"/>
              <a:miter/>
            </a:ln>
          </p:spPr>
          <p:txBody>
            <a:bodyPr rtlCol="0" anchor="ctr"/>
            <a:lstStyle/>
            <a:p>
              <a:pPr algn="r" rtl="1"/>
              <a:endParaRPr lang="en-ID">
                <a:cs typeface="B Nazanin" panose="00000400000000000000" pitchFamily="2" charset="-78"/>
              </a:endParaRPr>
            </a:p>
          </p:txBody>
        </p:sp>
        <p:sp>
          <p:nvSpPr>
            <p:cNvPr id="74" name="Freeform: Shape 73">
              <a:extLst>
                <a:ext uri="{FF2B5EF4-FFF2-40B4-BE49-F238E27FC236}">
                  <a16:creationId xmlns:a16="http://schemas.microsoft.com/office/drawing/2014/main" id="{5A78B9E0-E99D-4EB2-B096-A54F6D6005B7}"/>
                </a:ext>
              </a:extLst>
            </p:cNvPr>
            <p:cNvSpPr/>
            <p:nvPr/>
          </p:nvSpPr>
          <p:spPr>
            <a:xfrm>
              <a:off x="6851042" y="462519"/>
              <a:ext cx="77611" cy="204611"/>
            </a:xfrm>
            <a:custGeom>
              <a:avLst/>
              <a:gdLst>
                <a:gd name="connsiteX0" fmla="*/ 3924 w 77611"/>
                <a:gd name="connsiteY0" fmla="*/ 209664 h 204611"/>
                <a:gd name="connsiteX1" fmla="*/ 2583 w 77611"/>
                <a:gd name="connsiteY1" fmla="*/ 209452 h 204611"/>
                <a:gd name="connsiteX2" fmla="*/ 255 w 77611"/>
                <a:gd name="connsiteY2" fmla="*/ 204443 h 204611"/>
                <a:gd name="connsiteX3" fmla="*/ 72716 w 77611"/>
                <a:gd name="connsiteY3" fmla="*/ 2583 h 204611"/>
                <a:gd name="connsiteX4" fmla="*/ 77725 w 77611"/>
                <a:gd name="connsiteY4" fmla="*/ 255 h 204611"/>
                <a:gd name="connsiteX5" fmla="*/ 80053 w 77611"/>
                <a:gd name="connsiteY5" fmla="*/ 5264 h 204611"/>
                <a:gd name="connsiteX6" fmla="*/ 7593 w 77611"/>
                <a:gd name="connsiteY6" fmla="*/ 207053 h 204611"/>
                <a:gd name="connsiteX7" fmla="*/ 3924 w 77611"/>
                <a:gd name="connsiteY7" fmla="*/ 209664 h 20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611" h="204611">
                  <a:moveTo>
                    <a:pt x="3924" y="209664"/>
                  </a:moveTo>
                  <a:cubicBezTo>
                    <a:pt x="3501" y="209664"/>
                    <a:pt x="3007" y="209593"/>
                    <a:pt x="2583" y="209452"/>
                  </a:cubicBezTo>
                  <a:cubicBezTo>
                    <a:pt x="537" y="208747"/>
                    <a:pt x="-521" y="206489"/>
                    <a:pt x="255" y="204443"/>
                  </a:cubicBezTo>
                  <a:lnTo>
                    <a:pt x="72716" y="2583"/>
                  </a:lnTo>
                  <a:cubicBezTo>
                    <a:pt x="73421" y="537"/>
                    <a:pt x="75679" y="-521"/>
                    <a:pt x="77725" y="255"/>
                  </a:cubicBezTo>
                  <a:cubicBezTo>
                    <a:pt x="79771" y="961"/>
                    <a:pt x="80829" y="3218"/>
                    <a:pt x="80053" y="5264"/>
                  </a:cubicBezTo>
                  <a:lnTo>
                    <a:pt x="7593" y="207053"/>
                  </a:lnTo>
                  <a:cubicBezTo>
                    <a:pt x="7028" y="208676"/>
                    <a:pt x="5476" y="209664"/>
                    <a:pt x="3924" y="209664"/>
                  </a:cubicBezTo>
                  <a:close/>
                </a:path>
              </a:pathLst>
            </a:custGeom>
            <a:solidFill>
              <a:schemeClr val="bg2"/>
            </a:solidFill>
            <a:ln w="7047" cap="flat">
              <a:noFill/>
              <a:prstDash val="solid"/>
              <a:miter/>
            </a:ln>
          </p:spPr>
          <p:txBody>
            <a:bodyPr rtlCol="0" anchor="ctr"/>
            <a:lstStyle/>
            <a:p>
              <a:pPr algn="r" rtl="1"/>
              <a:endParaRPr lang="en-ID">
                <a:cs typeface="B Nazanin" panose="00000400000000000000" pitchFamily="2" charset="-78"/>
              </a:endParaRPr>
            </a:p>
          </p:txBody>
        </p:sp>
        <p:sp>
          <p:nvSpPr>
            <p:cNvPr id="75" name="Freeform: Shape 74">
              <a:extLst>
                <a:ext uri="{FF2B5EF4-FFF2-40B4-BE49-F238E27FC236}">
                  <a16:creationId xmlns:a16="http://schemas.microsoft.com/office/drawing/2014/main" id="{4930378D-D1D5-4FCF-A827-DB8DC7E5BEE9}"/>
                </a:ext>
              </a:extLst>
            </p:cNvPr>
            <p:cNvSpPr/>
            <p:nvPr/>
          </p:nvSpPr>
          <p:spPr>
            <a:xfrm>
              <a:off x="6881311" y="480370"/>
              <a:ext cx="77611" cy="204611"/>
            </a:xfrm>
            <a:custGeom>
              <a:avLst/>
              <a:gdLst>
                <a:gd name="connsiteX0" fmla="*/ 3924 w 77611"/>
                <a:gd name="connsiteY0" fmla="*/ 209664 h 204611"/>
                <a:gd name="connsiteX1" fmla="*/ 2583 w 77611"/>
                <a:gd name="connsiteY1" fmla="*/ 209452 h 204611"/>
                <a:gd name="connsiteX2" fmla="*/ 255 w 77611"/>
                <a:gd name="connsiteY2" fmla="*/ 204443 h 204611"/>
                <a:gd name="connsiteX3" fmla="*/ 72715 w 77611"/>
                <a:gd name="connsiteY3" fmla="*/ 2583 h 204611"/>
                <a:gd name="connsiteX4" fmla="*/ 77725 w 77611"/>
                <a:gd name="connsiteY4" fmla="*/ 255 h 204611"/>
                <a:gd name="connsiteX5" fmla="*/ 80053 w 77611"/>
                <a:gd name="connsiteY5" fmla="*/ 5264 h 204611"/>
                <a:gd name="connsiteX6" fmla="*/ 7593 w 77611"/>
                <a:gd name="connsiteY6" fmla="*/ 207124 h 204611"/>
                <a:gd name="connsiteX7" fmla="*/ 3924 w 77611"/>
                <a:gd name="connsiteY7" fmla="*/ 209664 h 20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611" h="204611">
                  <a:moveTo>
                    <a:pt x="3924" y="209664"/>
                  </a:moveTo>
                  <a:cubicBezTo>
                    <a:pt x="3500" y="209664"/>
                    <a:pt x="3006" y="209593"/>
                    <a:pt x="2583" y="209452"/>
                  </a:cubicBezTo>
                  <a:cubicBezTo>
                    <a:pt x="537" y="208747"/>
                    <a:pt x="-521" y="206489"/>
                    <a:pt x="255" y="204443"/>
                  </a:cubicBezTo>
                  <a:lnTo>
                    <a:pt x="72715" y="2583"/>
                  </a:lnTo>
                  <a:cubicBezTo>
                    <a:pt x="73421" y="537"/>
                    <a:pt x="75679" y="-521"/>
                    <a:pt x="77725" y="255"/>
                  </a:cubicBezTo>
                  <a:cubicBezTo>
                    <a:pt x="79771" y="960"/>
                    <a:pt x="80829" y="3218"/>
                    <a:pt x="80053" y="5264"/>
                  </a:cubicBezTo>
                  <a:lnTo>
                    <a:pt x="7593" y="207124"/>
                  </a:lnTo>
                  <a:cubicBezTo>
                    <a:pt x="7028" y="208676"/>
                    <a:pt x="5547" y="209664"/>
                    <a:pt x="3924" y="209664"/>
                  </a:cubicBezTo>
                  <a:close/>
                </a:path>
              </a:pathLst>
            </a:custGeom>
            <a:solidFill>
              <a:schemeClr val="bg2"/>
            </a:solidFill>
            <a:ln w="7047" cap="flat">
              <a:noFill/>
              <a:prstDash val="solid"/>
              <a:miter/>
            </a:ln>
          </p:spPr>
          <p:txBody>
            <a:bodyPr rtlCol="0" anchor="ctr"/>
            <a:lstStyle/>
            <a:p>
              <a:pPr algn="r" rtl="1"/>
              <a:endParaRPr lang="en-ID">
                <a:cs typeface="B Nazanin" panose="00000400000000000000" pitchFamily="2" charset="-78"/>
              </a:endParaRPr>
            </a:p>
          </p:txBody>
        </p:sp>
      </p:grpSp>
      <p:sp>
        <p:nvSpPr>
          <p:cNvPr id="84" name="TextBox 83">
            <a:extLst>
              <a:ext uri="{FF2B5EF4-FFF2-40B4-BE49-F238E27FC236}">
                <a16:creationId xmlns:a16="http://schemas.microsoft.com/office/drawing/2014/main" id="{14FCEE11-4AB3-4847-9E51-E42FD092039B}"/>
              </a:ext>
            </a:extLst>
          </p:cNvPr>
          <p:cNvSpPr txBox="1"/>
          <p:nvPr/>
        </p:nvSpPr>
        <p:spPr>
          <a:xfrm>
            <a:off x="2697232" y="2924792"/>
            <a:ext cx="2444332" cy="369332"/>
          </a:xfrm>
          <a:prstGeom prst="rect">
            <a:avLst/>
          </a:prstGeom>
          <a:noFill/>
        </p:spPr>
        <p:txBody>
          <a:bodyPr wrap="square" rtlCol="0">
            <a:spAutoFit/>
          </a:bodyPr>
          <a:lstStyle/>
          <a:p>
            <a:pPr algn="r" rtl="1"/>
            <a:r>
              <a:rPr lang="fa-IR" b="1" dirty="0">
                <a:latin typeface="+mj-lt"/>
                <a:cs typeface="B Nazanin" panose="00000400000000000000" pitchFamily="2" charset="-78"/>
              </a:rPr>
              <a:t>ویژگی یک</a:t>
            </a:r>
            <a:endParaRPr lang="en-ID" b="1" dirty="0">
              <a:latin typeface="+mj-lt"/>
              <a:cs typeface="B Nazanin" panose="00000400000000000000" pitchFamily="2" charset="-78"/>
            </a:endParaRPr>
          </a:p>
        </p:txBody>
      </p:sp>
      <p:sp>
        <p:nvSpPr>
          <p:cNvPr id="85" name="Rectangle 84">
            <a:extLst>
              <a:ext uri="{FF2B5EF4-FFF2-40B4-BE49-F238E27FC236}">
                <a16:creationId xmlns:a16="http://schemas.microsoft.com/office/drawing/2014/main" id="{82E1F54C-6F0B-4D65-A5B9-0679F7328F39}"/>
              </a:ext>
            </a:extLst>
          </p:cNvPr>
          <p:cNvSpPr/>
          <p:nvPr/>
        </p:nvSpPr>
        <p:spPr>
          <a:xfrm>
            <a:off x="2697233" y="3263651"/>
            <a:ext cx="2569664" cy="711733"/>
          </a:xfrm>
          <a:prstGeom prst="rect">
            <a:avLst/>
          </a:prstGeom>
        </p:spPr>
        <p:txBody>
          <a:bodyPr wrap="square">
            <a:spAutoFit/>
          </a:bodyPr>
          <a:lstStyle/>
          <a:p>
            <a:pPr algn="r" rtl="1">
              <a:lnSpc>
                <a:spcPct val="150000"/>
              </a:lnSpc>
            </a:pPr>
            <a:r>
              <a:rPr lang="fa-IR" sz="1400" dirty="0">
                <a:ea typeface="Times New Roman" panose="02020603050405020304" pitchFamily="18" charset="0"/>
                <a:cs typeface="B Nazanin" panose="00000400000000000000" pitchFamily="2" charset="-78"/>
              </a:rPr>
              <a:t>بچه های سرجوخه بیمارستان من به نوشیدن بزرگترین نفرت</a:t>
            </a:r>
            <a:endParaRPr lang="en-ID" sz="1400" dirty="0">
              <a:cs typeface="B Nazanin" panose="00000400000000000000" pitchFamily="2" charset="-78"/>
            </a:endParaRPr>
          </a:p>
        </p:txBody>
      </p:sp>
      <p:sp>
        <p:nvSpPr>
          <p:cNvPr id="99" name="TextBox 98">
            <a:extLst>
              <a:ext uri="{FF2B5EF4-FFF2-40B4-BE49-F238E27FC236}">
                <a16:creationId xmlns:a16="http://schemas.microsoft.com/office/drawing/2014/main" id="{8810B899-6F6F-4B1D-86C9-843C4A56EE26}"/>
              </a:ext>
            </a:extLst>
          </p:cNvPr>
          <p:cNvSpPr txBox="1"/>
          <p:nvPr/>
        </p:nvSpPr>
        <p:spPr>
          <a:xfrm>
            <a:off x="7686079" y="5035816"/>
            <a:ext cx="1250482" cy="369332"/>
          </a:xfrm>
          <a:prstGeom prst="rect">
            <a:avLst/>
          </a:prstGeom>
          <a:noFill/>
        </p:spPr>
        <p:txBody>
          <a:bodyPr wrap="square" rtlCol="0">
            <a:spAutoFit/>
          </a:bodyPr>
          <a:lstStyle/>
          <a:p>
            <a:pPr algn="r" rtl="1"/>
            <a:r>
              <a:rPr lang="fa-IR" b="1" dirty="0">
                <a:solidFill>
                  <a:schemeClr val="bg2"/>
                </a:solidFill>
                <a:latin typeface="+mj-lt"/>
                <a:cs typeface="B Nazanin" panose="00000400000000000000" pitchFamily="2" charset="-78"/>
              </a:rPr>
              <a:t>مرحله چهارم</a:t>
            </a:r>
            <a:endParaRPr lang="en-ID" b="1" dirty="0">
              <a:solidFill>
                <a:schemeClr val="bg2"/>
              </a:solidFill>
              <a:latin typeface="+mj-lt"/>
              <a:cs typeface="B Nazanin" panose="00000400000000000000" pitchFamily="2" charset="-78"/>
            </a:endParaRPr>
          </a:p>
        </p:txBody>
      </p:sp>
      <p:sp>
        <p:nvSpPr>
          <p:cNvPr id="100" name="Rectangle 99">
            <a:extLst>
              <a:ext uri="{FF2B5EF4-FFF2-40B4-BE49-F238E27FC236}">
                <a16:creationId xmlns:a16="http://schemas.microsoft.com/office/drawing/2014/main" id="{F17F92E3-DC25-4151-A5D9-15422AFEECF0}"/>
              </a:ext>
            </a:extLst>
          </p:cNvPr>
          <p:cNvSpPr/>
          <p:nvPr/>
        </p:nvSpPr>
        <p:spPr>
          <a:xfrm>
            <a:off x="7686080" y="5368488"/>
            <a:ext cx="3330655" cy="388568"/>
          </a:xfrm>
          <a:prstGeom prst="rect">
            <a:avLst/>
          </a:prstGeom>
        </p:spPr>
        <p:txBody>
          <a:bodyPr wrap="square">
            <a:spAutoFit/>
          </a:bodyPr>
          <a:lstStyle/>
          <a:p>
            <a:pPr algn="r" rtl="1">
              <a:lnSpc>
                <a:spcPct val="150000"/>
              </a:lnSpc>
            </a:pPr>
            <a:r>
              <a:rPr lang="fa-IR" sz="1400" dirty="0">
                <a:solidFill>
                  <a:schemeClr val="bg2"/>
                </a:solidFill>
                <a:ea typeface="Times New Roman" panose="02020603050405020304" pitchFamily="18" charset="0"/>
                <a:cs typeface="B Nazanin" panose="00000400000000000000" pitchFamily="2" charset="-78"/>
              </a:rPr>
              <a:t>قالب پاورپوینت فیزیک قابل ویرایش می باشد</a:t>
            </a:r>
            <a:endParaRPr lang="en-ID" sz="1400" dirty="0">
              <a:solidFill>
                <a:schemeClr val="bg2"/>
              </a:solidFill>
              <a:cs typeface="B Nazanin" panose="00000400000000000000" pitchFamily="2" charset="-78"/>
            </a:endParaRPr>
          </a:p>
        </p:txBody>
      </p:sp>
      <p:sp>
        <p:nvSpPr>
          <p:cNvPr id="23" name="Rectangle 23">
            <a:extLst>
              <a:ext uri="{FF2B5EF4-FFF2-40B4-BE49-F238E27FC236}">
                <a16:creationId xmlns:a16="http://schemas.microsoft.com/office/drawing/2014/main" id="{D9064196-AE02-42DD-B861-2187CB9DBD4E}"/>
              </a:ext>
            </a:extLst>
          </p:cNvPr>
          <p:cNvSpPr>
            <a:spLocks noChangeArrowheads="1"/>
          </p:cNvSpPr>
          <p:nvPr/>
        </p:nvSpPr>
        <p:spPr bwMode="auto">
          <a:xfrm rot="16200000">
            <a:off x="9326438" y="2037553"/>
            <a:ext cx="1238655" cy="4492469"/>
          </a:xfrm>
          <a:prstGeom prst="rect">
            <a:avLst/>
          </a:prstGeom>
          <a:solidFill>
            <a:schemeClr val="accent3"/>
          </a:solidFill>
          <a:ln>
            <a:noFill/>
          </a:ln>
          <a:effectLst>
            <a:outerShdw blurRad="50800" dist="38100" dir="5400000" algn="t" rotWithShape="0">
              <a:prstClr val="black">
                <a:alpha val="20000"/>
              </a:prstClr>
            </a:outerShdw>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1" rIns="91440" bIns="45721" numCol="1" anchor="t" anchorCtr="0" compatLnSpc="1">
            <a:prstTxWarp prst="textNoShape">
              <a:avLst/>
            </a:prstTxWarp>
          </a:bodyPr>
          <a:lstStyle/>
          <a:p>
            <a:pPr algn="r" rtl="1"/>
            <a:endParaRPr lang="en-US" sz="1801">
              <a:cs typeface="B Nazanin" panose="00000400000000000000" pitchFamily="2" charset="-78"/>
            </a:endParaRPr>
          </a:p>
        </p:txBody>
      </p:sp>
      <p:grpSp>
        <p:nvGrpSpPr>
          <p:cNvPr id="24" name="Group 23">
            <a:extLst>
              <a:ext uri="{FF2B5EF4-FFF2-40B4-BE49-F238E27FC236}">
                <a16:creationId xmlns:a16="http://schemas.microsoft.com/office/drawing/2014/main" id="{BBC6F358-E33F-40D2-BA18-8BB59200E3EB}"/>
              </a:ext>
            </a:extLst>
          </p:cNvPr>
          <p:cNvGrpSpPr/>
          <p:nvPr/>
        </p:nvGrpSpPr>
        <p:grpSpPr>
          <a:xfrm rot="16200000">
            <a:off x="6553070" y="3756655"/>
            <a:ext cx="1238655" cy="1054267"/>
            <a:chOff x="1371600" y="4299630"/>
            <a:chExt cx="1576388" cy="1206501"/>
          </a:xfrm>
        </p:grpSpPr>
        <p:sp>
          <p:nvSpPr>
            <p:cNvPr id="25" name="Freeform 24">
              <a:extLst>
                <a:ext uri="{FF2B5EF4-FFF2-40B4-BE49-F238E27FC236}">
                  <a16:creationId xmlns:a16="http://schemas.microsoft.com/office/drawing/2014/main" id="{2A958F92-BC77-4A89-B67C-EED1C26D670C}"/>
                </a:ext>
              </a:extLst>
            </p:cNvPr>
            <p:cNvSpPr>
              <a:spLocks/>
            </p:cNvSpPr>
            <p:nvPr/>
          </p:nvSpPr>
          <p:spPr bwMode="auto">
            <a:xfrm>
              <a:off x="1371600" y="4299630"/>
              <a:ext cx="1576388" cy="1206500"/>
            </a:xfrm>
            <a:custGeom>
              <a:avLst/>
              <a:gdLst>
                <a:gd name="T0" fmla="*/ 993 w 993"/>
                <a:gd name="T1" fmla="*/ 760 h 760"/>
                <a:gd name="T2" fmla="*/ 497 w 993"/>
                <a:gd name="T3" fmla="*/ 0 h 760"/>
                <a:gd name="T4" fmla="*/ 0 w 993"/>
                <a:gd name="T5" fmla="*/ 760 h 760"/>
                <a:gd name="T6" fmla="*/ 993 w 993"/>
                <a:gd name="T7" fmla="*/ 760 h 760"/>
              </a:gdLst>
              <a:ahLst/>
              <a:cxnLst>
                <a:cxn ang="0">
                  <a:pos x="T0" y="T1"/>
                </a:cxn>
                <a:cxn ang="0">
                  <a:pos x="T2" y="T3"/>
                </a:cxn>
                <a:cxn ang="0">
                  <a:pos x="T4" y="T5"/>
                </a:cxn>
                <a:cxn ang="0">
                  <a:pos x="T6" y="T7"/>
                </a:cxn>
              </a:cxnLst>
              <a:rect l="0" t="0" r="r" b="b"/>
              <a:pathLst>
                <a:path w="993" h="760">
                  <a:moveTo>
                    <a:pt x="993" y="760"/>
                  </a:moveTo>
                  <a:lnTo>
                    <a:pt x="497" y="0"/>
                  </a:lnTo>
                  <a:lnTo>
                    <a:pt x="0" y="760"/>
                  </a:lnTo>
                  <a:lnTo>
                    <a:pt x="993" y="760"/>
                  </a:lnTo>
                  <a:close/>
                </a:path>
              </a:pathLst>
            </a:custGeom>
            <a:solidFill>
              <a:srgbClr val="E3C599"/>
            </a:solidFill>
            <a:ln>
              <a:noFill/>
            </a:ln>
          </p:spPr>
          <p:txBody>
            <a:bodyPr vert="horz" wrap="square" lIns="91440" tIns="45721" rIns="91440" bIns="45721" numCol="1" anchor="t" anchorCtr="0" compatLnSpc="1">
              <a:prstTxWarp prst="textNoShape">
                <a:avLst/>
              </a:prstTxWarp>
            </a:bodyPr>
            <a:lstStyle/>
            <a:p>
              <a:pPr algn="r" rtl="1"/>
              <a:endParaRPr lang="en-US" sz="1801" dirty="0">
                <a:cs typeface="B Nazanin" panose="00000400000000000000" pitchFamily="2" charset="-78"/>
              </a:endParaRPr>
            </a:p>
          </p:txBody>
        </p:sp>
        <p:sp>
          <p:nvSpPr>
            <p:cNvPr id="26" name="Freeform 25">
              <a:extLst>
                <a:ext uri="{FF2B5EF4-FFF2-40B4-BE49-F238E27FC236}">
                  <a16:creationId xmlns:a16="http://schemas.microsoft.com/office/drawing/2014/main" id="{CFBE5337-0847-4052-A1A7-0583B6CEE7B1}"/>
                </a:ext>
              </a:extLst>
            </p:cNvPr>
            <p:cNvSpPr>
              <a:spLocks/>
            </p:cNvSpPr>
            <p:nvPr/>
          </p:nvSpPr>
          <p:spPr bwMode="auto">
            <a:xfrm>
              <a:off x="2152650" y="4299631"/>
              <a:ext cx="442913" cy="1206500"/>
            </a:xfrm>
            <a:custGeom>
              <a:avLst/>
              <a:gdLst>
                <a:gd name="T0" fmla="*/ 279 w 279"/>
                <a:gd name="T1" fmla="*/ 760 h 760"/>
                <a:gd name="T2" fmla="*/ 5 w 279"/>
                <a:gd name="T3" fmla="*/ 0 h 760"/>
                <a:gd name="T4" fmla="*/ 5 w 279"/>
                <a:gd name="T5" fmla="*/ 0 h 760"/>
                <a:gd name="T6" fmla="*/ 0 w 279"/>
                <a:gd name="T7" fmla="*/ 760 h 760"/>
                <a:gd name="T8" fmla="*/ 279 w 279"/>
                <a:gd name="T9" fmla="*/ 760 h 760"/>
              </a:gdLst>
              <a:ahLst/>
              <a:cxnLst>
                <a:cxn ang="0">
                  <a:pos x="T0" y="T1"/>
                </a:cxn>
                <a:cxn ang="0">
                  <a:pos x="T2" y="T3"/>
                </a:cxn>
                <a:cxn ang="0">
                  <a:pos x="T4" y="T5"/>
                </a:cxn>
                <a:cxn ang="0">
                  <a:pos x="T6" y="T7"/>
                </a:cxn>
                <a:cxn ang="0">
                  <a:pos x="T8" y="T9"/>
                </a:cxn>
              </a:cxnLst>
              <a:rect l="0" t="0" r="r" b="b"/>
              <a:pathLst>
                <a:path w="279" h="760">
                  <a:moveTo>
                    <a:pt x="279" y="760"/>
                  </a:moveTo>
                  <a:lnTo>
                    <a:pt x="5" y="0"/>
                  </a:lnTo>
                  <a:lnTo>
                    <a:pt x="5" y="0"/>
                  </a:lnTo>
                  <a:lnTo>
                    <a:pt x="0" y="760"/>
                  </a:lnTo>
                  <a:lnTo>
                    <a:pt x="279" y="760"/>
                  </a:lnTo>
                  <a:close/>
                </a:path>
              </a:pathLst>
            </a:custGeom>
            <a:solidFill>
              <a:srgbClr val="E3C599"/>
            </a:solidFill>
            <a:ln>
              <a:noFill/>
            </a:ln>
          </p:spPr>
          <p:txBody>
            <a:bodyPr vert="horz" wrap="square" lIns="91440" tIns="45721" rIns="91440" bIns="45721" numCol="1" anchor="t" anchorCtr="0" compatLnSpc="1">
              <a:prstTxWarp prst="textNoShape">
                <a:avLst/>
              </a:prstTxWarp>
            </a:bodyPr>
            <a:lstStyle/>
            <a:p>
              <a:pPr algn="r" rtl="1"/>
              <a:endParaRPr lang="en-US" sz="1801">
                <a:cs typeface="B Nazanin" panose="00000400000000000000" pitchFamily="2" charset="-78"/>
              </a:endParaRPr>
            </a:p>
          </p:txBody>
        </p:sp>
        <p:sp>
          <p:nvSpPr>
            <p:cNvPr id="27" name="Freeform 26">
              <a:extLst>
                <a:ext uri="{FF2B5EF4-FFF2-40B4-BE49-F238E27FC236}">
                  <a16:creationId xmlns:a16="http://schemas.microsoft.com/office/drawing/2014/main" id="{7E5D4A35-0D1D-447E-A4BB-DAB2EAA9B0AD}"/>
                </a:ext>
              </a:extLst>
            </p:cNvPr>
            <p:cNvSpPr>
              <a:spLocks/>
            </p:cNvSpPr>
            <p:nvPr/>
          </p:nvSpPr>
          <p:spPr bwMode="auto">
            <a:xfrm>
              <a:off x="1720850" y="4299631"/>
              <a:ext cx="439738" cy="1206500"/>
            </a:xfrm>
            <a:custGeom>
              <a:avLst/>
              <a:gdLst>
                <a:gd name="T0" fmla="*/ 272 w 277"/>
                <a:gd name="T1" fmla="*/ 760 h 760"/>
                <a:gd name="T2" fmla="*/ 277 w 277"/>
                <a:gd name="T3" fmla="*/ 0 h 760"/>
                <a:gd name="T4" fmla="*/ 274 w 277"/>
                <a:gd name="T5" fmla="*/ 3 h 760"/>
                <a:gd name="T6" fmla="*/ 0 w 277"/>
                <a:gd name="T7" fmla="*/ 760 h 760"/>
                <a:gd name="T8" fmla="*/ 272 w 277"/>
                <a:gd name="T9" fmla="*/ 760 h 760"/>
              </a:gdLst>
              <a:ahLst/>
              <a:cxnLst>
                <a:cxn ang="0">
                  <a:pos x="T0" y="T1"/>
                </a:cxn>
                <a:cxn ang="0">
                  <a:pos x="T2" y="T3"/>
                </a:cxn>
                <a:cxn ang="0">
                  <a:pos x="T4" y="T5"/>
                </a:cxn>
                <a:cxn ang="0">
                  <a:pos x="T6" y="T7"/>
                </a:cxn>
                <a:cxn ang="0">
                  <a:pos x="T8" y="T9"/>
                </a:cxn>
              </a:cxnLst>
              <a:rect l="0" t="0" r="r" b="b"/>
              <a:pathLst>
                <a:path w="277" h="760">
                  <a:moveTo>
                    <a:pt x="272" y="760"/>
                  </a:moveTo>
                  <a:lnTo>
                    <a:pt x="277" y="0"/>
                  </a:lnTo>
                  <a:lnTo>
                    <a:pt x="274" y="3"/>
                  </a:lnTo>
                  <a:lnTo>
                    <a:pt x="0" y="760"/>
                  </a:lnTo>
                  <a:lnTo>
                    <a:pt x="272" y="760"/>
                  </a:lnTo>
                  <a:close/>
                </a:path>
              </a:pathLst>
            </a:custGeom>
            <a:solidFill>
              <a:srgbClr val="E3C599"/>
            </a:solidFill>
            <a:ln>
              <a:noFill/>
            </a:ln>
          </p:spPr>
          <p:txBody>
            <a:bodyPr vert="horz" wrap="square" lIns="91440" tIns="45721" rIns="91440" bIns="45721" numCol="1" anchor="t" anchorCtr="0" compatLnSpc="1">
              <a:prstTxWarp prst="textNoShape">
                <a:avLst/>
              </a:prstTxWarp>
            </a:bodyPr>
            <a:lstStyle/>
            <a:p>
              <a:pPr algn="r" rtl="1"/>
              <a:endParaRPr lang="en-US" sz="1801">
                <a:cs typeface="B Nazanin" panose="00000400000000000000" pitchFamily="2" charset="-78"/>
              </a:endParaRPr>
            </a:p>
          </p:txBody>
        </p:sp>
        <p:sp>
          <p:nvSpPr>
            <p:cNvPr id="28" name="Freeform 27">
              <a:extLst>
                <a:ext uri="{FF2B5EF4-FFF2-40B4-BE49-F238E27FC236}">
                  <a16:creationId xmlns:a16="http://schemas.microsoft.com/office/drawing/2014/main" id="{BBE9BACF-72C4-4843-BFED-7923B2D38576}"/>
                </a:ext>
              </a:extLst>
            </p:cNvPr>
            <p:cNvSpPr>
              <a:spLocks/>
            </p:cNvSpPr>
            <p:nvPr/>
          </p:nvSpPr>
          <p:spPr bwMode="auto">
            <a:xfrm>
              <a:off x="1935163" y="4299631"/>
              <a:ext cx="446088" cy="342900"/>
            </a:xfrm>
            <a:custGeom>
              <a:avLst/>
              <a:gdLst>
                <a:gd name="T0" fmla="*/ 0 w 281"/>
                <a:gd name="T1" fmla="*/ 216 h 216"/>
                <a:gd name="T2" fmla="*/ 142 w 281"/>
                <a:gd name="T3" fmla="*/ 0 h 216"/>
                <a:gd name="T4" fmla="*/ 281 w 281"/>
                <a:gd name="T5" fmla="*/ 216 h 216"/>
                <a:gd name="T6" fmla="*/ 0 w 281"/>
                <a:gd name="T7" fmla="*/ 216 h 216"/>
              </a:gdLst>
              <a:ahLst/>
              <a:cxnLst>
                <a:cxn ang="0">
                  <a:pos x="T0" y="T1"/>
                </a:cxn>
                <a:cxn ang="0">
                  <a:pos x="T2" y="T3"/>
                </a:cxn>
                <a:cxn ang="0">
                  <a:pos x="T4" y="T5"/>
                </a:cxn>
                <a:cxn ang="0">
                  <a:pos x="T6" y="T7"/>
                </a:cxn>
              </a:cxnLst>
              <a:rect l="0" t="0" r="r" b="b"/>
              <a:pathLst>
                <a:path w="281" h="216">
                  <a:moveTo>
                    <a:pt x="0" y="216"/>
                  </a:moveTo>
                  <a:lnTo>
                    <a:pt x="142" y="0"/>
                  </a:lnTo>
                  <a:lnTo>
                    <a:pt x="281" y="216"/>
                  </a:lnTo>
                  <a:lnTo>
                    <a:pt x="0" y="216"/>
                  </a:lnTo>
                  <a:close/>
                </a:path>
              </a:pathLst>
            </a:custGeom>
            <a:solidFill>
              <a:schemeClr val="tx1"/>
            </a:solidFill>
            <a:ln>
              <a:noFill/>
            </a:ln>
          </p:spPr>
          <p:txBody>
            <a:bodyPr vert="horz" wrap="square" lIns="91440" tIns="45721" rIns="91440" bIns="45721" numCol="1" anchor="t" anchorCtr="0" compatLnSpc="1">
              <a:prstTxWarp prst="textNoShape">
                <a:avLst/>
              </a:prstTxWarp>
            </a:bodyPr>
            <a:lstStyle/>
            <a:p>
              <a:pPr algn="r" rtl="1"/>
              <a:endParaRPr lang="en-US" sz="1801" dirty="0">
                <a:cs typeface="B Nazanin" panose="00000400000000000000" pitchFamily="2" charset="-78"/>
              </a:endParaRPr>
            </a:p>
          </p:txBody>
        </p:sp>
        <p:sp>
          <p:nvSpPr>
            <p:cNvPr id="29" name="Freeform 28">
              <a:extLst>
                <a:ext uri="{FF2B5EF4-FFF2-40B4-BE49-F238E27FC236}">
                  <a16:creationId xmlns:a16="http://schemas.microsoft.com/office/drawing/2014/main" id="{0C62103D-47AA-46D0-B055-8ABB5739860D}"/>
                </a:ext>
              </a:extLst>
            </p:cNvPr>
            <p:cNvSpPr>
              <a:spLocks/>
            </p:cNvSpPr>
            <p:nvPr/>
          </p:nvSpPr>
          <p:spPr bwMode="auto">
            <a:xfrm>
              <a:off x="2036763" y="4299631"/>
              <a:ext cx="247650" cy="342900"/>
            </a:xfrm>
            <a:custGeom>
              <a:avLst/>
              <a:gdLst>
                <a:gd name="T0" fmla="*/ 156 w 156"/>
                <a:gd name="T1" fmla="*/ 216 h 216"/>
                <a:gd name="T2" fmla="*/ 0 w 156"/>
                <a:gd name="T3" fmla="*/ 216 h 216"/>
                <a:gd name="T4" fmla="*/ 75 w 156"/>
                <a:gd name="T5" fmla="*/ 3 h 216"/>
                <a:gd name="T6" fmla="*/ 78 w 156"/>
                <a:gd name="T7" fmla="*/ 0 h 216"/>
                <a:gd name="T8" fmla="*/ 78 w 156"/>
                <a:gd name="T9" fmla="*/ 0 h 216"/>
                <a:gd name="T10" fmla="*/ 156 w 156"/>
                <a:gd name="T11" fmla="*/ 216 h 216"/>
              </a:gdLst>
              <a:ahLst/>
              <a:cxnLst>
                <a:cxn ang="0">
                  <a:pos x="T0" y="T1"/>
                </a:cxn>
                <a:cxn ang="0">
                  <a:pos x="T2" y="T3"/>
                </a:cxn>
                <a:cxn ang="0">
                  <a:pos x="T4" y="T5"/>
                </a:cxn>
                <a:cxn ang="0">
                  <a:pos x="T6" y="T7"/>
                </a:cxn>
                <a:cxn ang="0">
                  <a:pos x="T8" y="T9"/>
                </a:cxn>
                <a:cxn ang="0">
                  <a:pos x="T10" y="T11"/>
                </a:cxn>
              </a:cxnLst>
              <a:rect l="0" t="0" r="r" b="b"/>
              <a:pathLst>
                <a:path w="156" h="216">
                  <a:moveTo>
                    <a:pt x="156" y="216"/>
                  </a:moveTo>
                  <a:lnTo>
                    <a:pt x="0" y="216"/>
                  </a:lnTo>
                  <a:lnTo>
                    <a:pt x="75" y="3"/>
                  </a:lnTo>
                  <a:lnTo>
                    <a:pt x="78" y="0"/>
                  </a:lnTo>
                  <a:lnTo>
                    <a:pt x="78" y="0"/>
                  </a:lnTo>
                  <a:lnTo>
                    <a:pt x="156" y="216"/>
                  </a:lnTo>
                  <a:close/>
                </a:path>
              </a:pathLst>
            </a:custGeom>
            <a:solidFill>
              <a:schemeClr val="tx1">
                <a:lumMod val="75000"/>
                <a:lumOff val="25000"/>
              </a:schemeClr>
            </a:solidFill>
            <a:ln>
              <a:noFill/>
            </a:ln>
          </p:spPr>
          <p:txBody>
            <a:bodyPr vert="horz" wrap="square" lIns="91440" tIns="45721" rIns="91440" bIns="45721" numCol="1" anchor="t" anchorCtr="0" compatLnSpc="1">
              <a:prstTxWarp prst="textNoShape">
                <a:avLst/>
              </a:prstTxWarp>
            </a:bodyPr>
            <a:lstStyle/>
            <a:p>
              <a:pPr algn="r" rtl="1"/>
              <a:endParaRPr lang="en-US" sz="1801">
                <a:cs typeface="B Nazanin" panose="00000400000000000000" pitchFamily="2" charset="-78"/>
              </a:endParaRPr>
            </a:p>
          </p:txBody>
        </p:sp>
        <p:sp>
          <p:nvSpPr>
            <p:cNvPr id="30" name="Freeform 29">
              <a:extLst>
                <a:ext uri="{FF2B5EF4-FFF2-40B4-BE49-F238E27FC236}">
                  <a16:creationId xmlns:a16="http://schemas.microsoft.com/office/drawing/2014/main" id="{21AF2543-2E7F-420E-B6CE-407144CEA5F6}"/>
                </a:ext>
              </a:extLst>
            </p:cNvPr>
            <p:cNvSpPr>
              <a:spLocks/>
            </p:cNvSpPr>
            <p:nvPr/>
          </p:nvSpPr>
          <p:spPr bwMode="auto">
            <a:xfrm>
              <a:off x="2036763" y="4299631"/>
              <a:ext cx="123825" cy="342900"/>
            </a:xfrm>
            <a:custGeom>
              <a:avLst/>
              <a:gdLst>
                <a:gd name="T0" fmla="*/ 75 w 78"/>
                <a:gd name="T1" fmla="*/ 216 h 216"/>
                <a:gd name="T2" fmla="*/ 0 w 78"/>
                <a:gd name="T3" fmla="*/ 216 h 216"/>
                <a:gd name="T4" fmla="*/ 75 w 78"/>
                <a:gd name="T5" fmla="*/ 3 h 216"/>
                <a:gd name="T6" fmla="*/ 78 w 78"/>
                <a:gd name="T7" fmla="*/ 0 h 216"/>
                <a:gd name="T8" fmla="*/ 78 w 78"/>
                <a:gd name="T9" fmla="*/ 0 h 216"/>
                <a:gd name="T10" fmla="*/ 75 w 78"/>
                <a:gd name="T11" fmla="*/ 216 h 216"/>
              </a:gdLst>
              <a:ahLst/>
              <a:cxnLst>
                <a:cxn ang="0">
                  <a:pos x="T0" y="T1"/>
                </a:cxn>
                <a:cxn ang="0">
                  <a:pos x="T2" y="T3"/>
                </a:cxn>
                <a:cxn ang="0">
                  <a:pos x="T4" y="T5"/>
                </a:cxn>
                <a:cxn ang="0">
                  <a:pos x="T6" y="T7"/>
                </a:cxn>
                <a:cxn ang="0">
                  <a:pos x="T8" y="T9"/>
                </a:cxn>
                <a:cxn ang="0">
                  <a:pos x="T10" y="T11"/>
                </a:cxn>
              </a:cxnLst>
              <a:rect l="0" t="0" r="r" b="b"/>
              <a:pathLst>
                <a:path w="78" h="216">
                  <a:moveTo>
                    <a:pt x="75" y="216"/>
                  </a:moveTo>
                  <a:lnTo>
                    <a:pt x="0" y="216"/>
                  </a:lnTo>
                  <a:lnTo>
                    <a:pt x="75" y="3"/>
                  </a:lnTo>
                  <a:lnTo>
                    <a:pt x="78" y="0"/>
                  </a:lnTo>
                  <a:lnTo>
                    <a:pt x="78" y="0"/>
                  </a:lnTo>
                  <a:lnTo>
                    <a:pt x="75" y="216"/>
                  </a:lnTo>
                  <a:close/>
                </a:path>
              </a:pathLst>
            </a:custGeom>
            <a:solidFill>
              <a:schemeClr val="tx1">
                <a:lumMod val="50000"/>
                <a:lumOff val="50000"/>
              </a:schemeClr>
            </a:solidFill>
            <a:ln>
              <a:noFill/>
            </a:ln>
          </p:spPr>
          <p:txBody>
            <a:bodyPr vert="horz" wrap="square" lIns="91440" tIns="45721" rIns="91440" bIns="45721" numCol="1" anchor="t" anchorCtr="0" compatLnSpc="1">
              <a:prstTxWarp prst="textNoShape">
                <a:avLst/>
              </a:prstTxWarp>
            </a:bodyPr>
            <a:lstStyle/>
            <a:p>
              <a:pPr algn="r" rtl="1"/>
              <a:endParaRPr lang="en-US" sz="1801">
                <a:cs typeface="B Nazanin" panose="00000400000000000000" pitchFamily="2" charset="-78"/>
              </a:endParaRPr>
            </a:p>
          </p:txBody>
        </p:sp>
      </p:grpSp>
      <p:sp>
        <p:nvSpPr>
          <p:cNvPr id="98" name="Rectangle 97">
            <a:extLst>
              <a:ext uri="{FF2B5EF4-FFF2-40B4-BE49-F238E27FC236}">
                <a16:creationId xmlns:a16="http://schemas.microsoft.com/office/drawing/2014/main" id="{6F4533A1-1CC2-449C-81BC-4F83882A6FA9}"/>
              </a:ext>
            </a:extLst>
          </p:cNvPr>
          <p:cNvSpPr/>
          <p:nvPr/>
        </p:nvSpPr>
        <p:spPr>
          <a:xfrm>
            <a:off x="8001940" y="4113124"/>
            <a:ext cx="3330655" cy="388568"/>
          </a:xfrm>
          <a:prstGeom prst="rect">
            <a:avLst/>
          </a:prstGeom>
        </p:spPr>
        <p:txBody>
          <a:bodyPr wrap="square">
            <a:spAutoFit/>
          </a:bodyPr>
          <a:lstStyle/>
          <a:p>
            <a:pPr algn="r" rtl="1">
              <a:lnSpc>
                <a:spcPct val="150000"/>
              </a:lnSpc>
            </a:pPr>
            <a:r>
              <a:rPr lang="fa-IR" sz="1400" dirty="0">
                <a:solidFill>
                  <a:schemeClr val="bg2"/>
                </a:solidFill>
                <a:ea typeface="Times New Roman" panose="02020603050405020304" pitchFamily="18" charset="0"/>
                <a:cs typeface="B Nazanin" panose="00000400000000000000" pitchFamily="2" charset="-78"/>
              </a:rPr>
              <a:t>قالب پاورپوینت فیزیک قابل ویرایش می باشد</a:t>
            </a:r>
            <a:endParaRPr lang="en-ID" sz="1400" dirty="0">
              <a:solidFill>
                <a:schemeClr val="bg2"/>
              </a:solidFill>
              <a:cs typeface="B Nazanin" panose="00000400000000000000" pitchFamily="2" charset="-78"/>
            </a:endParaRPr>
          </a:p>
        </p:txBody>
      </p:sp>
      <p:sp>
        <p:nvSpPr>
          <p:cNvPr id="14" name="Rectangle 23">
            <a:extLst>
              <a:ext uri="{FF2B5EF4-FFF2-40B4-BE49-F238E27FC236}">
                <a16:creationId xmlns:a16="http://schemas.microsoft.com/office/drawing/2014/main" id="{5D1B3FB0-AB1D-4434-93AE-958152D567FC}"/>
              </a:ext>
            </a:extLst>
          </p:cNvPr>
          <p:cNvSpPr>
            <a:spLocks noChangeArrowheads="1"/>
          </p:cNvSpPr>
          <p:nvPr/>
        </p:nvSpPr>
        <p:spPr bwMode="auto">
          <a:xfrm rot="16200000">
            <a:off x="9460414" y="932873"/>
            <a:ext cx="1238655" cy="4224519"/>
          </a:xfrm>
          <a:prstGeom prst="rect">
            <a:avLst/>
          </a:prstGeom>
          <a:solidFill>
            <a:schemeClr val="accent2"/>
          </a:solidFill>
          <a:ln>
            <a:noFill/>
          </a:ln>
          <a:effectLst>
            <a:outerShdw blurRad="50800" dist="38100" dir="5400000" algn="t" rotWithShape="0">
              <a:prstClr val="black">
                <a:alpha val="20000"/>
              </a:prstClr>
            </a:outerShdw>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1" rIns="91440" bIns="45721" numCol="1" anchor="t" anchorCtr="0" compatLnSpc="1">
            <a:prstTxWarp prst="textNoShape">
              <a:avLst/>
            </a:prstTxWarp>
          </a:bodyPr>
          <a:lstStyle/>
          <a:p>
            <a:pPr algn="r" rtl="1"/>
            <a:endParaRPr lang="en-US" sz="1801">
              <a:cs typeface="B Nazanin" panose="00000400000000000000" pitchFamily="2" charset="-78"/>
            </a:endParaRPr>
          </a:p>
        </p:txBody>
      </p:sp>
      <p:grpSp>
        <p:nvGrpSpPr>
          <p:cNvPr id="15" name="Group 14">
            <a:extLst>
              <a:ext uri="{FF2B5EF4-FFF2-40B4-BE49-F238E27FC236}">
                <a16:creationId xmlns:a16="http://schemas.microsoft.com/office/drawing/2014/main" id="{19FE3330-9F4E-4DA9-A0C1-362C0A409198}"/>
              </a:ext>
            </a:extLst>
          </p:cNvPr>
          <p:cNvGrpSpPr/>
          <p:nvPr/>
        </p:nvGrpSpPr>
        <p:grpSpPr>
          <a:xfrm rot="16200000">
            <a:off x="6826747" y="2523726"/>
            <a:ext cx="1238655" cy="1042817"/>
            <a:chOff x="1371600" y="4299630"/>
            <a:chExt cx="1576388" cy="1206501"/>
          </a:xfrm>
        </p:grpSpPr>
        <p:sp>
          <p:nvSpPr>
            <p:cNvPr id="16" name="Freeform 24">
              <a:extLst>
                <a:ext uri="{FF2B5EF4-FFF2-40B4-BE49-F238E27FC236}">
                  <a16:creationId xmlns:a16="http://schemas.microsoft.com/office/drawing/2014/main" id="{4D293DEE-3349-4591-B1C4-D52EC927C75F}"/>
                </a:ext>
              </a:extLst>
            </p:cNvPr>
            <p:cNvSpPr>
              <a:spLocks/>
            </p:cNvSpPr>
            <p:nvPr/>
          </p:nvSpPr>
          <p:spPr bwMode="auto">
            <a:xfrm>
              <a:off x="1371600" y="4299630"/>
              <a:ext cx="1576388" cy="1206500"/>
            </a:xfrm>
            <a:custGeom>
              <a:avLst/>
              <a:gdLst>
                <a:gd name="T0" fmla="*/ 993 w 993"/>
                <a:gd name="T1" fmla="*/ 760 h 760"/>
                <a:gd name="T2" fmla="*/ 497 w 993"/>
                <a:gd name="T3" fmla="*/ 0 h 760"/>
                <a:gd name="T4" fmla="*/ 0 w 993"/>
                <a:gd name="T5" fmla="*/ 760 h 760"/>
                <a:gd name="T6" fmla="*/ 993 w 993"/>
                <a:gd name="T7" fmla="*/ 760 h 760"/>
              </a:gdLst>
              <a:ahLst/>
              <a:cxnLst>
                <a:cxn ang="0">
                  <a:pos x="T0" y="T1"/>
                </a:cxn>
                <a:cxn ang="0">
                  <a:pos x="T2" y="T3"/>
                </a:cxn>
                <a:cxn ang="0">
                  <a:pos x="T4" y="T5"/>
                </a:cxn>
                <a:cxn ang="0">
                  <a:pos x="T6" y="T7"/>
                </a:cxn>
              </a:cxnLst>
              <a:rect l="0" t="0" r="r" b="b"/>
              <a:pathLst>
                <a:path w="993" h="760">
                  <a:moveTo>
                    <a:pt x="993" y="760"/>
                  </a:moveTo>
                  <a:lnTo>
                    <a:pt x="497" y="0"/>
                  </a:lnTo>
                  <a:lnTo>
                    <a:pt x="0" y="760"/>
                  </a:lnTo>
                  <a:lnTo>
                    <a:pt x="993" y="760"/>
                  </a:lnTo>
                  <a:close/>
                </a:path>
              </a:pathLst>
            </a:custGeom>
            <a:solidFill>
              <a:srgbClr val="E3C599"/>
            </a:solidFill>
            <a:ln>
              <a:noFill/>
            </a:ln>
          </p:spPr>
          <p:txBody>
            <a:bodyPr vert="horz" wrap="square" lIns="91440" tIns="45721" rIns="91440" bIns="45721" numCol="1" anchor="t" anchorCtr="0" compatLnSpc="1">
              <a:prstTxWarp prst="textNoShape">
                <a:avLst/>
              </a:prstTxWarp>
            </a:bodyPr>
            <a:lstStyle/>
            <a:p>
              <a:pPr algn="r" rtl="1"/>
              <a:endParaRPr lang="en-US" sz="1801" dirty="0">
                <a:cs typeface="B Nazanin" panose="00000400000000000000" pitchFamily="2" charset="-78"/>
              </a:endParaRPr>
            </a:p>
          </p:txBody>
        </p:sp>
        <p:sp>
          <p:nvSpPr>
            <p:cNvPr id="17" name="Freeform 25">
              <a:extLst>
                <a:ext uri="{FF2B5EF4-FFF2-40B4-BE49-F238E27FC236}">
                  <a16:creationId xmlns:a16="http://schemas.microsoft.com/office/drawing/2014/main" id="{36F9A945-83B9-4EC2-8DAA-01B46C10A4F4}"/>
                </a:ext>
              </a:extLst>
            </p:cNvPr>
            <p:cNvSpPr>
              <a:spLocks/>
            </p:cNvSpPr>
            <p:nvPr/>
          </p:nvSpPr>
          <p:spPr bwMode="auto">
            <a:xfrm>
              <a:off x="2152650" y="4299631"/>
              <a:ext cx="442913" cy="1206500"/>
            </a:xfrm>
            <a:custGeom>
              <a:avLst/>
              <a:gdLst>
                <a:gd name="T0" fmla="*/ 279 w 279"/>
                <a:gd name="T1" fmla="*/ 760 h 760"/>
                <a:gd name="T2" fmla="*/ 5 w 279"/>
                <a:gd name="T3" fmla="*/ 0 h 760"/>
                <a:gd name="T4" fmla="*/ 5 w 279"/>
                <a:gd name="T5" fmla="*/ 0 h 760"/>
                <a:gd name="T6" fmla="*/ 0 w 279"/>
                <a:gd name="T7" fmla="*/ 760 h 760"/>
                <a:gd name="T8" fmla="*/ 279 w 279"/>
                <a:gd name="T9" fmla="*/ 760 h 760"/>
              </a:gdLst>
              <a:ahLst/>
              <a:cxnLst>
                <a:cxn ang="0">
                  <a:pos x="T0" y="T1"/>
                </a:cxn>
                <a:cxn ang="0">
                  <a:pos x="T2" y="T3"/>
                </a:cxn>
                <a:cxn ang="0">
                  <a:pos x="T4" y="T5"/>
                </a:cxn>
                <a:cxn ang="0">
                  <a:pos x="T6" y="T7"/>
                </a:cxn>
                <a:cxn ang="0">
                  <a:pos x="T8" y="T9"/>
                </a:cxn>
              </a:cxnLst>
              <a:rect l="0" t="0" r="r" b="b"/>
              <a:pathLst>
                <a:path w="279" h="760">
                  <a:moveTo>
                    <a:pt x="279" y="760"/>
                  </a:moveTo>
                  <a:lnTo>
                    <a:pt x="5" y="0"/>
                  </a:lnTo>
                  <a:lnTo>
                    <a:pt x="5" y="0"/>
                  </a:lnTo>
                  <a:lnTo>
                    <a:pt x="0" y="760"/>
                  </a:lnTo>
                  <a:lnTo>
                    <a:pt x="279" y="760"/>
                  </a:lnTo>
                  <a:close/>
                </a:path>
              </a:pathLst>
            </a:custGeom>
            <a:solidFill>
              <a:srgbClr val="E3C599"/>
            </a:solidFill>
            <a:ln>
              <a:noFill/>
            </a:ln>
          </p:spPr>
          <p:txBody>
            <a:bodyPr vert="horz" wrap="square" lIns="91440" tIns="45721" rIns="91440" bIns="45721" numCol="1" anchor="t" anchorCtr="0" compatLnSpc="1">
              <a:prstTxWarp prst="textNoShape">
                <a:avLst/>
              </a:prstTxWarp>
            </a:bodyPr>
            <a:lstStyle/>
            <a:p>
              <a:pPr algn="r" rtl="1"/>
              <a:endParaRPr lang="en-US" sz="1801">
                <a:cs typeface="B Nazanin" panose="00000400000000000000" pitchFamily="2" charset="-78"/>
              </a:endParaRPr>
            </a:p>
          </p:txBody>
        </p:sp>
        <p:sp>
          <p:nvSpPr>
            <p:cNvPr id="18" name="Freeform 26">
              <a:extLst>
                <a:ext uri="{FF2B5EF4-FFF2-40B4-BE49-F238E27FC236}">
                  <a16:creationId xmlns:a16="http://schemas.microsoft.com/office/drawing/2014/main" id="{1F6147F5-1190-4FD4-8793-431A7B6FAC6C}"/>
                </a:ext>
              </a:extLst>
            </p:cNvPr>
            <p:cNvSpPr>
              <a:spLocks/>
            </p:cNvSpPr>
            <p:nvPr/>
          </p:nvSpPr>
          <p:spPr bwMode="auto">
            <a:xfrm>
              <a:off x="1720850" y="4299631"/>
              <a:ext cx="439738" cy="1206500"/>
            </a:xfrm>
            <a:custGeom>
              <a:avLst/>
              <a:gdLst>
                <a:gd name="T0" fmla="*/ 272 w 277"/>
                <a:gd name="T1" fmla="*/ 760 h 760"/>
                <a:gd name="T2" fmla="*/ 277 w 277"/>
                <a:gd name="T3" fmla="*/ 0 h 760"/>
                <a:gd name="T4" fmla="*/ 274 w 277"/>
                <a:gd name="T5" fmla="*/ 3 h 760"/>
                <a:gd name="T6" fmla="*/ 0 w 277"/>
                <a:gd name="T7" fmla="*/ 760 h 760"/>
                <a:gd name="T8" fmla="*/ 272 w 277"/>
                <a:gd name="T9" fmla="*/ 760 h 760"/>
              </a:gdLst>
              <a:ahLst/>
              <a:cxnLst>
                <a:cxn ang="0">
                  <a:pos x="T0" y="T1"/>
                </a:cxn>
                <a:cxn ang="0">
                  <a:pos x="T2" y="T3"/>
                </a:cxn>
                <a:cxn ang="0">
                  <a:pos x="T4" y="T5"/>
                </a:cxn>
                <a:cxn ang="0">
                  <a:pos x="T6" y="T7"/>
                </a:cxn>
                <a:cxn ang="0">
                  <a:pos x="T8" y="T9"/>
                </a:cxn>
              </a:cxnLst>
              <a:rect l="0" t="0" r="r" b="b"/>
              <a:pathLst>
                <a:path w="277" h="760">
                  <a:moveTo>
                    <a:pt x="272" y="760"/>
                  </a:moveTo>
                  <a:lnTo>
                    <a:pt x="277" y="0"/>
                  </a:lnTo>
                  <a:lnTo>
                    <a:pt x="274" y="3"/>
                  </a:lnTo>
                  <a:lnTo>
                    <a:pt x="0" y="760"/>
                  </a:lnTo>
                  <a:lnTo>
                    <a:pt x="272" y="760"/>
                  </a:lnTo>
                  <a:close/>
                </a:path>
              </a:pathLst>
            </a:custGeom>
            <a:solidFill>
              <a:srgbClr val="E3C599"/>
            </a:solidFill>
            <a:ln>
              <a:noFill/>
            </a:ln>
          </p:spPr>
          <p:txBody>
            <a:bodyPr vert="horz" wrap="square" lIns="91440" tIns="45721" rIns="91440" bIns="45721" numCol="1" anchor="t" anchorCtr="0" compatLnSpc="1">
              <a:prstTxWarp prst="textNoShape">
                <a:avLst/>
              </a:prstTxWarp>
            </a:bodyPr>
            <a:lstStyle/>
            <a:p>
              <a:pPr algn="r" rtl="1"/>
              <a:endParaRPr lang="en-US" sz="1801">
                <a:cs typeface="B Nazanin" panose="00000400000000000000" pitchFamily="2" charset="-78"/>
              </a:endParaRPr>
            </a:p>
          </p:txBody>
        </p:sp>
        <p:sp>
          <p:nvSpPr>
            <p:cNvPr id="19" name="Freeform 27">
              <a:extLst>
                <a:ext uri="{FF2B5EF4-FFF2-40B4-BE49-F238E27FC236}">
                  <a16:creationId xmlns:a16="http://schemas.microsoft.com/office/drawing/2014/main" id="{54D0A13F-D827-45C2-A64E-4F859B74CEDF}"/>
                </a:ext>
              </a:extLst>
            </p:cNvPr>
            <p:cNvSpPr>
              <a:spLocks/>
            </p:cNvSpPr>
            <p:nvPr/>
          </p:nvSpPr>
          <p:spPr bwMode="auto">
            <a:xfrm>
              <a:off x="1935163" y="4299631"/>
              <a:ext cx="446088" cy="342900"/>
            </a:xfrm>
            <a:custGeom>
              <a:avLst/>
              <a:gdLst>
                <a:gd name="T0" fmla="*/ 0 w 281"/>
                <a:gd name="T1" fmla="*/ 216 h 216"/>
                <a:gd name="T2" fmla="*/ 142 w 281"/>
                <a:gd name="T3" fmla="*/ 0 h 216"/>
                <a:gd name="T4" fmla="*/ 281 w 281"/>
                <a:gd name="T5" fmla="*/ 216 h 216"/>
                <a:gd name="T6" fmla="*/ 0 w 281"/>
                <a:gd name="T7" fmla="*/ 216 h 216"/>
              </a:gdLst>
              <a:ahLst/>
              <a:cxnLst>
                <a:cxn ang="0">
                  <a:pos x="T0" y="T1"/>
                </a:cxn>
                <a:cxn ang="0">
                  <a:pos x="T2" y="T3"/>
                </a:cxn>
                <a:cxn ang="0">
                  <a:pos x="T4" y="T5"/>
                </a:cxn>
                <a:cxn ang="0">
                  <a:pos x="T6" y="T7"/>
                </a:cxn>
              </a:cxnLst>
              <a:rect l="0" t="0" r="r" b="b"/>
              <a:pathLst>
                <a:path w="281" h="216">
                  <a:moveTo>
                    <a:pt x="0" y="216"/>
                  </a:moveTo>
                  <a:lnTo>
                    <a:pt x="142" y="0"/>
                  </a:lnTo>
                  <a:lnTo>
                    <a:pt x="281" y="216"/>
                  </a:lnTo>
                  <a:lnTo>
                    <a:pt x="0" y="216"/>
                  </a:lnTo>
                  <a:close/>
                </a:path>
              </a:pathLst>
            </a:custGeom>
            <a:solidFill>
              <a:schemeClr val="tx1"/>
            </a:solidFill>
            <a:ln>
              <a:noFill/>
            </a:ln>
          </p:spPr>
          <p:txBody>
            <a:bodyPr vert="horz" wrap="square" lIns="91440" tIns="45721" rIns="91440" bIns="45721" numCol="1" anchor="t" anchorCtr="0" compatLnSpc="1">
              <a:prstTxWarp prst="textNoShape">
                <a:avLst/>
              </a:prstTxWarp>
            </a:bodyPr>
            <a:lstStyle/>
            <a:p>
              <a:pPr algn="r" rtl="1"/>
              <a:endParaRPr lang="en-US" sz="1801" dirty="0">
                <a:cs typeface="B Nazanin" panose="00000400000000000000" pitchFamily="2" charset="-78"/>
              </a:endParaRPr>
            </a:p>
          </p:txBody>
        </p:sp>
        <p:sp>
          <p:nvSpPr>
            <p:cNvPr id="20" name="Freeform 28">
              <a:extLst>
                <a:ext uri="{FF2B5EF4-FFF2-40B4-BE49-F238E27FC236}">
                  <a16:creationId xmlns:a16="http://schemas.microsoft.com/office/drawing/2014/main" id="{FF8D3C2F-4338-46DD-8867-04E7193F71F9}"/>
                </a:ext>
              </a:extLst>
            </p:cNvPr>
            <p:cNvSpPr>
              <a:spLocks/>
            </p:cNvSpPr>
            <p:nvPr/>
          </p:nvSpPr>
          <p:spPr bwMode="auto">
            <a:xfrm>
              <a:off x="2036763" y="4299631"/>
              <a:ext cx="247650" cy="342900"/>
            </a:xfrm>
            <a:custGeom>
              <a:avLst/>
              <a:gdLst>
                <a:gd name="T0" fmla="*/ 156 w 156"/>
                <a:gd name="T1" fmla="*/ 216 h 216"/>
                <a:gd name="T2" fmla="*/ 0 w 156"/>
                <a:gd name="T3" fmla="*/ 216 h 216"/>
                <a:gd name="T4" fmla="*/ 75 w 156"/>
                <a:gd name="T5" fmla="*/ 3 h 216"/>
                <a:gd name="T6" fmla="*/ 78 w 156"/>
                <a:gd name="T7" fmla="*/ 0 h 216"/>
                <a:gd name="T8" fmla="*/ 78 w 156"/>
                <a:gd name="T9" fmla="*/ 0 h 216"/>
                <a:gd name="T10" fmla="*/ 156 w 156"/>
                <a:gd name="T11" fmla="*/ 216 h 216"/>
              </a:gdLst>
              <a:ahLst/>
              <a:cxnLst>
                <a:cxn ang="0">
                  <a:pos x="T0" y="T1"/>
                </a:cxn>
                <a:cxn ang="0">
                  <a:pos x="T2" y="T3"/>
                </a:cxn>
                <a:cxn ang="0">
                  <a:pos x="T4" y="T5"/>
                </a:cxn>
                <a:cxn ang="0">
                  <a:pos x="T6" y="T7"/>
                </a:cxn>
                <a:cxn ang="0">
                  <a:pos x="T8" y="T9"/>
                </a:cxn>
                <a:cxn ang="0">
                  <a:pos x="T10" y="T11"/>
                </a:cxn>
              </a:cxnLst>
              <a:rect l="0" t="0" r="r" b="b"/>
              <a:pathLst>
                <a:path w="156" h="216">
                  <a:moveTo>
                    <a:pt x="156" y="216"/>
                  </a:moveTo>
                  <a:lnTo>
                    <a:pt x="0" y="216"/>
                  </a:lnTo>
                  <a:lnTo>
                    <a:pt x="75" y="3"/>
                  </a:lnTo>
                  <a:lnTo>
                    <a:pt x="78" y="0"/>
                  </a:lnTo>
                  <a:lnTo>
                    <a:pt x="78" y="0"/>
                  </a:lnTo>
                  <a:lnTo>
                    <a:pt x="156" y="216"/>
                  </a:lnTo>
                  <a:close/>
                </a:path>
              </a:pathLst>
            </a:custGeom>
            <a:solidFill>
              <a:schemeClr val="tx1">
                <a:lumMod val="75000"/>
                <a:lumOff val="25000"/>
              </a:schemeClr>
            </a:solidFill>
            <a:ln>
              <a:noFill/>
            </a:ln>
          </p:spPr>
          <p:txBody>
            <a:bodyPr vert="horz" wrap="square" lIns="91440" tIns="45721" rIns="91440" bIns="45721" numCol="1" anchor="t" anchorCtr="0" compatLnSpc="1">
              <a:prstTxWarp prst="textNoShape">
                <a:avLst/>
              </a:prstTxWarp>
            </a:bodyPr>
            <a:lstStyle/>
            <a:p>
              <a:pPr algn="r" rtl="1"/>
              <a:endParaRPr lang="en-US" sz="1801">
                <a:cs typeface="B Nazanin" panose="00000400000000000000" pitchFamily="2" charset="-78"/>
              </a:endParaRPr>
            </a:p>
          </p:txBody>
        </p:sp>
        <p:sp>
          <p:nvSpPr>
            <p:cNvPr id="21" name="Freeform 29">
              <a:extLst>
                <a:ext uri="{FF2B5EF4-FFF2-40B4-BE49-F238E27FC236}">
                  <a16:creationId xmlns:a16="http://schemas.microsoft.com/office/drawing/2014/main" id="{42FB46F5-17B5-4FF5-9C16-18FEEDD09AAA}"/>
                </a:ext>
              </a:extLst>
            </p:cNvPr>
            <p:cNvSpPr>
              <a:spLocks/>
            </p:cNvSpPr>
            <p:nvPr/>
          </p:nvSpPr>
          <p:spPr bwMode="auto">
            <a:xfrm>
              <a:off x="2036763" y="4299631"/>
              <a:ext cx="123825" cy="342900"/>
            </a:xfrm>
            <a:custGeom>
              <a:avLst/>
              <a:gdLst>
                <a:gd name="T0" fmla="*/ 75 w 78"/>
                <a:gd name="T1" fmla="*/ 216 h 216"/>
                <a:gd name="T2" fmla="*/ 0 w 78"/>
                <a:gd name="T3" fmla="*/ 216 h 216"/>
                <a:gd name="T4" fmla="*/ 75 w 78"/>
                <a:gd name="T5" fmla="*/ 3 h 216"/>
                <a:gd name="T6" fmla="*/ 78 w 78"/>
                <a:gd name="T7" fmla="*/ 0 h 216"/>
                <a:gd name="T8" fmla="*/ 78 w 78"/>
                <a:gd name="T9" fmla="*/ 0 h 216"/>
                <a:gd name="T10" fmla="*/ 75 w 78"/>
                <a:gd name="T11" fmla="*/ 216 h 216"/>
              </a:gdLst>
              <a:ahLst/>
              <a:cxnLst>
                <a:cxn ang="0">
                  <a:pos x="T0" y="T1"/>
                </a:cxn>
                <a:cxn ang="0">
                  <a:pos x="T2" y="T3"/>
                </a:cxn>
                <a:cxn ang="0">
                  <a:pos x="T4" y="T5"/>
                </a:cxn>
                <a:cxn ang="0">
                  <a:pos x="T6" y="T7"/>
                </a:cxn>
                <a:cxn ang="0">
                  <a:pos x="T8" y="T9"/>
                </a:cxn>
                <a:cxn ang="0">
                  <a:pos x="T10" y="T11"/>
                </a:cxn>
              </a:cxnLst>
              <a:rect l="0" t="0" r="r" b="b"/>
              <a:pathLst>
                <a:path w="78" h="216">
                  <a:moveTo>
                    <a:pt x="75" y="216"/>
                  </a:moveTo>
                  <a:lnTo>
                    <a:pt x="0" y="216"/>
                  </a:lnTo>
                  <a:lnTo>
                    <a:pt x="75" y="3"/>
                  </a:lnTo>
                  <a:lnTo>
                    <a:pt x="78" y="0"/>
                  </a:lnTo>
                  <a:lnTo>
                    <a:pt x="78" y="0"/>
                  </a:lnTo>
                  <a:lnTo>
                    <a:pt x="75" y="216"/>
                  </a:lnTo>
                  <a:close/>
                </a:path>
              </a:pathLst>
            </a:custGeom>
            <a:solidFill>
              <a:schemeClr val="tx1">
                <a:lumMod val="50000"/>
                <a:lumOff val="50000"/>
              </a:schemeClr>
            </a:solidFill>
            <a:ln>
              <a:noFill/>
            </a:ln>
          </p:spPr>
          <p:txBody>
            <a:bodyPr vert="horz" wrap="square" lIns="91440" tIns="45721" rIns="91440" bIns="45721" numCol="1" anchor="t" anchorCtr="0" compatLnSpc="1">
              <a:prstTxWarp prst="textNoShape">
                <a:avLst/>
              </a:prstTxWarp>
            </a:bodyPr>
            <a:lstStyle/>
            <a:p>
              <a:pPr algn="r" rtl="1"/>
              <a:endParaRPr lang="en-US" sz="1801">
                <a:cs typeface="B Nazanin" panose="00000400000000000000" pitchFamily="2" charset="-78"/>
              </a:endParaRPr>
            </a:p>
          </p:txBody>
        </p:sp>
      </p:grpSp>
      <p:sp>
        <p:nvSpPr>
          <p:cNvPr id="94" name="TextBox 93">
            <a:extLst>
              <a:ext uri="{FF2B5EF4-FFF2-40B4-BE49-F238E27FC236}">
                <a16:creationId xmlns:a16="http://schemas.microsoft.com/office/drawing/2014/main" id="{614398B8-155E-451F-9649-B9791401909C}"/>
              </a:ext>
            </a:extLst>
          </p:cNvPr>
          <p:cNvSpPr txBox="1"/>
          <p:nvPr/>
        </p:nvSpPr>
        <p:spPr>
          <a:xfrm>
            <a:off x="8176554" y="2525088"/>
            <a:ext cx="1250482" cy="369332"/>
          </a:xfrm>
          <a:prstGeom prst="rect">
            <a:avLst/>
          </a:prstGeom>
          <a:noFill/>
        </p:spPr>
        <p:txBody>
          <a:bodyPr wrap="square" rtlCol="0">
            <a:spAutoFit/>
          </a:bodyPr>
          <a:lstStyle/>
          <a:p>
            <a:pPr algn="r" rtl="1"/>
            <a:r>
              <a:rPr lang="fa-IR" b="1" dirty="0">
                <a:solidFill>
                  <a:schemeClr val="bg2"/>
                </a:solidFill>
                <a:latin typeface="+mj-lt"/>
                <a:cs typeface="B Nazanin" panose="00000400000000000000" pitchFamily="2" charset="-78"/>
              </a:rPr>
              <a:t>مرحله دو</a:t>
            </a:r>
            <a:endParaRPr lang="en-ID" b="1" dirty="0">
              <a:solidFill>
                <a:schemeClr val="bg2"/>
              </a:solidFill>
              <a:latin typeface="+mj-lt"/>
              <a:cs typeface="B Nazanin" panose="00000400000000000000" pitchFamily="2" charset="-78"/>
            </a:endParaRPr>
          </a:p>
        </p:txBody>
      </p:sp>
      <p:sp>
        <p:nvSpPr>
          <p:cNvPr id="95" name="Rectangle 94">
            <a:extLst>
              <a:ext uri="{FF2B5EF4-FFF2-40B4-BE49-F238E27FC236}">
                <a16:creationId xmlns:a16="http://schemas.microsoft.com/office/drawing/2014/main" id="{EE4B0698-E97F-4D5A-A30E-B5B52689DF22}"/>
              </a:ext>
            </a:extLst>
          </p:cNvPr>
          <p:cNvSpPr/>
          <p:nvPr/>
        </p:nvSpPr>
        <p:spPr>
          <a:xfrm>
            <a:off x="8176555" y="2857760"/>
            <a:ext cx="3330655" cy="388568"/>
          </a:xfrm>
          <a:prstGeom prst="rect">
            <a:avLst/>
          </a:prstGeom>
        </p:spPr>
        <p:txBody>
          <a:bodyPr wrap="square">
            <a:spAutoFit/>
          </a:bodyPr>
          <a:lstStyle/>
          <a:p>
            <a:pPr algn="r" rtl="1">
              <a:lnSpc>
                <a:spcPct val="150000"/>
              </a:lnSpc>
            </a:pPr>
            <a:r>
              <a:rPr lang="fa-IR" sz="1400" dirty="0">
                <a:solidFill>
                  <a:schemeClr val="bg2"/>
                </a:solidFill>
                <a:ea typeface="Times New Roman" panose="02020603050405020304" pitchFamily="18" charset="0"/>
                <a:cs typeface="B Nazanin" panose="00000400000000000000" pitchFamily="2" charset="-78"/>
              </a:rPr>
              <a:t>قالب پاورپوینت فیزیک قابل ویرایش می باشد</a:t>
            </a:r>
            <a:endParaRPr lang="en-ID" sz="1400" dirty="0">
              <a:solidFill>
                <a:schemeClr val="bg2"/>
              </a:solidFill>
              <a:cs typeface="B Nazanin" panose="00000400000000000000" pitchFamily="2" charset="-78"/>
            </a:endParaRPr>
          </a:p>
        </p:txBody>
      </p:sp>
      <p:sp>
        <p:nvSpPr>
          <p:cNvPr id="97" name="TextBox 96">
            <a:extLst>
              <a:ext uri="{FF2B5EF4-FFF2-40B4-BE49-F238E27FC236}">
                <a16:creationId xmlns:a16="http://schemas.microsoft.com/office/drawing/2014/main" id="{9511DFC2-1B04-41BE-833B-22E4CF3B8529}"/>
              </a:ext>
            </a:extLst>
          </p:cNvPr>
          <p:cNvSpPr txBox="1"/>
          <p:nvPr/>
        </p:nvSpPr>
        <p:spPr>
          <a:xfrm>
            <a:off x="8001939" y="3780452"/>
            <a:ext cx="1250482" cy="369332"/>
          </a:xfrm>
          <a:prstGeom prst="rect">
            <a:avLst/>
          </a:prstGeom>
          <a:noFill/>
        </p:spPr>
        <p:txBody>
          <a:bodyPr wrap="square" rtlCol="0">
            <a:spAutoFit/>
          </a:bodyPr>
          <a:lstStyle/>
          <a:p>
            <a:pPr algn="r" rtl="1"/>
            <a:r>
              <a:rPr lang="fa-IR" b="1" dirty="0">
                <a:solidFill>
                  <a:schemeClr val="bg2"/>
                </a:solidFill>
                <a:latin typeface="+mj-lt"/>
                <a:cs typeface="B Nazanin" panose="00000400000000000000" pitchFamily="2" charset="-78"/>
              </a:rPr>
              <a:t>مرحله سوم</a:t>
            </a:r>
            <a:endParaRPr lang="en-ID" b="1" dirty="0">
              <a:solidFill>
                <a:schemeClr val="bg2"/>
              </a:solidFill>
              <a:latin typeface="+mj-lt"/>
              <a:cs typeface="B Nazanin" panose="00000400000000000000" pitchFamily="2" charset="-78"/>
            </a:endParaRPr>
          </a:p>
        </p:txBody>
      </p:sp>
      <p:sp>
        <p:nvSpPr>
          <p:cNvPr id="5" name="Rectangle 23">
            <a:extLst>
              <a:ext uri="{FF2B5EF4-FFF2-40B4-BE49-F238E27FC236}">
                <a16:creationId xmlns:a16="http://schemas.microsoft.com/office/drawing/2014/main" id="{DD12C6B6-DD1A-4DC4-ADE0-E4B5923197A6}"/>
              </a:ext>
            </a:extLst>
          </p:cNvPr>
          <p:cNvSpPr>
            <a:spLocks noChangeArrowheads="1"/>
          </p:cNvSpPr>
          <p:nvPr/>
        </p:nvSpPr>
        <p:spPr bwMode="auto">
          <a:xfrm rot="16200000">
            <a:off x="9597574" y="-168622"/>
            <a:ext cx="1238655" cy="3950200"/>
          </a:xfrm>
          <a:prstGeom prst="rect">
            <a:avLst/>
          </a:prstGeom>
          <a:solidFill>
            <a:schemeClr val="accent1"/>
          </a:solidFill>
          <a:ln>
            <a:noFill/>
          </a:ln>
          <a:effectLst>
            <a:outerShdw blurRad="50800" dist="38100" dir="5400000" algn="t" rotWithShape="0">
              <a:prstClr val="black">
                <a:alpha val="20000"/>
              </a:prstClr>
            </a:outerShdw>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1" rIns="91440" bIns="45721" numCol="1" anchor="t" anchorCtr="0" compatLnSpc="1">
            <a:prstTxWarp prst="textNoShape">
              <a:avLst/>
            </a:prstTxWarp>
          </a:bodyPr>
          <a:lstStyle/>
          <a:p>
            <a:pPr algn="r" rtl="1"/>
            <a:endParaRPr lang="en-US" sz="1801">
              <a:cs typeface="B Nazanin" panose="00000400000000000000" pitchFamily="2" charset="-78"/>
            </a:endParaRPr>
          </a:p>
        </p:txBody>
      </p:sp>
      <p:grpSp>
        <p:nvGrpSpPr>
          <p:cNvPr id="6" name="Group 5">
            <a:extLst>
              <a:ext uri="{FF2B5EF4-FFF2-40B4-BE49-F238E27FC236}">
                <a16:creationId xmlns:a16="http://schemas.microsoft.com/office/drawing/2014/main" id="{541D2907-11E0-4744-9C1B-55BBC0EFC21E}"/>
              </a:ext>
            </a:extLst>
          </p:cNvPr>
          <p:cNvGrpSpPr/>
          <p:nvPr/>
        </p:nvGrpSpPr>
        <p:grpSpPr>
          <a:xfrm rot="16200000">
            <a:off x="7101066" y="1285071"/>
            <a:ext cx="1238655" cy="1042817"/>
            <a:chOff x="1371600" y="4299630"/>
            <a:chExt cx="1576388" cy="1206501"/>
          </a:xfrm>
        </p:grpSpPr>
        <p:sp>
          <p:nvSpPr>
            <p:cNvPr id="7" name="Freeform 24">
              <a:extLst>
                <a:ext uri="{FF2B5EF4-FFF2-40B4-BE49-F238E27FC236}">
                  <a16:creationId xmlns:a16="http://schemas.microsoft.com/office/drawing/2014/main" id="{F3EE0294-72FC-402F-B91B-FF649DAF2598}"/>
                </a:ext>
              </a:extLst>
            </p:cNvPr>
            <p:cNvSpPr>
              <a:spLocks/>
            </p:cNvSpPr>
            <p:nvPr/>
          </p:nvSpPr>
          <p:spPr bwMode="auto">
            <a:xfrm>
              <a:off x="1371600" y="4299630"/>
              <a:ext cx="1576388" cy="1206500"/>
            </a:xfrm>
            <a:custGeom>
              <a:avLst/>
              <a:gdLst>
                <a:gd name="T0" fmla="*/ 993 w 993"/>
                <a:gd name="T1" fmla="*/ 760 h 760"/>
                <a:gd name="T2" fmla="*/ 497 w 993"/>
                <a:gd name="T3" fmla="*/ 0 h 760"/>
                <a:gd name="T4" fmla="*/ 0 w 993"/>
                <a:gd name="T5" fmla="*/ 760 h 760"/>
                <a:gd name="T6" fmla="*/ 993 w 993"/>
                <a:gd name="T7" fmla="*/ 760 h 760"/>
              </a:gdLst>
              <a:ahLst/>
              <a:cxnLst>
                <a:cxn ang="0">
                  <a:pos x="T0" y="T1"/>
                </a:cxn>
                <a:cxn ang="0">
                  <a:pos x="T2" y="T3"/>
                </a:cxn>
                <a:cxn ang="0">
                  <a:pos x="T4" y="T5"/>
                </a:cxn>
                <a:cxn ang="0">
                  <a:pos x="T6" y="T7"/>
                </a:cxn>
              </a:cxnLst>
              <a:rect l="0" t="0" r="r" b="b"/>
              <a:pathLst>
                <a:path w="993" h="760">
                  <a:moveTo>
                    <a:pt x="993" y="760"/>
                  </a:moveTo>
                  <a:lnTo>
                    <a:pt x="497" y="0"/>
                  </a:lnTo>
                  <a:lnTo>
                    <a:pt x="0" y="760"/>
                  </a:lnTo>
                  <a:lnTo>
                    <a:pt x="993" y="760"/>
                  </a:lnTo>
                  <a:close/>
                </a:path>
              </a:pathLst>
            </a:custGeom>
            <a:solidFill>
              <a:srgbClr val="E3C599"/>
            </a:solidFill>
            <a:ln>
              <a:noFill/>
            </a:ln>
          </p:spPr>
          <p:txBody>
            <a:bodyPr vert="horz" wrap="square" lIns="91440" tIns="45721" rIns="91440" bIns="45721" numCol="1" anchor="t" anchorCtr="0" compatLnSpc="1">
              <a:prstTxWarp prst="textNoShape">
                <a:avLst/>
              </a:prstTxWarp>
            </a:bodyPr>
            <a:lstStyle/>
            <a:p>
              <a:pPr algn="r" rtl="1"/>
              <a:endParaRPr lang="en-US" sz="1801" dirty="0">
                <a:cs typeface="B Nazanin" panose="00000400000000000000" pitchFamily="2" charset="-78"/>
              </a:endParaRPr>
            </a:p>
          </p:txBody>
        </p:sp>
        <p:sp>
          <p:nvSpPr>
            <p:cNvPr id="8" name="Freeform 25">
              <a:extLst>
                <a:ext uri="{FF2B5EF4-FFF2-40B4-BE49-F238E27FC236}">
                  <a16:creationId xmlns:a16="http://schemas.microsoft.com/office/drawing/2014/main" id="{E4462596-BE0E-4F8E-A52E-7194D5EEAA8F}"/>
                </a:ext>
              </a:extLst>
            </p:cNvPr>
            <p:cNvSpPr>
              <a:spLocks/>
            </p:cNvSpPr>
            <p:nvPr/>
          </p:nvSpPr>
          <p:spPr bwMode="auto">
            <a:xfrm>
              <a:off x="2152650" y="4299631"/>
              <a:ext cx="442913" cy="1206500"/>
            </a:xfrm>
            <a:custGeom>
              <a:avLst/>
              <a:gdLst>
                <a:gd name="T0" fmla="*/ 279 w 279"/>
                <a:gd name="T1" fmla="*/ 760 h 760"/>
                <a:gd name="T2" fmla="*/ 5 w 279"/>
                <a:gd name="T3" fmla="*/ 0 h 760"/>
                <a:gd name="T4" fmla="*/ 5 w 279"/>
                <a:gd name="T5" fmla="*/ 0 h 760"/>
                <a:gd name="T6" fmla="*/ 0 w 279"/>
                <a:gd name="T7" fmla="*/ 760 h 760"/>
                <a:gd name="T8" fmla="*/ 279 w 279"/>
                <a:gd name="T9" fmla="*/ 760 h 760"/>
              </a:gdLst>
              <a:ahLst/>
              <a:cxnLst>
                <a:cxn ang="0">
                  <a:pos x="T0" y="T1"/>
                </a:cxn>
                <a:cxn ang="0">
                  <a:pos x="T2" y="T3"/>
                </a:cxn>
                <a:cxn ang="0">
                  <a:pos x="T4" y="T5"/>
                </a:cxn>
                <a:cxn ang="0">
                  <a:pos x="T6" y="T7"/>
                </a:cxn>
                <a:cxn ang="0">
                  <a:pos x="T8" y="T9"/>
                </a:cxn>
              </a:cxnLst>
              <a:rect l="0" t="0" r="r" b="b"/>
              <a:pathLst>
                <a:path w="279" h="760">
                  <a:moveTo>
                    <a:pt x="279" y="760"/>
                  </a:moveTo>
                  <a:lnTo>
                    <a:pt x="5" y="0"/>
                  </a:lnTo>
                  <a:lnTo>
                    <a:pt x="5" y="0"/>
                  </a:lnTo>
                  <a:lnTo>
                    <a:pt x="0" y="760"/>
                  </a:lnTo>
                  <a:lnTo>
                    <a:pt x="279" y="760"/>
                  </a:lnTo>
                  <a:close/>
                </a:path>
              </a:pathLst>
            </a:custGeom>
            <a:solidFill>
              <a:srgbClr val="E3C599"/>
            </a:solidFill>
            <a:ln>
              <a:noFill/>
            </a:ln>
          </p:spPr>
          <p:txBody>
            <a:bodyPr vert="horz" wrap="square" lIns="91440" tIns="45721" rIns="91440" bIns="45721" numCol="1" anchor="t" anchorCtr="0" compatLnSpc="1">
              <a:prstTxWarp prst="textNoShape">
                <a:avLst/>
              </a:prstTxWarp>
            </a:bodyPr>
            <a:lstStyle/>
            <a:p>
              <a:pPr algn="r" rtl="1"/>
              <a:endParaRPr lang="en-US" sz="1801">
                <a:cs typeface="B Nazanin" panose="00000400000000000000" pitchFamily="2" charset="-78"/>
              </a:endParaRPr>
            </a:p>
          </p:txBody>
        </p:sp>
        <p:sp>
          <p:nvSpPr>
            <p:cNvPr id="9" name="Freeform 26">
              <a:extLst>
                <a:ext uri="{FF2B5EF4-FFF2-40B4-BE49-F238E27FC236}">
                  <a16:creationId xmlns:a16="http://schemas.microsoft.com/office/drawing/2014/main" id="{129126A1-9BC4-46C0-BE6F-FAE375A9A7C0}"/>
                </a:ext>
              </a:extLst>
            </p:cNvPr>
            <p:cNvSpPr>
              <a:spLocks/>
            </p:cNvSpPr>
            <p:nvPr/>
          </p:nvSpPr>
          <p:spPr bwMode="auto">
            <a:xfrm>
              <a:off x="1720850" y="4299631"/>
              <a:ext cx="439738" cy="1206500"/>
            </a:xfrm>
            <a:custGeom>
              <a:avLst/>
              <a:gdLst>
                <a:gd name="T0" fmla="*/ 272 w 277"/>
                <a:gd name="T1" fmla="*/ 760 h 760"/>
                <a:gd name="T2" fmla="*/ 277 w 277"/>
                <a:gd name="T3" fmla="*/ 0 h 760"/>
                <a:gd name="T4" fmla="*/ 274 w 277"/>
                <a:gd name="T5" fmla="*/ 3 h 760"/>
                <a:gd name="T6" fmla="*/ 0 w 277"/>
                <a:gd name="T7" fmla="*/ 760 h 760"/>
                <a:gd name="T8" fmla="*/ 272 w 277"/>
                <a:gd name="T9" fmla="*/ 760 h 760"/>
              </a:gdLst>
              <a:ahLst/>
              <a:cxnLst>
                <a:cxn ang="0">
                  <a:pos x="T0" y="T1"/>
                </a:cxn>
                <a:cxn ang="0">
                  <a:pos x="T2" y="T3"/>
                </a:cxn>
                <a:cxn ang="0">
                  <a:pos x="T4" y="T5"/>
                </a:cxn>
                <a:cxn ang="0">
                  <a:pos x="T6" y="T7"/>
                </a:cxn>
                <a:cxn ang="0">
                  <a:pos x="T8" y="T9"/>
                </a:cxn>
              </a:cxnLst>
              <a:rect l="0" t="0" r="r" b="b"/>
              <a:pathLst>
                <a:path w="277" h="760">
                  <a:moveTo>
                    <a:pt x="272" y="760"/>
                  </a:moveTo>
                  <a:lnTo>
                    <a:pt x="277" y="0"/>
                  </a:lnTo>
                  <a:lnTo>
                    <a:pt x="274" y="3"/>
                  </a:lnTo>
                  <a:lnTo>
                    <a:pt x="0" y="760"/>
                  </a:lnTo>
                  <a:lnTo>
                    <a:pt x="272" y="760"/>
                  </a:lnTo>
                  <a:close/>
                </a:path>
              </a:pathLst>
            </a:custGeom>
            <a:solidFill>
              <a:srgbClr val="E3C599"/>
            </a:solidFill>
            <a:ln>
              <a:noFill/>
            </a:ln>
          </p:spPr>
          <p:txBody>
            <a:bodyPr vert="horz" wrap="square" lIns="91440" tIns="45721" rIns="91440" bIns="45721" numCol="1" anchor="t" anchorCtr="0" compatLnSpc="1">
              <a:prstTxWarp prst="textNoShape">
                <a:avLst/>
              </a:prstTxWarp>
            </a:bodyPr>
            <a:lstStyle/>
            <a:p>
              <a:pPr algn="r" rtl="1"/>
              <a:endParaRPr lang="en-US" sz="1801">
                <a:cs typeface="B Nazanin" panose="00000400000000000000" pitchFamily="2" charset="-78"/>
              </a:endParaRPr>
            </a:p>
          </p:txBody>
        </p:sp>
        <p:sp>
          <p:nvSpPr>
            <p:cNvPr id="10" name="Freeform 27">
              <a:extLst>
                <a:ext uri="{FF2B5EF4-FFF2-40B4-BE49-F238E27FC236}">
                  <a16:creationId xmlns:a16="http://schemas.microsoft.com/office/drawing/2014/main" id="{D6D5D8A3-2D1B-4377-A5C3-8E2E75910A24}"/>
                </a:ext>
              </a:extLst>
            </p:cNvPr>
            <p:cNvSpPr>
              <a:spLocks/>
            </p:cNvSpPr>
            <p:nvPr/>
          </p:nvSpPr>
          <p:spPr bwMode="auto">
            <a:xfrm>
              <a:off x="1935163" y="4299631"/>
              <a:ext cx="446088" cy="342900"/>
            </a:xfrm>
            <a:custGeom>
              <a:avLst/>
              <a:gdLst>
                <a:gd name="T0" fmla="*/ 0 w 281"/>
                <a:gd name="T1" fmla="*/ 216 h 216"/>
                <a:gd name="T2" fmla="*/ 142 w 281"/>
                <a:gd name="T3" fmla="*/ 0 h 216"/>
                <a:gd name="T4" fmla="*/ 281 w 281"/>
                <a:gd name="T5" fmla="*/ 216 h 216"/>
                <a:gd name="T6" fmla="*/ 0 w 281"/>
                <a:gd name="T7" fmla="*/ 216 h 216"/>
              </a:gdLst>
              <a:ahLst/>
              <a:cxnLst>
                <a:cxn ang="0">
                  <a:pos x="T0" y="T1"/>
                </a:cxn>
                <a:cxn ang="0">
                  <a:pos x="T2" y="T3"/>
                </a:cxn>
                <a:cxn ang="0">
                  <a:pos x="T4" y="T5"/>
                </a:cxn>
                <a:cxn ang="0">
                  <a:pos x="T6" y="T7"/>
                </a:cxn>
              </a:cxnLst>
              <a:rect l="0" t="0" r="r" b="b"/>
              <a:pathLst>
                <a:path w="281" h="216">
                  <a:moveTo>
                    <a:pt x="0" y="216"/>
                  </a:moveTo>
                  <a:lnTo>
                    <a:pt x="142" y="0"/>
                  </a:lnTo>
                  <a:lnTo>
                    <a:pt x="281" y="216"/>
                  </a:lnTo>
                  <a:lnTo>
                    <a:pt x="0" y="216"/>
                  </a:lnTo>
                  <a:close/>
                </a:path>
              </a:pathLst>
            </a:custGeom>
            <a:solidFill>
              <a:schemeClr val="tx1"/>
            </a:solidFill>
            <a:ln>
              <a:noFill/>
            </a:ln>
          </p:spPr>
          <p:txBody>
            <a:bodyPr vert="horz" wrap="square" lIns="91440" tIns="45721" rIns="91440" bIns="45721" numCol="1" anchor="t" anchorCtr="0" compatLnSpc="1">
              <a:prstTxWarp prst="textNoShape">
                <a:avLst/>
              </a:prstTxWarp>
            </a:bodyPr>
            <a:lstStyle/>
            <a:p>
              <a:pPr algn="r" rtl="1"/>
              <a:endParaRPr lang="en-US" sz="1801" dirty="0">
                <a:cs typeface="B Nazanin" panose="00000400000000000000" pitchFamily="2" charset="-78"/>
              </a:endParaRPr>
            </a:p>
          </p:txBody>
        </p:sp>
        <p:sp>
          <p:nvSpPr>
            <p:cNvPr id="11" name="Freeform 28">
              <a:extLst>
                <a:ext uri="{FF2B5EF4-FFF2-40B4-BE49-F238E27FC236}">
                  <a16:creationId xmlns:a16="http://schemas.microsoft.com/office/drawing/2014/main" id="{1C73D142-C4F8-4C13-965A-5F16234D1E64}"/>
                </a:ext>
              </a:extLst>
            </p:cNvPr>
            <p:cNvSpPr>
              <a:spLocks/>
            </p:cNvSpPr>
            <p:nvPr/>
          </p:nvSpPr>
          <p:spPr bwMode="auto">
            <a:xfrm>
              <a:off x="2036763" y="4299631"/>
              <a:ext cx="247650" cy="342900"/>
            </a:xfrm>
            <a:custGeom>
              <a:avLst/>
              <a:gdLst>
                <a:gd name="T0" fmla="*/ 156 w 156"/>
                <a:gd name="T1" fmla="*/ 216 h 216"/>
                <a:gd name="T2" fmla="*/ 0 w 156"/>
                <a:gd name="T3" fmla="*/ 216 h 216"/>
                <a:gd name="T4" fmla="*/ 75 w 156"/>
                <a:gd name="T5" fmla="*/ 3 h 216"/>
                <a:gd name="T6" fmla="*/ 78 w 156"/>
                <a:gd name="T7" fmla="*/ 0 h 216"/>
                <a:gd name="T8" fmla="*/ 78 w 156"/>
                <a:gd name="T9" fmla="*/ 0 h 216"/>
                <a:gd name="T10" fmla="*/ 156 w 156"/>
                <a:gd name="T11" fmla="*/ 216 h 216"/>
              </a:gdLst>
              <a:ahLst/>
              <a:cxnLst>
                <a:cxn ang="0">
                  <a:pos x="T0" y="T1"/>
                </a:cxn>
                <a:cxn ang="0">
                  <a:pos x="T2" y="T3"/>
                </a:cxn>
                <a:cxn ang="0">
                  <a:pos x="T4" y="T5"/>
                </a:cxn>
                <a:cxn ang="0">
                  <a:pos x="T6" y="T7"/>
                </a:cxn>
                <a:cxn ang="0">
                  <a:pos x="T8" y="T9"/>
                </a:cxn>
                <a:cxn ang="0">
                  <a:pos x="T10" y="T11"/>
                </a:cxn>
              </a:cxnLst>
              <a:rect l="0" t="0" r="r" b="b"/>
              <a:pathLst>
                <a:path w="156" h="216">
                  <a:moveTo>
                    <a:pt x="156" y="216"/>
                  </a:moveTo>
                  <a:lnTo>
                    <a:pt x="0" y="216"/>
                  </a:lnTo>
                  <a:lnTo>
                    <a:pt x="75" y="3"/>
                  </a:lnTo>
                  <a:lnTo>
                    <a:pt x="78" y="0"/>
                  </a:lnTo>
                  <a:lnTo>
                    <a:pt x="78" y="0"/>
                  </a:lnTo>
                  <a:lnTo>
                    <a:pt x="156" y="216"/>
                  </a:lnTo>
                  <a:close/>
                </a:path>
              </a:pathLst>
            </a:custGeom>
            <a:solidFill>
              <a:schemeClr val="tx1">
                <a:lumMod val="75000"/>
                <a:lumOff val="25000"/>
              </a:schemeClr>
            </a:solidFill>
            <a:ln>
              <a:noFill/>
            </a:ln>
          </p:spPr>
          <p:txBody>
            <a:bodyPr vert="horz" wrap="square" lIns="91440" tIns="45721" rIns="91440" bIns="45721" numCol="1" anchor="t" anchorCtr="0" compatLnSpc="1">
              <a:prstTxWarp prst="textNoShape">
                <a:avLst/>
              </a:prstTxWarp>
            </a:bodyPr>
            <a:lstStyle/>
            <a:p>
              <a:pPr algn="r" rtl="1"/>
              <a:endParaRPr lang="en-US" sz="1801">
                <a:cs typeface="B Nazanin" panose="00000400000000000000" pitchFamily="2" charset="-78"/>
              </a:endParaRPr>
            </a:p>
          </p:txBody>
        </p:sp>
        <p:sp>
          <p:nvSpPr>
            <p:cNvPr id="12" name="Freeform 29">
              <a:extLst>
                <a:ext uri="{FF2B5EF4-FFF2-40B4-BE49-F238E27FC236}">
                  <a16:creationId xmlns:a16="http://schemas.microsoft.com/office/drawing/2014/main" id="{B478DC0F-E0EE-4BEF-A536-9395412FF20B}"/>
                </a:ext>
              </a:extLst>
            </p:cNvPr>
            <p:cNvSpPr>
              <a:spLocks/>
            </p:cNvSpPr>
            <p:nvPr/>
          </p:nvSpPr>
          <p:spPr bwMode="auto">
            <a:xfrm>
              <a:off x="2036763" y="4299631"/>
              <a:ext cx="123825" cy="342900"/>
            </a:xfrm>
            <a:custGeom>
              <a:avLst/>
              <a:gdLst>
                <a:gd name="T0" fmla="*/ 75 w 78"/>
                <a:gd name="T1" fmla="*/ 216 h 216"/>
                <a:gd name="T2" fmla="*/ 0 w 78"/>
                <a:gd name="T3" fmla="*/ 216 h 216"/>
                <a:gd name="T4" fmla="*/ 75 w 78"/>
                <a:gd name="T5" fmla="*/ 3 h 216"/>
                <a:gd name="T6" fmla="*/ 78 w 78"/>
                <a:gd name="T7" fmla="*/ 0 h 216"/>
                <a:gd name="T8" fmla="*/ 78 w 78"/>
                <a:gd name="T9" fmla="*/ 0 h 216"/>
                <a:gd name="T10" fmla="*/ 75 w 78"/>
                <a:gd name="T11" fmla="*/ 216 h 216"/>
              </a:gdLst>
              <a:ahLst/>
              <a:cxnLst>
                <a:cxn ang="0">
                  <a:pos x="T0" y="T1"/>
                </a:cxn>
                <a:cxn ang="0">
                  <a:pos x="T2" y="T3"/>
                </a:cxn>
                <a:cxn ang="0">
                  <a:pos x="T4" y="T5"/>
                </a:cxn>
                <a:cxn ang="0">
                  <a:pos x="T6" y="T7"/>
                </a:cxn>
                <a:cxn ang="0">
                  <a:pos x="T8" y="T9"/>
                </a:cxn>
                <a:cxn ang="0">
                  <a:pos x="T10" y="T11"/>
                </a:cxn>
              </a:cxnLst>
              <a:rect l="0" t="0" r="r" b="b"/>
              <a:pathLst>
                <a:path w="78" h="216">
                  <a:moveTo>
                    <a:pt x="75" y="216"/>
                  </a:moveTo>
                  <a:lnTo>
                    <a:pt x="0" y="216"/>
                  </a:lnTo>
                  <a:lnTo>
                    <a:pt x="75" y="3"/>
                  </a:lnTo>
                  <a:lnTo>
                    <a:pt x="78" y="0"/>
                  </a:lnTo>
                  <a:lnTo>
                    <a:pt x="78" y="0"/>
                  </a:lnTo>
                  <a:lnTo>
                    <a:pt x="75" y="216"/>
                  </a:lnTo>
                  <a:close/>
                </a:path>
              </a:pathLst>
            </a:custGeom>
            <a:solidFill>
              <a:schemeClr val="tx1">
                <a:lumMod val="50000"/>
                <a:lumOff val="50000"/>
              </a:schemeClr>
            </a:solidFill>
            <a:ln>
              <a:noFill/>
            </a:ln>
          </p:spPr>
          <p:txBody>
            <a:bodyPr vert="horz" wrap="square" lIns="91440" tIns="45721" rIns="91440" bIns="45721" numCol="1" anchor="t" anchorCtr="0" compatLnSpc="1">
              <a:prstTxWarp prst="textNoShape">
                <a:avLst/>
              </a:prstTxWarp>
            </a:bodyPr>
            <a:lstStyle/>
            <a:p>
              <a:pPr algn="r" rtl="1"/>
              <a:endParaRPr lang="en-US" sz="1801">
                <a:cs typeface="B Nazanin" panose="00000400000000000000" pitchFamily="2" charset="-78"/>
              </a:endParaRPr>
            </a:p>
          </p:txBody>
        </p:sp>
      </p:grpSp>
      <p:sp>
        <p:nvSpPr>
          <p:cNvPr id="87" name="TextBox 86">
            <a:extLst>
              <a:ext uri="{FF2B5EF4-FFF2-40B4-BE49-F238E27FC236}">
                <a16:creationId xmlns:a16="http://schemas.microsoft.com/office/drawing/2014/main" id="{55F15EA3-E965-49B1-9209-371962A6BB69}"/>
              </a:ext>
            </a:extLst>
          </p:cNvPr>
          <p:cNvSpPr txBox="1"/>
          <p:nvPr/>
        </p:nvSpPr>
        <p:spPr>
          <a:xfrm>
            <a:off x="8425295" y="1269724"/>
            <a:ext cx="1250482" cy="369332"/>
          </a:xfrm>
          <a:prstGeom prst="rect">
            <a:avLst/>
          </a:prstGeom>
          <a:noFill/>
        </p:spPr>
        <p:txBody>
          <a:bodyPr wrap="square" rtlCol="0">
            <a:spAutoFit/>
          </a:bodyPr>
          <a:lstStyle/>
          <a:p>
            <a:pPr algn="r" rtl="1"/>
            <a:r>
              <a:rPr lang="fa-IR" b="1" dirty="0">
                <a:solidFill>
                  <a:schemeClr val="bg2"/>
                </a:solidFill>
                <a:latin typeface="+mj-lt"/>
                <a:cs typeface="B Nazanin" panose="00000400000000000000" pitchFamily="2" charset="-78"/>
              </a:rPr>
              <a:t>گام یک</a:t>
            </a:r>
            <a:endParaRPr lang="en-ID" b="1" dirty="0">
              <a:solidFill>
                <a:schemeClr val="bg2"/>
              </a:solidFill>
              <a:latin typeface="+mj-lt"/>
              <a:cs typeface="B Nazanin" panose="00000400000000000000" pitchFamily="2" charset="-78"/>
            </a:endParaRPr>
          </a:p>
        </p:txBody>
      </p:sp>
      <p:sp>
        <p:nvSpPr>
          <p:cNvPr id="92" name="Rectangle 91">
            <a:extLst>
              <a:ext uri="{FF2B5EF4-FFF2-40B4-BE49-F238E27FC236}">
                <a16:creationId xmlns:a16="http://schemas.microsoft.com/office/drawing/2014/main" id="{DDB68EF1-74BE-4261-A73A-42940794B9DF}"/>
              </a:ext>
            </a:extLst>
          </p:cNvPr>
          <p:cNvSpPr/>
          <p:nvPr/>
        </p:nvSpPr>
        <p:spPr>
          <a:xfrm>
            <a:off x="8425296" y="1602396"/>
            <a:ext cx="3330655" cy="388568"/>
          </a:xfrm>
          <a:prstGeom prst="rect">
            <a:avLst/>
          </a:prstGeom>
        </p:spPr>
        <p:txBody>
          <a:bodyPr wrap="square">
            <a:spAutoFit/>
          </a:bodyPr>
          <a:lstStyle/>
          <a:p>
            <a:pPr algn="r" rtl="1">
              <a:lnSpc>
                <a:spcPct val="150000"/>
              </a:lnSpc>
            </a:pPr>
            <a:r>
              <a:rPr lang="fa-IR" sz="1400" dirty="0">
                <a:solidFill>
                  <a:schemeClr val="bg2"/>
                </a:solidFill>
                <a:ea typeface="Times New Roman" panose="02020603050405020304" pitchFamily="18" charset="0"/>
                <a:cs typeface="B Nazanin" panose="00000400000000000000" pitchFamily="2" charset="-78"/>
              </a:rPr>
              <a:t>قالب پاورپوینت فیزیک قابل ویرایش می باشد</a:t>
            </a:r>
            <a:endParaRPr lang="en-ID" sz="1400" dirty="0">
              <a:solidFill>
                <a:schemeClr val="bg2"/>
              </a:solidFill>
              <a:cs typeface="B Nazanin" panose="00000400000000000000" pitchFamily="2" charset="-78"/>
            </a:endParaRPr>
          </a:p>
        </p:txBody>
      </p:sp>
    </p:spTree>
    <p:extLst>
      <p:ext uri="{BB962C8B-B14F-4D97-AF65-F5344CB8AC3E}">
        <p14:creationId xmlns:p14="http://schemas.microsoft.com/office/powerpoint/2010/main" val="3995292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right)">
                                      <p:cBhvr>
                                        <p:cTn id="7" dur="500"/>
                                        <p:tgtEl>
                                          <p:spTgt spid="5"/>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wipe(right)">
                                      <p:cBhvr>
                                        <p:cTn id="10" dur="500"/>
                                        <p:tgtEl>
                                          <p:spTgt spid="14"/>
                                        </p:tgtEl>
                                      </p:cBhvr>
                                    </p:animEffect>
                                  </p:childTnLst>
                                </p:cTn>
                              </p:par>
                              <p:par>
                                <p:cTn id="11" presetID="22" presetClass="entr" presetSubtype="2" fill="hold" grpId="0" nodeType="with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wipe(right)">
                                      <p:cBhvr>
                                        <p:cTn id="13" dur="500"/>
                                        <p:tgtEl>
                                          <p:spTgt spid="23"/>
                                        </p:tgtEl>
                                      </p:cBhvr>
                                    </p:animEffect>
                                  </p:childTnLst>
                                </p:cTn>
                              </p:par>
                              <p:par>
                                <p:cTn id="14" presetID="22" presetClass="entr" presetSubtype="2" fill="hold" grpId="0" nodeType="withEffect">
                                  <p:stCondLst>
                                    <p:cond delay="0"/>
                                  </p:stCondLst>
                                  <p:childTnLst>
                                    <p:set>
                                      <p:cBhvr>
                                        <p:cTn id="15" dur="1" fill="hold">
                                          <p:stCondLst>
                                            <p:cond delay="0"/>
                                          </p:stCondLst>
                                        </p:cTn>
                                        <p:tgtEl>
                                          <p:spTgt spid="32"/>
                                        </p:tgtEl>
                                        <p:attrNameLst>
                                          <p:attrName>style.visibility</p:attrName>
                                        </p:attrNameLst>
                                      </p:cBhvr>
                                      <p:to>
                                        <p:strVal val="visible"/>
                                      </p:to>
                                    </p:set>
                                    <p:animEffect transition="in" filter="wipe(right)">
                                      <p:cBhvr>
                                        <p:cTn id="16" dur="500"/>
                                        <p:tgtEl>
                                          <p:spTgt spid="32"/>
                                        </p:tgtEl>
                                      </p:cBhvr>
                                    </p:animEffect>
                                  </p:childTnLst>
                                </p:cTn>
                              </p:par>
                            </p:childTnLst>
                          </p:cTn>
                        </p:par>
                        <p:par>
                          <p:cTn id="17" fill="hold">
                            <p:stCondLst>
                              <p:cond delay="500"/>
                            </p:stCondLst>
                            <p:childTnLst>
                              <p:par>
                                <p:cTn id="18" presetID="22" presetClass="entr" presetSubtype="2" fill="hold" nodeType="after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right)">
                                      <p:cBhvr>
                                        <p:cTn id="20" dur="500"/>
                                        <p:tgtEl>
                                          <p:spTgt spid="6"/>
                                        </p:tgtEl>
                                      </p:cBhvr>
                                    </p:animEffect>
                                  </p:childTnLst>
                                </p:cTn>
                              </p:par>
                              <p:par>
                                <p:cTn id="21" presetID="22" presetClass="entr" presetSubtype="2" fill="hold" nodeType="with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wipe(right)">
                                      <p:cBhvr>
                                        <p:cTn id="23" dur="500"/>
                                        <p:tgtEl>
                                          <p:spTgt spid="15"/>
                                        </p:tgtEl>
                                      </p:cBhvr>
                                    </p:animEffect>
                                  </p:childTnLst>
                                </p:cTn>
                              </p:par>
                              <p:par>
                                <p:cTn id="24" presetID="22" presetClass="entr" presetSubtype="2" fill="hold" nodeType="withEffect">
                                  <p:stCondLst>
                                    <p:cond delay="0"/>
                                  </p:stCondLst>
                                  <p:childTnLst>
                                    <p:set>
                                      <p:cBhvr>
                                        <p:cTn id="25" dur="1" fill="hold">
                                          <p:stCondLst>
                                            <p:cond delay="0"/>
                                          </p:stCondLst>
                                        </p:cTn>
                                        <p:tgtEl>
                                          <p:spTgt spid="24"/>
                                        </p:tgtEl>
                                        <p:attrNameLst>
                                          <p:attrName>style.visibility</p:attrName>
                                        </p:attrNameLst>
                                      </p:cBhvr>
                                      <p:to>
                                        <p:strVal val="visible"/>
                                      </p:to>
                                    </p:set>
                                    <p:animEffect transition="in" filter="wipe(right)">
                                      <p:cBhvr>
                                        <p:cTn id="26" dur="500"/>
                                        <p:tgtEl>
                                          <p:spTgt spid="24"/>
                                        </p:tgtEl>
                                      </p:cBhvr>
                                    </p:animEffect>
                                  </p:childTnLst>
                                </p:cTn>
                              </p:par>
                              <p:par>
                                <p:cTn id="27" presetID="22" presetClass="entr" presetSubtype="2" fill="hold" nodeType="withEffect">
                                  <p:stCondLst>
                                    <p:cond delay="0"/>
                                  </p:stCondLst>
                                  <p:childTnLst>
                                    <p:set>
                                      <p:cBhvr>
                                        <p:cTn id="28" dur="1" fill="hold">
                                          <p:stCondLst>
                                            <p:cond delay="0"/>
                                          </p:stCondLst>
                                        </p:cTn>
                                        <p:tgtEl>
                                          <p:spTgt spid="33"/>
                                        </p:tgtEl>
                                        <p:attrNameLst>
                                          <p:attrName>style.visibility</p:attrName>
                                        </p:attrNameLst>
                                      </p:cBhvr>
                                      <p:to>
                                        <p:strVal val="visible"/>
                                      </p:to>
                                    </p:set>
                                    <p:animEffect transition="in" filter="wipe(right)">
                                      <p:cBhvr>
                                        <p:cTn id="29" dur="500"/>
                                        <p:tgtEl>
                                          <p:spTgt spid="33"/>
                                        </p:tgtEl>
                                      </p:cBhvr>
                                    </p:animEffect>
                                  </p:childTnLst>
                                </p:cTn>
                              </p:par>
                            </p:childTnLst>
                          </p:cTn>
                        </p:par>
                        <p:par>
                          <p:cTn id="30" fill="hold">
                            <p:stCondLst>
                              <p:cond delay="1000"/>
                            </p:stCondLst>
                            <p:childTnLst>
                              <p:par>
                                <p:cTn id="31" presetID="22" presetClass="entr" presetSubtype="8" fill="hold" grpId="0" nodeType="afterEffect">
                                  <p:stCondLst>
                                    <p:cond delay="0"/>
                                  </p:stCondLst>
                                  <p:childTnLst>
                                    <p:set>
                                      <p:cBhvr>
                                        <p:cTn id="32" dur="1" fill="hold">
                                          <p:stCondLst>
                                            <p:cond delay="0"/>
                                          </p:stCondLst>
                                        </p:cTn>
                                        <p:tgtEl>
                                          <p:spTgt spid="87"/>
                                        </p:tgtEl>
                                        <p:attrNameLst>
                                          <p:attrName>style.visibility</p:attrName>
                                        </p:attrNameLst>
                                      </p:cBhvr>
                                      <p:to>
                                        <p:strVal val="visible"/>
                                      </p:to>
                                    </p:set>
                                    <p:animEffect transition="in" filter="wipe(left)">
                                      <p:cBhvr>
                                        <p:cTn id="33" dur="500"/>
                                        <p:tgtEl>
                                          <p:spTgt spid="87"/>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94"/>
                                        </p:tgtEl>
                                        <p:attrNameLst>
                                          <p:attrName>style.visibility</p:attrName>
                                        </p:attrNameLst>
                                      </p:cBhvr>
                                      <p:to>
                                        <p:strVal val="visible"/>
                                      </p:to>
                                    </p:set>
                                    <p:animEffect transition="in" filter="wipe(left)">
                                      <p:cBhvr>
                                        <p:cTn id="36" dur="500"/>
                                        <p:tgtEl>
                                          <p:spTgt spid="94"/>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97"/>
                                        </p:tgtEl>
                                        <p:attrNameLst>
                                          <p:attrName>style.visibility</p:attrName>
                                        </p:attrNameLst>
                                      </p:cBhvr>
                                      <p:to>
                                        <p:strVal val="visible"/>
                                      </p:to>
                                    </p:set>
                                    <p:animEffect transition="in" filter="wipe(left)">
                                      <p:cBhvr>
                                        <p:cTn id="39" dur="500"/>
                                        <p:tgtEl>
                                          <p:spTgt spid="97"/>
                                        </p:tgtEl>
                                      </p:cBhvr>
                                    </p:animEffect>
                                  </p:childTnLst>
                                </p:cTn>
                              </p:par>
                              <p:par>
                                <p:cTn id="40" presetID="22" presetClass="entr" presetSubtype="8" fill="hold" grpId="0" nodeType="withEffect">
                                  <p:stCondLst>
                                    <p:cond delay="0"/>
                                  </p:stCondLst>
                                  <p:childTnLst>
                                    <p:set>
                                      <p:cBhvr>
                                        <p:cTn id="41" dur="1" fill="hold">
                                          <p:stCondLst>
                                            <p:cond delay="0"/>
                                          </p:stCondLst>
                                        </p:cTn>
                                        <p:tgtEl>
                                          <p:spTgt spid="99"/>
                                        </p:tgtEl>
                                        <p:attrNameLst>
                                          <p:attrName>style.visibility</p:attrName>
                                        </p:attrNameLst>
                                      </p:cBhvr>
                                      <p:to>
                                        <p:strVal val="visible"/>
                                      </p:to>
                                    </p:set>
                                    <p:animEffect transition="in" filter="wipe(left)">
                                      <p:cBhvr>
                                        <p:cTn id="42" dur="500"/>
                                        <p:tgtEl>
                                          <p:spTgt spid="99"/>
                                        </p:tgtEl>
                                      </p:cBhvr>
                                    </p:animEffect>
                                  </p:childTnLst>
                                </p:cTn>
                              </p:par>
                            </p:childTnLst>
                          </p:cTn>
                        </p:par>
                        <p:par>
                          <p:cTn id="43" fill="hold">
                            <p:stCondLst>
                              <p:cond delay="1500"/>
                            </p:stCondLst>
                            <p:childTnLst>
                              <p:par>
                                <p:cTn id="44" presetID="22" presetClass="entr" presetSubtype="1" fill="hold" grpId="0" nodeType="afterEffect">
                                  <p:stCondLst>
                                    <p:cond delay="0"/>
                                  </p:stCondLst>
                                  <p:childTnLst>
                                    <p:set>
                                      <p:cBhvr>
                                        <p:cTn id="45" dur="1" fill="hold">
                                          <p:stCondLst>
                                            <p:cond delay="0"/>
                                          </p:stCondLst>
                                        </p:cTn>
                                        <p:tgtEl>
                                          <p:spTgt spid="92"/>
                                        </p:tgtEl>
                                        <p:attrNameLst>
                                          <p:attrName>style.visibility</p:attrName>
                                        </p:attrNameLst>
                                      </p:cBhvr>
                                      <p:to>
                                        <p:strVal val="visible"/>
                                      </p:to>
                                    </p:set>
                                    <p:animEffect transition="in" filter="wipe(up)">
                                      <p:cBhvr>
                                        <p:cTn id="46" dur="500"/>
                                        <p:tgtEl>
                                          <p:spTgt spid="92"/>
                                        </p:tgtEl>
                                      </p:cBhvr>
                                    </p:animEffect>
                                  </p:childTnLst>
                                </p:cTn>
                              </p:par>
                              <p:par>
                                <p:cTn id="47" presetID="22" presetClass="entr" presetSubtype="1" fill="hold" grpId="0" nodeType="withEffect">
                                  <p:stCondLst>
                                    <p:cond delay="0"/>
                                  </p:stCondLst>
                                  <p:childTnLst>
                                    <p:set>
                                      <p:cBhvr>
                                        <p:cTn id="48" dur="1" fill="hold">
                                          <p:stCondLst>
                                            <p:cond delay="0"/>
                                          </p:stCondLst>
                                        </p:cTn>
                                        <p:tgtEl>
                                          <p:spTgt spid="95"/>
                                        </p:tgtEl>
                                        <p:attrNameLst>
                                          <p:attrName>style.visibility</p:attrName>
                                        </p:attrNameLst>
                                      </p:cBhvr>
                                      <p:to>
                                        <p:strVal val="visible"/>
                                      </p:to>
                                    </p:set>
                                    <p:animEffect transition="in" filter="wipe(up)">
                                      <p:cBhvr>
                                        <p:cTn id="49" dur="500"/>
                                        <p:tgtEl>
                                          <p:spTgt spid="95"/>
                                        </p:tgtEl>
                                      </p:cBhvr>
                                    </p:animEffect>
                                  </p:childTnLst>
                                </p:cTn>
                              </p:par>
                              <p:par>
                                <p:cTn id="50" presetID="22" presetClass="entr" presetSubtype="1" fill="hold" grpId="0" nodeType="withEffect">
                                  <p:stCondLst>
                                    <p:cond delay="0"/>
                                  </p:stCondLst>
                                  <p:childTnLst>
                                    <p:set>
                                      <p:cBhvr>
                                        <p:cTn id="51" dur="1" fill="hold">
                                          <p:stCondLst>
                                            <p:cond delay="0"/>
                                          </p:stCondLst>
                                        </p:cTn>
                                        <p:tgtEl>
                                          <p:spTgt spid="98"/>
                                        </p:tgtEl>
                                        <p:attrNameLst>
                                          <p:attrName>style.visibility</p:attrName>
                                        </p:attrNameLst>
                                      </p:cBhvr>
                                      <p:to>
                                        <p:strVal val="visible"/>
                                      </p:to>
                                    </p:set>
                                    <p:animEffect transition="in" filter="wipe(up)">
                                      <p:cBhvr>
                                        <p:cTn id="52" dur="500"/>
                                        <p:tgtEl>
                                          <p:spTgt spid="98"/>
                                        </p:tgtEl>
                                      </p:cBhvr>
                                    </p:animEffect>
                                  </p:childTnLst>
                                </p:cTn>
                              </p:par>
                              <p:par>
                                <p:cTn id="53" presetID="22" presetClass="entr" presetSubtype="1" fill="hold" grpId="0" nodeType="withEffect">
                                  <p:stCondLst>
                                    <p:cond delay="0"/>
                                  </p:stCondLst>
                                  <p:childTnLst>
                                    <p:set>
                                      <p:cBhvr>
                                        <p:cTn id="54" dur="1" fill="hold">
                                          <p:stCondLst>
                                            <p:cond delay="0"/>
                                          </p:stCondLst>
                                        </p:cTn>
                                        <p:tgtEl>
                                          <p:spTgt spid="100"/>
                                        </p:tgtEl>
                                        <p:attrNameLst>
                                          <p:attrName>style.visibility</p:attrName>
                                        </p:attrNameLst>
                                      </p:cBhvr>
                                      <p:to>
                                        <p:strVal val="visible"/>
                                      </p:to>
                                    </p:set>
                                    <p:animEffect transition="in" filter="wipe(up)">
                                      <p:cBhvr>
                                        <p:cTn id="55" dur="500"/>
                                        <p:tgtEl>
                                          <p:spTgt spid="100"/>
                                        </p:tgtEl>
                                      </p:cBhvr>
                                    </p:animEffect>
                                  </p:childTnLst>
                                </p:cTn>
                              </p:par>
                            </p:childTnLst>
                          </p:cTn>
                        </p:par>
                        <p:par>
                          <p:cTn id="56" fill="hold">
                            <p:stCondLst>
                              <p:cond delay="2000"/>
                            </p:stCondLst>
                            <p:childTnLst>
                              <p:par>
                                <p:cTn id="57" presetID="22" presetClass="entr" presetSubtype="1" fill="hold" grpId="0" nodeType="afterEffect">
                                  <p:stCondLst>
                                    <p:cond delay="0"/>
                                  </p:stCondLst>
                                  <p:childTnLst>
                                    <p:set>
                                      <p:cBhvr>
                                        <p:cTn id="58" dur="1" fill="hold">
                                          <p:stCondLst>
                                            <p:cond delay="0"/>
                                          </p:stCondLst>
                                        </p:cTn>
                                        <p:tgtEl>
                                          <p:spTgt spid="3"/>
                                        </p:tgtEl>
                                        <p:attrNameLst>
                                          <p:attrName>style.visibility</p:attrName>
                                        </p:attrNameLst>
                                      </p:cBhvr>
                                      <p:to>
                                        <p:strVal val="visible"/>
                                      </p:to>
                                    </p:set>
                                    <p:animEffect transition="in" filter="wipe(up)">
                                      <p:cBhvr>
                                        <p:cTn id="59" dur="500"/>
                                        <p:tgtEl>
                                          <p:spTgt spid="3"/>
                                        </p:tgtEl>
                                      </p:cBhvr>
                                    </p:animEffect>
                                  </p:childTnLst>
                                </p:cTn>
                              </p:par>
                            </p:childTnLst>
                          </p:cTn>
                        </p:par>
                        <p:par>
                          <p:cTn id="60" fill="hold">
                            <p:stCondLst>
                              <p:cond delay="2500"/>
                            </p:stCondLst>
                            <p:childTnLst>
                              <p:par>
                                <p:cTn id="61" presetID="42" presetClass="entr" presetSubtype="0" fill="hold" nodeType="afterEffect">
                                  <p:stCondLst>
                                    <p:cond delay="0"/>
                                  </p:stCondLst>
                                  <p:childTnLst>
                                    <p:set>
                                      <p:cBhvr>
                                        <p:cTn id="62" dur="1" fill="hold">
                                          <p:stCondLst>
                                            <p:cond delay="0"/>
                                          </p:stCondLst>
                                        </p:cTn>
                                        <p:tgtEl>
                                          <p:spTgt spid="79"/>
                                        </p:tgtEl>
                                        <p:attrNameLst>
                                          <p:attrName>style.visibility</p:attrName>
                                        </p:attrNameLst>
                                      </p:cBhvr>
                                      <p:to>
                                        <p:strVal val="visible"/>
                                      </p:to>
                                    </p:set>
                                    <p:animEffect transition="in" filter="fade">
                                      <p:cBhvr>
                                        <p:cTn id="63" dur="1000"/>
                                        <p:tgtEl>
                                          <p:spTgt spid="79"/>
                                        </p:tgtEl>
                                      </p:cBhvr>
                                    </p:animEffect>
                                    <p:anim calcmode="lin" valueType="num">
                                      <p:cBhvr>
                                        <p:cTn id="64" dur="1000" fill="hold"/>
                                        <p:tgtEl>
                                          <p:spTgt spid="79"/>
                                        </p:tgtEl>
                                        <p:attrNameLst>
                                          <p:attrName>ppt_x</p:attrName>
                                        </p:attrNameLst>
                                      </p:cBhvr>
                                      <p:tavLst>
                                        <p:tav tm="0">
                                          <p:val>
                                            <p:strVal val="#ppt_x"/>
                                          </p:val>
                                        </p:tav>
                                        <p:tav tm="100000">
                                          <p:val>
                                            <p:strVal val="#ppt_x"/>
                                          </p:val>
                                        </p:tav>
                                      </p:tavLst>
                                    </p:anim>
                                    <p:anim calcmode="lin" valueType="num">
                                      <p:cBhvr>
                                        <p:cTn id="65" dur="1000" fill="hold"/>
                                        <p:tgtEl>
                                          <p:spTgt spid="79"/>
                                        </p:tgtEl>
                                        <p:attrNameLst>
                                          <p:attrName>ppt_y</p:attrName>
                                        </p:attrNameLst>
                                      </p:cBhvr>
                                      <p:tavLst>
                                        <p:tav tm="0">
                                          <p:val>
                                            <p:strVal val="#ppt_y+.1"/>
                                          </p:val>
                                        </p:tav>
                                        <p:tav tm="100000">
                                          <p:val>
                                            <p:strVal val="#ppt_y"/>
                                          </p:val>
                                        </p:tav>
                                      </p:tavLst>
                                    </p:anim>
                                  </p:childTnLst>
                                </p:cTn>
                              </p:par>
                              <p:par>
                                <p:cTn id="66" presetID="42" presetClass="entr" presetSubtype="0" fill="hold" nodeType="withEffect">
                                  <p:stCondLst>
                                    <p:cond delay="0"/>
                                  </p:stCondLst>
                                  <p:childTnLst>
                                    <p:set>
                                      <p:cBhvr>
                                        <p:cTn id="67" dur="1" fill="hold">
                                          <p:stCondLst>
                                            <p:cond delay="0"/>
                                          </p:stCondLst>
                                        </p:cTn>
                                        <p:tgtEl>
                                          <p:spTgt spid="48"/>
                                        </p:tgtEl>
                                        <p:attrNameLst>
                                          <p:attrName>style.visibility</p:attrName>
                                        </p:attrNameLst>
                                      </p:cBhvr>
                                      <p:to>
                                        <p:strVal val="visible"/>
                                      </p:to>
                                    </p:set>
                                    <p:animEffect transition="in" filter="fade">
                                      <p:cBhvr>
                                        <p:cTn id="68" dur="1000"/>
                                        <p:tgtEl>
                                          <p:spTgt spid="48"/>
                                        </p:tgtEl>
                                      </p:cBhvr>
                                    </p:animEffect>
                                    <p:anim calcmode="lin" valueType="num">
                                      <p:cBhvr>
                                        <p:cTn id="69" dur="1000" fill="hold"/>
                                        <p:tgtEl>
                                          <p:spTgt spid="48"/>
                                        </p:tgtEl>
                                        <p:attrNameLst>
                                          <p:attrName>ppt_x</p:attrName>
                                        </p:attrNameLst>
                                      </p:cBhvr>
                                      <p:tavLst>
                                        <p:tav tm="0">
                                          <p:val>
                                            <p:strVal val="#ppt_x"/>
                                          </p:val>
                                        </p:tav>
                                        <p:tav tm="100000">
                                          <p:val>
                                            <p:strVal val="#ppt_x"/>
                                          </p:val>
                                        </p:tav>
                                      </p:tavLst>
                                    </p:anim>
                                    <p:anim calcmode="lin" valueType="num">
                                      <p:cBhvr>
                                        <p:cTn id="70" dur="1000" fill="hold"/>
                                        <p:tgtEl>
                                          <p:spTgt spid="48"/>
                                        </p:tgtEl>
                                        <p:attrNameLst>
                                          <p:attrName>ppt_y</p:attrName>
                                        </p:attrNameLst>
                                      </p:cBhvr>
                                      <p:tavLst>
                                        <p:tav tm="0">
                                          <p:val>
                                            <p:strVal val="#ppt_y+.1"/>
                                          </p:val>
                                        </p:tav>
                                        <p:tav tm="100000">
                                          <p:val>
                                            <p:strVal val="#ppt_y"/>
                                          </p:val>
                                        </p:tav>
                                      </p:tavLst>
                                    </p:anim>
                                  </p:childTnLst>
                                </p:cTn>
                              </p:par>
                            </p:childTnLst>
                          </p:cTn>
                        </p:par>
                        <p:par>
                          <p:cTn id="71" fill="hold">
                            <p:stCondLst>
                              <p:cond delay="3500"/>
                            </p:stCondLst>
                            <p:childTnLst>
                              <p:par>
                                <p:cTn id="72" presetID="22" presetClass="entr" presetSubtype="8" fill="hold" grpId="0" nodeType="afterEffect">
                                  <p:stCondLst>
                                    <p:cond delay="0"/>
                                  </p:stCondLst>
                                  <p:childTnLst>
                                    <p:set>
                                      <p:cBhvr>
                                        <p:cTn id="73" dur="1" fill="hold">
                                          <p:stCondLst>
                                            <p:cond delay="0"/>
                                          </p:stCondLst>
                                        </p:cTn>
                                        <p:tgtEl>
                                          <p:spTgt spid="84"/>
                                        </p:tgtEl>
                                        <p:attrNameLst>
                                          <p:attrName>style.visibility</p:attrName>
                                        </p:attrNameLst>
                                      </p:cBhvr>
                                      <p:to>
                                        <p:strVal val="visible"/>
                                      </p:to>
                                    </p:set>
                                    <p:animEffect transition="in" filter="wipe(left)">
                                      <p:cBhvr>
                                        <p:cTn id="74" dur="500"/>
                                        <p:tgtEl>
                                          <p:spTgt spid="84"/>
                                        </p:tgtEl>
                                      </p:cBhvr>
                                    </p:animEffect>
                                  </p:childTnLst>
                                </p:cTn>
                              </p:par>
                            </p:childTnLst>
                          </p:cTn>
                        </p:par>
                        <p:par>
                          <p:cTn id="75" fill="hold">
                            <p:stCondLst>
                              <p:cond delay="4000"/>
                            </p:stCondLst>
                            <p:childTnLst>
                              <p:par>
                                <p:cTn id="76" presetID="22" presetClass="entr" presetSubtype="1" fill="hold" grpId="0" nodeType="afterEffect">
                                  <p:stCondLst>
                                    <p:cond delay="0"/>
                                  </p:stCondLst>
                                  <p:childTnLst>
                                    <p:set>
                                      <p:cBhvr>
                                        <p:cTn id="77" dur="1" fill="hold">
                                          <p:stCondLst>
                                            <p:cond delay="0"/>
                                          </p:stCondLst>
                                        </p:cTn>
                                        <p:tgtEl>
                                          <p:spTgt spid="85"/>
                                        </p:tgtEl>
                                        <p:attrNameLst>
                                          <p:attrName>style.visibility</p:attrName>
                                        </p:attrNameLst>
                                      </p:cBhvr>
                                      <p:to>
                                        <p:strVal val="visible"/>
                                      </p:to>
                                    </p:set>
                                    <p:animEffect transition="in" filter="wipe(up)">
                                      <p:cBhvr>
                                        <p:cTn id="78" dur="500"/>
                                        <p:tgtEl>
                                          <p:spTgt spid="85"/>
                                        </p:tgtEl>
                                      </p:cBhvr>
                                    </p:animEffect>
                                  </p:childTnLst>
                                </p:cTn>
                              </p:par>
                            </p:childTnLst>
                          </p:cTn>
                        </p:par>
                        <p:par>
                          <p:cTn id="79" fill="hold">
                            <p:stCondLst>
                              <p:cond delay="4500"/>
                            </p:stCondLst>
                            <p:childTnLst>
                              <p:par>
                                <p:cTn id="80" presetID="22" presetClass="entr" presetSubtype="8" fill="hold" grpId="0" nodeType="afterEffect">
                                  <p:stCondLst>
                                    <p:cond delay="0"/>
                                  </p:stCondLst>
                                  <p:childTnLst>
                                    <p:set>
                                      <p:cBhvr>
                                        <p:cTn id="81" dur="1" fill="hold">
                                          <p:stCondLst>
                                            <p:cond delay="0"/>
                                          </p:stCondLst>
                                        </p:cTn>
                                        <p:tgtEl>
                                          <p:spTgt spid="45"/>
                                        </p:tgtEl>
                                        <p:attrNameLst>
                                          <p:attrName>style.visibility</p:attrName>
                                        </p:attrNameLst>
                                      </p:cBhvr>
                                      <p:to>
                                        <p:strVal val="visible"/>
                                      </p:to>
                                    </p:set>
                                    <p:animEffect transition="in" filter="wipe(left)">
                                      <p:cBhvr>
                                        <p:cTn id="82" dur="500"/>
                                        <p:tgtEl>
                                          <p:spTgt spid="45"/>
                                        </p:tgtEl>
                                      </p:cBhvr>
                                    </p:animEffect>
                                  </p:childTnLst>
                                </p:cTn>
                              </p:par>
                            </p:childTnLst>
                          </p:cTn>
                        </p:par>
                        <p:par>
                          <p:cTn id="83" fill="hold">
                            <p:stCondLst>
                              <p:cond delay="5000"/>
                            </p:stCondLst>
                            <p:childTnLst>
                              <p:par>
                                <p:cTn id="84" presetID="22" presetClass="entr" presetSubtype="1" fill="hold" grpId="0" nodeType="afterEffect">
                                  <p:stCondLst>
                                    <p:cond delay="0"/>
                                  </p:stCondLst>
                                  <p:childTnLst>
                                    <p:set>
                                      <p:cBhvr>
                                        <p:cTn id="85" dur="1" fill="hold">
                                          <p:stCondLst>
                                            <p:cond delay="0"/>
                                          </p:stCondLst>
                                        </p:cTn>
                                        <p:tgtEl>
                                          <p:spTgt spid="44"/>
                                        </p:tgtEl>
                                        <p:attrNameLst>
                                          <p:attrName>style.visibility</p:attrName>
                                        </p:attrNameLst>
                                      </p:cBhvr>
                                      <p:to>
                                        <p:strVal val="visible"/>
                                      </p:to>
                                    </p:set>
                                    <p:animEffect transition="in" filter="wipe(up)">
                                      <p:cBhvr>
                                        <p:cTn id="86"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2" grpId="0" animBg="1"/>
      <p:bldP spid="44" grpId="0"/>
      <p:bldP spid="45" grpId="0"/>
      <p:bldP spid="84" grpId="0"/>
      <p:bldP spid="85" grpId="0"/>
      <p:bldP spid="99" grpId="0"/>
      <p:bldP spid="100" grpId="0"/>
      <p:bldP spid="23" grpId="0" animBg="1"/>
      <p:bldP spid="98" grpId="0"/>
      <p:bldP spid="14" grpId="0" animBg="1"/>
      <p:bldP spid="94" grpId="0"/>
      <p:bldP spid="95" grpId="0"/>
      <p:bldP spid="97" grpId="0"/>
      <p:bldP spid="5" grpId="0" animBg="1"/>
      <p:bldP spid="87" grpId="0"/>
      <p:bldP spid="9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a:extLst>
              <a:ext uri="{FF2B5EF4-FFF2-40B4-BE49-F238E27FC236}">
                <a16:creationId xmlns:a16="http://schemas.microsoft.com/office/drawing/2014/main" id="{58FFF579-2731-798F-FC24-6D07DE02C2FB}"/>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l="20322" r="20322"/>
          <a:stretch>
            <a:fillRect/>
          </a:stretch>
        </p:blipFill>
        <p:spPr>
          <a:xfrm>
            <a:off x="-5450" y="0"/>
            <a:ext cx="5374640" cy="6858000"/>
          </a:xfrm>
        </p:spPr>
      </p:pic>
      <p:sp>
        <p:nvSpPr>
          <p:cNvPr id="2" name="Slide Number Placeholder 1">
            <a:extLst>
              <a:ext uri="{FF2B5EF4-FFF2-40B4-BE49-F238E27FC236}">
                <a16:creationId xmlns:a16="http://schemas.microsoft.com/office/drawing/2014/main" id="{95C5A0F8-61C9-4253-A550-A1195F9CB2E7}"/>
              </a:ext>
            </a:extLst>
          </p:cNvPr>
          <p:cNvSpPr>
            <a:spLocks noGrp="1"/>
          </p:cNvSpPr>
          <p:nvPr>
            <p:ph type="sldNum" sz="quarter" idx="12"/>
          </p:nvPr>
        </p:nvSpPr>
        <p:spPr>
          <a:xfrm>
            <a:off x="11312862" y="282380"/>
            <a:ext cx="456228" cy="365125"/>
          </a:xfrm>
        </p:spPr>
        <p:txBody>
          <a:bodyPr/>
          <a:lstStyle/>
          <a:p>
            <a:pPr rtl="1"/>
            <a:fld id="{E3813BF9-5145-4417-B95D-FA8627973885}" type="slidenum">
              <a:rPr lang="en-US" smtClean="0">
                <a:cs typeface="B Nazanin" panose="00000400000000000000" pitchFamily="2" charset="-78"/>
              </a:rPr>
              <a:pPr rtl="1"/>
              <a:t>6</a:t>
            </a:fld>
            <a:endParaRPr lang="en-US">
              <a:cs typeface="B Nazanin" panose="00000400000000000000" pitchFamily="2" charset="-78"/>
            </a:endParaRPr>
          </a:p>
        </p:txBody>
      </p:sp>
      <p:sp>
        <p:nvSpPr>
          <p:cNvPr id="9" name="Title 8">
            <a:extLst>
              <a:ext uri="{FF2B5EF4-FFF2-40B4-BE49-F238E27FC236}">
                <a16:creationId xmlns:a16="http://schemas.microsoft.com/office/drawing/2014/main" id="{E3C9AD5F-C4C7-43F0-B5D1-74298FB11AD5}"/>
              </a:ext>
            </a:extLst>
          </p:cNvPr>
          <p:cNvSpPr>
            <a:spLocks noGrp="1"/>
          </p:cNvSpPr>
          <p:nvPr>
            <p:ph type="ctrTitle"/>
          </p:nvPr>
        </p:nvSpPr>
        <p:spPr>
          <a:xfrm>
            <a:off x="4680700" y="846938"/>
            <a:ext cx="6860276" cy="1926532"/>
          </a:xfrm>
        </p:spPr>
        <p:txBody>
          <a:bodyPr/>
          <a:lstStyle/>
          <a:p>
            <a:pPr algn="r" rtl="1"/>
            <a:r>
              <a:rPr lang="fa-IR" dirty="0">
                <a:cs typeface="B Nazanin" panose="00000400000000000000" pitchFamily="2" charset="-78"/>
              </a:rPr>
              <a:t>اگر سوالی دارید پیدا کنید و با ما تماس بگیرید</a:t>
            </a:r>
            <a:endParaRPr lang="en-ID" dirty="0">
              <a:cs typeface="B Nazanin" panose="00000400000000000000" pitchFamily="2" charset="-78"/>
            </a:endParaRPr>
          </a:p>
        </p:txBody>
      </p:sp>
      <p:sp>
        <p:nvSpPr>
          <p:cNvPr id="16" name="Rectangle: Rounded Corners 15">
            <a:extLst>
              <a:ext uri="{FF2B5EF4-FFF2-40B4-BE49-F238E27FC236}">
                <a16:creationId xmlns:a16="http://schemas.microsoft.com/office/drawing/2014/main" id="{070E0C38-BE69-49DD-85AB-44AFC1A048E2}"/>
              </a:ext>
            </a:extLst>
          </p:cNvPr>
          <p:cNvSpPr/>
          <p:nvPr/>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b="1">
              <a:cs typeface="B Nazanin" panose="00000400000000000000" pitchFamily="2" charset="-78"/>
            </a:endParaRPr>
          </a:p>
        </p:txBody>
      </p:sp>
      <p:sp>
        <p:nvSpPr>
          <p:cNvPr id="17" name="TextBox 16">
            <a:extLst>
              <a:ext uri="{FF2B5EF4-FFF2-40B4-BE49-F238E27FC236}">
                <a16:creationId xmlns:a16="http://schemas.microsoft.com/office/drawing/2014/main" id="{73415BFC-4710-4335-AF40-FECB7BC6AA28}"/>
              </a:ext>
            </a:extLst>
          </p:cNvPr>
          <p:cNvSpPr txBox="1"/>
          <p:nvPr/>
        </p:nvSpPr>
        <p:spPr>
          <a:xfrm>
            <a:off x="483352" y="326444"/>
            <a:ext cx="918728" cy="461665"/>
          </a:xfrm>
          <a:prstGeom prst="rect">
            <a:avLst/>
          </a:prstGeom>
          <a:noFill/>
        </p:spPr>
        <p:txBody>
          <a:bodyPr wrap="square" rtlCol="0">
            <a:spAutoFit/>
          </a:bodyPr>
          <a:lstStyle/>
          <a:p>
            <a:pPr algn="ctr" rtl="1"/>
            <a:r>
              <a:rPr lang="en-ID" sz="1200" b="1">
                <a:solidFill>
                  <a:schemeClr val="bg2"/>
                </a:solidFill>
                <a:latin typeface="+mj-lt"/>
                <a:cs typeface="B Nazanin" panose="00000400000000000000" pitchFamily="2" charset="-78"/>
              </a:rPr>
              <a:t>ERUDITIO.</a:t>
            </a:r>
          </a:p>
        </p:txBody>
      </p:sp>
      <p:sp>
        <p:nvSpPr>
          <p:cNvPr id="18" name="TextBox 17">
            <a:extLst>
              <a:ext uri="{FF2B5EF4-FFF2-40B4-BE49-F238E27FC236}">
                <a16:creationId xmlns:a16="http://schemas.microsoft.com/office/drawing/2014/main" id="{A363C88A-814C-4898-B038-431D911D6AA0}"/>
              </a:ext>
            </a:extLst>
          </p:cNvPr>
          <p:cNvSpPr txBox="1"/>
          <p:nvPr/>
        </p:nvSpPr>
        <p:spPr>
          <a:xfrm>
            <a:off x="5963403" y="2798627"/>
            <a:ext cx="1817927" cy="646331"/>
          </a:xfrm>
          <a:prstGeom prst="rect">
            <a:avLst/>
          </a:prstGeom>
          <a:noFill/>
        </p:spPr>
        <p:txBody>
          <a:bodyPr wrap="square" rtlCol="0">
            <a:spAutoFit/>
          </a:bodyPr>
          <a:lstStyle/>
          <a:p>
            <a:pPr algn="r" rtl="1"/>
            <a:r>
              <a:rPr lang="fa-IR" b="1" dirty="0">
                <a:latin typeface="+mj-lt"/>
                <a:cs typeface="B Nazanin" panose="00000400000000000000" pitchFamily="2" charset="-78"/>
              </a:rPr>
              <a:t>تماس تلفنی </a:t>
            </a:r>
            <a:r>
              <a:rPr lang="en-US" b="1" dirty="0">
                <a:latin typeface="+mj-lt"/>
                <a:cs typeface="B Nazanin" panose="00000400000000000000" pitchFamily="2" charset="-78"/>
              </a:rPr>
              <a:t>:</a:t>
            </a:r>
          </a:p>
          <a:p>
            <a:pPr algn="r" rtl="1"/>
            <a:r>
              <a:rPr lang="en-US" b="1" dirty="0">
                <a:solidFill>
                  <a:schemeClr val="accent1"/>
                </a:solidFill>
                <a:latin typeface="+mj-lt"/>
                <a:cs typeface="B Nazanin" panose="00000400000000000000" pitchFamily="2" charset="-78"/>
              </a:rPr>
              <a:t>021-345678</a:t>
            </a:r>
          </a:p>
        </p:txBody>
      </p:sp>
      <p:sp>
        <p:nvSpPr>
          <p:cNvPr id="19" name="TextBox 18">
            <a:extLst>
              <a:ext uri="{FF2B5EF4-FFF2-40B4-BE49-F238E27FC236}">
                <a16:creationId xmlns:a16="http://schemas.microsoft.com/office/drawing/2014/main" id="{64237F77-AD48-4B84-9B3B-70E61BF8115E}"/>
              </a:ext>
            </a:extLst>
          </p:cNvPr>
          <p:cNvSpPr txBox="1"/>
          <p:nvPr/>
        </p:nvSpPr>
        <p:spPr>
          <a:xfrm>
            <a:off x="8132384" y="3635232"/>
            <a:ext cx="2565807" cy="646331"/>
          </a:xfrm>
          <a:prstGeom prst="rect">
            <a:avLst/>
          </a:prstGeom>
          <a:noFill/>
        </p:spPr>
        <p:txBody>
          <a:bodyPr wrap="square" rtlCol="0">
            <a:spAutoFit/>
          </a:bodyPr>
          <a:lstStyle/>
          <a:p>
            <a:pPr algn="r" rtl="1"/>
            <a:r>
              <a:rPr lang="fa-IR" b="1" dirty="0">
                <a:latin typeface="+mj-lt"/>
                <a:cs typeface="B Nazanin" panose="00000400000000000000" pitchFamily="2" charset="-78"/>
              </a:rPr>
              <a:t>پست الکترونیک </a:t>
            </a:r>
            <a:r>
              <a:rPr lang="en-US" b="1" dirty="0">
                <a:latin typeface="+mj-lt"/>
                <a:cs typeface="B Nazanin" panose="00000400000000000000" pitchFamily="2" charset="-78"/>
              </a:rPr>
              <a:t>:</a:t>
            </a:r>
          </a:p>
          <a:p>
            <a:pPr algn="r" rtl="1"/>
            <a:r>
              <a:rPr lang="en-US" b="1" dirty="0" err="1">
                <a:solidFill>
                  <a:schemeClr val="accent4"/>
                </a:solidFill>
                <a:latin typeface="+mj-lt"/>
                <a:cs typeface="B Nazanin" panose="00000400000000000000" pitchFamily="2" charset="-78"/>
              </a:rPr>
              <a:t>company@domain</a:t>
            </a:r>
            <a:endParaRPr lang="en-US" b="1" dirty="0">
              <a:solidFill>
                <a:schemeClr val="accent4"/>
              </a:solidFill>
              <a:latin typeface="+mj-lt"/>
              <a:cs typeface="B Nazanin" panose="00000400000000000000" pitchFamily="2" charset="-78"/>
            </a:endParaRPr>
          </a:p>
        </p:txBody>
      </p:sp>
      <p:sp>
        <p:nvSpPr>
          <p:cNvPr id="20" name="TextBox 19">
            <a:extLst>
              <a:ext uri="{FF2B5EF4-FFF2-40B4-BE49-F238E27FC236}">
                <a16:creationId xmlns:a16="http://schemas.microsoft.com/office/drawing/2014/main" id="{73EC1B0F-9DE4-407E-A4AE-86698355E99D}"/>
              </a:ext>
            </a:extLst>
          </p:cNvPr>
          <p:cNvSpPr txBox="1"/>
          <p:nvPr/>
        </p:nvSpPr>
        <p:spPr>
          <a:xfrm>
            <a:off x="5963403" y="3635232"/>
            <a:ext cx="2028589" cy="646331"/>
          </a:xfrm>
          <a:prstGeom prst="rect">
            <a:avLst/>
          </a:prstGeom>
          <a:noFill/>
        </p:spPr>
        <p:txBody>
          <a:bodyPr wrap="square" rtlCol="0">
            <a:spAutoFit/>
          </a:bodyPr>
          <a:lstStyle/>
          <a:p>
            <a:pPr algn="r" rtl="1"/>
            <a:r>
              <a:rPr lang="en-US" b="1">
                <a:latin typeface="+mj-lt"/>
                <a:cs typeface="B Nazanin" panose="00000400000000000000" pitchFamily="2" charset="-78"/>
              </a:rPr>
              <a:t>Fax Number :</a:t>
            </a:r>
            <a:br>
              <a:rPr lang="en-US" b="1">
                <a:latin typeface="+mj-lt"/>
                <a:cs typeface="B Nazanin" panose="00000400000000000000" pitchFamily="2" charset="-78"/>
              </a:rPr>
            </a:br>
            <a:r>
              <a:rPr lang="en-US" b="1">
                <a:solidFill>
                  <a:schemeClr val="accent3"/>
                </a:solidFill>
                <a:latin typeface="+mj-lt"/>
                <a:cs typeface="B Nazanin" panose="00000400000000000000" pitchFamily="2" charset="-78"/>
              </a:rPr>
              <a:t>123-092123</a:t>
            </a:r>
          </a:p>
        </p:txBody>
      </p:sp>
      <p:sp>
        <p:nvSpPr>
          <p:cNvPr id="21" name="TextBox 20">
            <a:extLst>
              <a:ext uri="{FF2B5EF4-FFF2-40B4-BE49-F238E27FC236}">
                <a16:creationId xmlns:a16="http://schemas.microsoft.com/office/drawing/2014/main" id="{F5E5DAC5-C897-4DDF-A1E3-C1C6356397E3}"/>
              </a:ext>
            </a:extLst>
          </p:cNvPr>
          <p:cNvSpPr txBox="1"/>
          <p:nvPr/>
        </p:nvSpPr>
        <p:spPr>
          <a:xfrm>
            <a:off x="8132384" y="2798627"/>
            <a:ext cx="2723481" cy="646331"/>
          </a:xfrm>
          <a:prstGeom prst="rect">
            <a:avLst/>
          </a:prstGeom>
          <a:noFill/>
        </p:spPr>
        <p:txBody>
          <a:bodyPr wrap="square" rtlCol="0">
            <a:spAutoFit/>
          </a:bodyPr>
          <a:lstStyle/>
          <a:p>
            <a:pPr algn="r" rtl="1"/>
            <a:r>
              <a:rPr lang="fa-IR" b="1" dirty="0">
                <a:latin typeface="+mj-lt"/>
                <a:cs typeface="B Nazanin" panose="00000400000000000000" pitchFamily="2" charset="-78"/>
              </a:rPr>
              <a:t>نشانی</a:t>
            </a:r>
            <a:r>
              <a:rPr lang="en-US" b="1" dirty="0">
                <a:latin typeface="+mj-lt"/>
                <a:cs typeface="B Nazanin" panose="00000400000000000000" pitchFamily="2" charset="-78"/>
              </a:rPr>
              <a:t> :</a:t>
            </a:r>
          </a:p>
          <a:p>
            <a:pPr algn="r" rtl="1"/>
            <a:r>
              <a:rPr lang="fa-IR" b="1" dirty="0">
                <a:solidFill>
                  <a:schemeClr val="accent2"/>
                </a:solidFill>
                <a:latin typeface="+mj-lt"/>
                <a:cs typeface="B Nazanin" panose="00000400000000000000" pitchFamily="2" charset="-78"/>
              </a:rPr>
              <a:t>وال استریت، خیابان 23</a:t>
            </a:r>
            <a:endParaRPr lang="en-US" b="1" dirty="0">
              <a:solidFill>
                <a:schemeClr val="accent2"/>
              </a:solidFill>
              <a:latin typeface="+mj-lt"/>
              <a:cs typeface="B Nazanin" panose="00000400000000000000" pitchFamily="2" charset="-78"/>
            </a:endParaRPr>
          </a:p>
        </p:txBody>
      </p:sp>
      <p:sp>
        <p:nvSpPr>
          <p:cNvPr id="22" name="Rectangle 21">
            <a:extLst>
              <a:ext uri="{FF2B5EF4-FFF2-40B4-BE49-F238E27FC236}">
                <a16:creationId xmlns:a16="http://schemas.microsoft.com/office/drawing/2014/main" id="{E23FCA0D-1608-43CF-9660-C5EB32C2B4D7}"/>
              </a:ext>
            </a:extLst>
          </p:cNvPr>
          <p:cNvSpPr/>
          <p:nvPr/>
        </p:nvSpPr>
        <p:spPr>
          <a:xfrm>
            <a:off x="5963404" y="4865119"/>
            <a:ext cx="5279984" cy="1027782"/>
          </a:xfrm>
          <a:prstGeom prst="rect">
            <a:avLst/>
          </a:prstGeom>
        </p:spPr>
        <p:txBody>
          <a:bodyPr wrap="square">
            <a:spAutoFit/>
          </a:bodyPr>
          <a:lstStyle/>
          <a:p>
            <a:pPr algn="r" rtl="1">
              <a:lnSpc>
                <a:spcPct val="150000"/>
              </a:lnSpc>
            </a:pPr>
            <a:r>
              <a:rPr lang="fa-IR" sz="1400" dirty="0">
                <a:ea typeface="Times New Roman" panose="02020603050405020304" pitchFamily="18" charset="0"/>
                <a:cs typeface="B Nazanin" panose="00000400000000000000" pitchFamily="2" charset="-78"/>
              </a:rPr>
              <a:t>بچه های کلینیک پزشکی من، به نوشیدن بزرگترین نفرت. انیاس، اما نویسنده نه. برای یک خانواده ثروتمند، زمین یک عنصر ضروری نیست، تخت یک دارایی بزرگ است، برای کسانی که اعضای آن جز پزشک هستند.</a:t>
            </a:r>
            <a:endParaRPr lang="en-ID" sz="1400" dirty="0">
              <a:cs typeface="B Nazanin" panose="00000400000000000000" pitchFamily="2" charset="-78"/>
            </a:endParaRPr>
          </a:p>
        </p:txBody>
      </p:sp>
      <p:sp>
        <p:nvSpPr>
          <p:cNvPr id="23" name="TextBox 22">
            <a:extLst>
              <a:ext uri="{FF2B5EF4-FFF2-40B4-BE49-F238E27FC236}">
                <a16:creationId xmlns:a16="http://schemas.microsoft.com/office/drawing/2014/main" id="{28093FDC-B3AA-43A0-A419-01292AD83D4A}"/>
              </a:ext>
            </a:extLst>
          </p:cNvPr>
          <p:cNvSpPr txBox="1"/>
          <p:nvPr/>
        </p:nvSpPr>
        <p:spPr>
          <a:xfrm>
            <a:off x="5963403" y="4495787"/>
            <a:ext cx="2336800" cy="369332"/>
          </a:xfrm>
          <a:prstGeom prst="rect">
            <a:avLst/>
          </a:prstGeom>
          <a:noFill/>
        </p:spPr>
        <p:txBody>
          <a:bodyPr wrap="square" rtlCol="0">
            <a:spAutoFit/>
          </a:bodyPr>
          <a:lstStyle/>
          <a:p>
            <a:pPr algn="r" rtl="1"/>
            <a:r>
              <a:rPr lang="fa-IR" b="1" dirty="0">
                <a:latin typeface="+mj-lt"/>
                <a:cs typeface="B Nazanin" panose="00000400000000000000" pitchFamily="2" charset="-78"/>
              </a:rPr>
              <a:t>توضیحات متن</a:t>
            </a:r>
            <a:endParaRPr lang="en-ID" b="1" dirty="0">
              <a:latin typeface="+mj-lt"/>
              <a:cs typeface="B Nazanin" panose="00000400000000000000" pitchFamily="2" charset="-78"/>
            </a:endParaRPr>
          </a:p>
        </p:txBody>
      </p:sp>
    </p:spTree>
    <p:extLst>
      <p:ext uri="{BB962C8B-B14F-4D97-AF65-F5344CB8AC3E}">
        <p14:creationId xmlns:p14="http://schemas.microsoft.com/office/powerpoint/2010/main" val="35782871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wipe(up)">
                                      <p:cBhvr>
                                        <p:cTn id="11" dur="500"/>
                                        <p:tgtEl>
                                          <p:spTgt spid="18"/>
                                        </p:tgtEl>
                                      </p:cBhvr>
                                    </p:animEffect>
                                  </p:childTnLst>
                                </p:cTn>
                              </p:par>
                              <p:par>
                                <p:cTn id="12" presetID="22" presetClass="entr" presetSubtype="1" fill="hold" grpId="0" nodeType="withEffect">
                                  <p:stCondLst>
                                    <p:cond delay="0"/>
                                  </p:stCondLst>
                                  <p:childTnLst>
                                    <p:set>
                                      <p:cBhvr>
                                        <p:cTn id="13" dur="1" fill="hold">
                                          <p:stCondLst>
                                            <p:cond delay="0"/>
                                          </p:stCondLst>
                                        </p:cTn>
                                        <p:tgtEl>
                                          <p:spTgt spid="21"/>
                                        </p:tgtEl>
                                        <p:attrNameLst>
                                          <p:attrName>style.visibility</p:attrName>
                                        </p:attrNameLst>
                                      </p:cBhvr>
                                      <p:to>
                                        <p:strVal val="visible"/>
                                      </p:to>
                                    </p:set>
                                    <p:animEffect transition="in" filter="wipe(up)">
                                      <p:cBhvr>
                                        <p:cTn id="14" dur="500"/>
                                        <p:tgtEl>
                                          <p:spTgt spid="21"/>
                                        </p:tgtEl>
                                      </p:cBhvr>
                                    </p:animEffect>
                                  </p:childTnLst>
                                </p:cTn>
                              </p:par>
                            </p:childTnLst>
                          </p:cTn>
                        </p:par>
                        <p:par>
                          <p:cTn id="15" fill="hold">
                            <p:stCondLst>
                              <p:cond delay="1000"/>
                            </p:stCondLst>
                            <p:childTnLst>
                              <p:par>
                                <p:cTn id="16" presetID="22" presetClass="entr" presetSubtype="1" fill="hold" grpId="0" nodeType="afterEffect">
                                  <p:stCondLst>
                                    <p:cond delay="0"/>
                                  </p:stCondLst>
                                  <p:childTnLst>
                                    <p:set>
                                      <p:cBhvr>
                                        <p:cTn id="17" dur="1" fill="hold">
                                          <p:stCondLst>
                                            <p:cond delay="0"/>
                                          </p:stCondLst>
                                        </p:cTn>
                                        <p:tgtEl>
                                          <p:spTgt spid="20"/>
                                        </p:tgtEl>
                                        <p:attrNameLst>
                                          <p:attrName>style.visibility</p:attrName>
                                        </p:attrNameLst>
                                      </p:cBhvr>
                                      <p:to>
                                        <p:strVal val="visible"/>
                                      </p:to>
                                    </p:set>
                                    <p:animEffect transition="in" filter="wipe(up)">
                                      <p:cBhvr>
                                        <p:cTn id="18" dur="500"/>
                                        <p:tgtEl>
                                          <p:spTgt spid="20"/>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wipe(up)">
                                      <p:cBhvr>
                                        <p:cTn id="21" dur="500"/>
                                        <p:tgtEl>
                                          <p:spTgt spid="19"/>
                                        </p:tgtEl>
                                      </p:cBhvr>
                                    </p:animEffect>
                                  </p:childTnLst>
                                </p:cTn>
                              </p:par>
                            </p:childTnLst>
                          </p:cTn>
                        </p:par>
                        <p:par>
                          <p:cTn id="22" fill="hold">
                            <p:stCondLst>
                              <p:cond delay="1500"/>
                            </p:stCondLst>
                            <p:childTnLst>
                              <p:par>
                                <p:cTn id="23" presetID="22" presetClass="entr" presetSubtype="8"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wipe(left)">
                                      <p:cBhvr>
                                        <p:cTn id="25" dur="500"/>
                                        <p:tgtEl>
                                          <p:spTgt spid="23"/>
                                        </p:tgtEl>
                                      </p:cBhvr>
                                    </p:animEffect>
                                  </p:childTnLst>
                                </p:cTn>
                              </p:par>
                            </p:childTnLst>
                          </p:cTn>
                        </p:par>
                        <p:par>
                          <p:cTn id="26" fill="hold">
                            <p:stCondLst>
                              <p:cond delay="2000"/>
                            </p:stCondLst>
                            <p:childTnLst>
                              <p:par>
                                <p:cTn id="27" presetID="22" presetClass="entr" presetSubtype="1" fill="hold" grpId="0" nodeType="afterEffect">
                                  <p:stCondLst>
                                    <p:cond delay="0"/>
                                  </p:stCondLst>
                                  <p:childTnLst>
                                    <p:set>
                                      <p:cBhvr>
                                        <p:cTn id="28" dur="1" fill="hold">
                                          <p:stCondLst>
                                            <p:cond delay="0"/>
                                          </p:stCondLst>
                                        </p:cTn>
                                        <p:tgtEl>
                                          <p:spTgt spid="22"/>
                                        </p:tgtEl>
                                        <p:attrNameLst>
                                          <p:attrName>style.visibility</p:attrName>
                                        </p:attrNameLst>
                                      </p:cBhvr>
                                      <p:to>
                                        <p:strVal val="visible"/>
                                      </p:to>
                                    </p:set>
                                    <p:animEffect transition="in" filter="wipe(up)">
                                      <p:cBhvr>
                                        <p:cTn id="29"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8" grpId="0"/>
      <p:bldP spid="19" grpId="0"/>
      <p:bldP spid="20" grpId="0"/>
      <p:bldP spid="21" grpId="0"/>
      <p:bldP spid="22" grpId="0"/>
      <p:bldP spid="2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C085BD9-5287-AAD6-2EAA-CA16EBECAFAB}"/>
              </a:ext>
            </a:extLst>
          </p:cNvPr>
          <p:cNvSpPr>
            <a:spLocks noGrp="1"/>
          </p:cNvSpPr>
          <p:nvPr>
            <p:ph type="sldNum" sz="quarter" idx="12"/>
          </p:nvPr>
        </p:nvSpPr>
        <p:spPr/>
        <p:txBody>
          <a:bodyPr/>
          <a:lstStyle/>
          <a:p>
            <a:fld id="{E3813BF9-5145-4417-B95D-FA8627973885}" type="slidenum">
              <a:rPr lang="en-US" smtClean="0"/>
              <a:pPr/>
              <a:t>7</a:t>
            </a:fld>
            <a:endParaRPr lang="en-US"/>
          </a:p>
        </p:txBody>
      </p:sp>
      <p:pic>
        <p:nvPicPr>
          <p:cNvPr id="6" name="Picture Placeholder 5">
            <a:extLst>
              <a:ext uri="{FF2B5EF4-FFF2-40B4-BE49-F238E27FC236}">
                <a16:creationId xmlns:a16="http://schemas.microsoft.com/office/drawing/2014/main" id="{E202DE1E-B672-8BA7-47C6-6A33A0F26872}"/>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a:stretch>
            <a:fillRect/>
          </a:stretch>
        </p:blipFill>
        <p:spPr>
          <a:xfrm>
            <a:off x="0" y="0"/>
            <a:ext cx="12192000" cy="6858000"/>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pic>
      <p:sp>
        <p:nvSpPr>
          <p:cNvPr id="2" name="Isosceles Triangle 68">
            <a:extLst>
              <a:ext uri="{FF2B5EF4-FFF2-40B4-BE49-F238E27FC236}">
                <a16:creationId xmlns:a16="http://schemas.microsoft.com/office/drawing/2014/main" id="{C8601063-FC36-20C0-2A78-4424CAC6DBF1}"/>
              </a:ext>
            </a:extLst>
          </p:cNvPr>
          <p:cNvSpPr/>
          <p:nvPr/>
        </p:nvSpPr>
        <p:spPr>
          <a:xfrm rot="10799991">
            <a:off x="6637791" y="4492694"/>
            <a:ext cx="249704" cy="777641"/>
          </a:xfrm>
          <a:custGeom>
            <a:avLst/>
            <a:gdLst>
              <a:gd name="f0" fmla="val w"/>
              <a:gd name="f1" fmla="val h"/>
              <a:gd name="f2" fmla="val 0"/>
              <a:gd name="f3" fmla="val 1040400"/>
              <a:gd name="f4" fmla="val 3240000"/>
              <a:gd name="f5" fmla="val 41345"/>
              <a:gd name="f6" fmla="val 940666"/>
              <a:gd name="f7" fmla="val 1242"/>
              <a:gd name="f8" fmla="val 653403"/>
              <a:gd name="f9" fmla="val 1057"/>
              <a:gd name="f10" fmla="val 652077"/>
              <a:gd name="f11" fmla="val 447"/>
              <a:gd name="f12" fmla="val 647712"/>
              <a:gd name="f13" fmla="val 4531"/>
              <a:gd name="f14" fmla="val 520200"/>
              <a:gd name="f15" fmla="val 659109"/>
              <a:gd name="f16" fmla="val 174478"/>
              <a:gd name="f17" fmla="val 101622"/>
              <a:gd name="f18" fmla="val 1372451"/>
              <a:gd name="f19" fmla="val 61820"/>
              <a:gd name="f20" fmla="val 1087335"/>
              <a:gd name="f21" fmla="val 728036"/>
              <a:gd name="f22" fmla="val 261055"/>
              <a:gd name="f23" fmla="val 870500"/>
              <a:gd name="f24" fmla="val 439998"/>
              <a:gd name="f25" fmla="val 860164"/>
              <a:gd name="f26" fmla="val 431664"/>
              <a:gd name="f27" fmla="val 161365"/>
              <a:gd name="f28" fmla="val 1800403"/>
              <a:gd name="f29" fmla="val 122098"/>
              <a:gd name="f30" fmla="val 1519120"/>
              <a:gd name="f31" fmla="val 930953"/>
              <a:gd name="f32" fmla="val 515931"/>
              <a:gd name="f33" fmla="val 1035869"/>
              <a:gd name="f34" fmla="val 1039954"/>
              <a:gd name="f35" fmla="val 1039345"/>
              <a:gd name="f36" fmla="val 652078"/>
              <a:gd name="f37" fmla="val 1039160"/>
              <a:gd name="f38" fmla="val 1029316"/>
              <a:gd name="f39" fmla="val 723920"/>
              <a:gd name="f40" fmla="val 217894"/>
              <a:gd name="f41" fmla="val 2205330"/>
              <a:gd name="f42" fmla="val 181840"/>
              <a:gd name="f43" fmla="val 1947070"/>
              <a:gd name="f44" fmla="val 1000266"/>
              <a:gd name="f45" fmla="val 932012"/>
              <a:gd name="f46" fmla="val 949113"/>
              <a:gd name="f47" fmla="val 1298429"/>
              <a:gd name="f48" fmla="val 330192"/>
              <a:gd name="f49" fmla="val 2564220"/>
              <a:gd name="f50" fmla="val 267995"/>
              <a:gd name="f51" fmla="val 237100"/>
              <a:gd name="f52" fmla="val 2342912"/>
              <a:gd name="f53" fmla="val 242309"/>
              <a:gd name="f54" fmla="val 2347112"/>
              <a:gd name="f55" fmla="val 920063"/>
              <a:gd name="f56" fmla="val 1506522"/>
              <a:gd name="f57" fmla="val 865005"/>
              <a:gd name="f58" fmla="val 1900914"/>
              <a:gd name="f59" fmla="val 772406"/>
              <a:gd name="f60" fmla="val 468924"/>
              <a:gd name="f61" fmla="val 835955"/>
              <a:gd name="f62" fmla="val 2109008"/>
              <a:gd name="f63" fmla="val 892044"/>
              <a:gd name="f64" fmla="val 148356"/>
              <a:gd name="f65" fmla="val 276144"/>
              <a:gd name="f66" fmla="val 2663936"/>
              <a:gd name="f67" fmla="val 764256"/>
              <a:gd name="f68" fmla="*/ f0 1 1040400"/>
              <a:gd name="f69" fmla="*/ f1 1 3240000"/>
              <a:gd name="f70" fmla="val f2"/>
              <a:gd name="f71" fmla="val f3"/>
              <a:gd name="f72" fmla="val f4"/>
              <a:gd name="f73" fmla="+- f72 0 f70"/>
              <a:gd name="f74" fmla="+- f71 0 f70"/>
              <a:gd name="f75" fmla="*/ f74 1 1040400"/>
              <a:gd name="f76" fmla="*/ f73 1 3240000"/>
              <a:gd name="f77" fmla="*/ f70 1 f75"/>
              <a:gd name="f78" fmla="*/ f71 1 f75"/>
              <a:gd name="f79" fmla="*/ f70 1 f76"/>
              <a:gd name="f80" fmla="*/ f72 1 f76"/>
              <a:gd name="f81" fmla="*/ f77 f68 1"/>
              <a:gd name="f82" fmla="*/ f78 f68 1"/>
              <a:gd name="f83" fmla="*/ f80 f69 1"/>
              <a:gd name="f84" fmla="*/ f79 f69 1"/>
            </a:gdLst>
            <a:ahLst/>
            <a:cxnLst>
              <a:cxn ang="3cd4">
                <a:pos x="hc" y="t"/>
              </a:cxn>
              <a:cxn ang="0">
                <a:pos x="r" y="vc"/>
              </a:cxn>
              <a:cxn ang="cd4">
                <a:pos x="hc" y="b"/>
              </a:cxn>
              <a:cxn ang="cd2">
                <a:pos x="l" y="vc"/>
              </a:cxn>
            </a:cxnLst>
            <a:rect l="f81" t="f84" r="f82" b="f83"/>
            <a:pathLst>
              <a:path w="1040400" h="3240000">
                <a:moveTo>
                  <a:pt x="f5" y="f6"/>
                </a:moveTo>
                <a:lnTo>
                  <a:pt x="f7" y="f8"/>
                </a:lnTo>
                <a:lnTo>
                  <a:pt x="f2" y="f8"/>
                </a:lnTo>
                <a:lnTo>
                  <a:pt x="f9" y="f10"/>
                </a:lnTo>
                <a:lnTo>
                  <a:pt x="f11" y="f12"/>
                </a:lnTo>
                <a:lnTo>
                  <a:pt x="f13" y="f12"/>
                </a:lnTo>
                <a:lnTo>
                  <a:pt x="f14" y="f2"/>
                </a:lnTo>
                <a:lnTo>
                  <a:pt x="f15" y="f16"/>
                </a:lnTo>
                <a:close/>
                <a:moveTo>
                  <a:pt x="f17" y="f18"/>
                </a:moveTo>
                <a:lnTo>
                  <a:pt x="f19" y="f20"/>
                </a:lnTo>
                <a:lnTo>
                  <a:pt x="f21" y="f22"/>
                </a:lnTo>
                <a:lnTo>
                  <a:pt x="f23" y="f24"/>
                </a:lnTo>
                <a:lnTo>
                  <a:pt x="f25" y="f26"/>
                </a:lnTo>
                <a:close/>
                <a:moveTo>
                  <a:pt x="f27" y="f28"/>
                </a:moveTo>
                <a:lnTo>
                  <a:pt x="f29" y="f30"/>
                </a:lnTo>
                <a:lnTo>
                  <a:pt x="f31" y="f32"/>
                </a:lnTo>
                <a:lnTo>
                  <a:pt x="f33" y="f12"/>
                </a:lnTo>
                <a:lnTo>
                  <a:pt x="f34" y="f12"/>
                </a:lnTo>
                <a:lnTo>
                  <a:pt x="f35" y="f36"/>
                </a:lnTo>
                <a:lnTo>
                  <a:pt x="f3" y="f8"/>
                </a:lnTo>
                <a:lnTo>
                  <a:pt x="f37" y="f8"/>
                </a:lnTo>
                <a:lnTo>
                  <a:pt x="f38" y="f39"/>
                </a:lnTo>
                <a:close/>
                <a:moveTo>
                  <a:pt x="f40" y="f41"/>
                </a:moveTo>
                <a:lnTo>
                  <a:pt x="f42" y="f43"/>
                </a:lnTo>
                <a:lnTo>
                  <a:pt x="f44" y="f45"/>
                </a:lnTo>
                <a:lnTo>
                  <a:pt x="f46" y="f47"/>
                </a:lnTo>
                <a:close/>
                <a:moveTo>
                  <a:pt x="f48" y="f49"/>
                </a:moveTo>
                <a:lnTo>
                  <a:pt x="f50" y="f49"/>
                </a:lnTo>
                <a:lnTo>
                  <a:pt x="f51" y="f52"/>
                </a:lnTo>
                <a:lnTo>
                  <a:pt x="f53" y="f54"/>
                </a:lnTo>
                <a:lnTo>
                  <a:pt x="f55" y="f56"/>
                </a:lnTo>
                <a:lnTo>
                  <a:pt x="f57" y="f58"/>
                </a:lnTo>
                <a:close/>
                <a:moveTo>
                  <a:pt x="f59" y="f49"/>
                </a:moveTo>
                <a:lnTo>
                  <a:pt x="f60" y="f49"/>
                </a:lnTo>
                <a:lnTo>
                  <a:pt x="f61" y="f62"/>
                </a:lnTo>
                <a:close/>
                <a:moveTo>
                  <a:pt x="f63" y="f4"/>
                </a:moveTo>
                <a:lnTo>
                  <a:pt x="f64" y="f4"/>
                </a:lnTo>
                <a:lnTo>
                  <a:pt x="f65" y="f66"/>
                </a:lnTo>
                <a:lnTo>
                  <a:pt x="f67" y="f66"/>
                </a:lnTo>
                <a:close/>
              </a:path>
            </a:pathLst>
          </a:custGeom>
          <a:solidFill>
            <a:schemeClr val="bg1"/>
          </a:solidFill>
          <a:ln cap="flat">
            <a:noFill/>
            <a:prstDash val="solid"/>
          </a:ln>
        </p:spPr>
        <p:txBody>
          <a:bodyPr vert="horz" wrap="square" lIns="91440" tIns="45720" rIns="91440" bIns="45720" anchor="ctr" anchorCtr="1" compatLnSpc="1">
            <a:noAutofit/>
          </a:bodyPr>
          <a:lstStyle/>
          <a:p>
            <a:pPr algn="ctr" defTabSz="1219140">
              <a:defRPr sz="1800" b="0" i="0" u="none" strike="noStrike" kern="0" cap="none" spc="0" baseline="0">
                <a:solidFill>
                  <a:srgbClr val="000000"/>
                </a:solidFill>
                <a:uFillTx/>
              </a:defRPr>
            </a:pPr>
            <a:endParaRPr lang="en-US" sz="1400">
              <a:solidFill>
                <a:schemeClr val="bg1"/>
              </a:solidFill>
              <a:ea typeface="맑은 고딕" pitchFamily="34"/>
              <a:cs typeface="B Nazanin" panose="00000700000000000000" pitchFamily="2" charset="-78"/>
            </a:endParaRPr>
          </a:p>
        </p:txBody>
      </p:sp>
      <p:sp>
        <p:nvSpPr>
          <p:cNvPr id="4" name="Rectangle 9">
            <a:extLst>
              <a:ext uri="{FF2B5EF4-FFF2-40B4-BE49-F238E27FC236}">
                <a16:creationId xmlns:a16="http://schemas.microsoft.com/office/drawing/2014/main" id="{A19379E8-CD59-44E8-D834-31C0F8C58477}"/>
              </a:ext>
            </a:extLst>
          </p:cNvPr>
          <p:cNvSpPr/>
          <p:nvPr/>
        </p:nvSpPr>
        <p:spPr>
          <a:xfrm>
            <a:off x="7275459" y="4582474"/>
            <a:ext cx="599053" cy="598077"/>
          </a:xfrm>
          <a:custGeom>
            <a:avLst/>
            <a:gdLst>
              <a:gd name="f0" fmla="val w"/>
              <a:gd name="f1" fmla="val h"/>
              <a:gd name="f2" fmla="val 0"/>
              <a:gd name="f3" fmla="val 3228210"/>
              <a:gd name="f4" fmla="val 3222968"/>
              <a:gd name="f5" fmla="val 1619999"/>
              <a:gd name="f6" fmla="val 642446"/>
              <a:gd name="f7" fmla="val 2664115"/>
              <a:gd name="f8" fmla="val 1686562"/>
              <a:gd name="f9" fmla="val 2664116"/>
              <a:gd name="f10" fmla="val 2015013"/>
              <a:gd name="f11" fmla="val 2511495"/>
              <a:gd name="f12" fmla="val 2399422"/>
              <a:gd name="f13" fmla="val 1924159"/>
              <a:gd name="f14" fmla="val 2308568"/>
              <a:gd name="f15" fmla="val 1812086"/>
              <a:gd name="f16" fmla="val 1427912"/>
              <a:gd name="f17" fmla="val 1315839"/>
              <a:gd name="f18" fmla="val 1224985"/>
              <a:gd name="f19" fmla="val 575882"/>
              <a:gd name="f20" fmla="val 575884"/>
              <a:gd name="f21" fmla="val 509997"/>
              <a:gd name="f22" fmla="val 122689"/>
              <a:gd name="f23" fmla="val 942045"/>
              <a:gd name="f24" fmla="val 542556"/>
              <a:gd name="f25" fmla="val 974604"/>
              <a:gd name="f26" fmla="val 1620001"/>
              <a:gd name="f27" fmla="val 7099"/>
              <a:gd name="f28" fmla="val 1686560"/>
              <a:gd name="f29" fmla="val 2900441"/>
              <a:gd name="f30" fmla="val 349390"/>
              <a:gd name="f31" fmla="val 342291"/>
              <a:gd name="f32" fmla="val 330172"/>
              <a:gd name="f33" fmla="val 1679462"/>
              <a:gd name="f34" fmla="*/ f0 1 3228210"/>
              <a:gd name="f35" fmla="*/ f1 1 3222968"/>
              <a:gd name="f36" fmla="val f2"/>
              <a:gd name="f37" fmla="val f3"/>
              <a:gd name="f38" fmla="val f4"/>
              <a:gd name="f39" fmla="+- f38 0 f36"/>
              <a:gd name="f40" fmla="+- f37 0 f36"/>
              <a:gd name="f41" fmla="*/ f40 1 3228210"/>
              <a:gd name="f42" fmla="*/ f39 1 3222968"/>
              <a:gd name="f43" fmla="*/ f36 1 f41"/>
              <a:gd name="f44" fmla="*/ f37 1 f41"/>
              <a:gd name="f45" fmla="*/ f36 1 f42"/>
              <a:gd name="f46" fmla="*/ f38 1 f42"/>
              <a:gd name="f47" fmla="*/ f43 f34 1"/>
              <a:gd name="f48" fmla="*/ f44 f34 1"/>
              <a:gd name="f49" fmla="*/ f46 f35 1"/>
              <a:gd name="f50" fmla="*/ f45 f35 1"/>
            </a:gdLst>
            <a:ahLst/>
            <a:cxnLst>
              <a:cxn ang="3cd4">
                <a:pos x="hc" y="t"/>
              </a:cxn>
              <a:cxn ang="0">
                <a:pos x="r" y="vc"/>
              </a:cxn>
              <a:cxn ang="cd4">
                <a:pos x="hc" y="b"/>
              </a:cxn>
              <a:cxn ang="cd2">
                <a:pos x="l" y="vc"/>
              </a:cxn>
            </a:cxnLst>
            <a:rect l="f47" t="f50" r="f48" b="f49"/>
            <a:pathLst>
              <a:path w="3228210" h="3222968">
                <a:moveTo>
                  <a:pt x="f5" y="f6"/>
                </a:moveTo>
                <a:lnTo>
                  <a:pt x="f7" y="f8"/>
                </a:lnTo>
                <a:lnTo>
                  <a:pt x="f9" y="f8"/>
                </a:lnTo>
                <a:lnTo>
                  <a:pt x="f9" y="f4"/>
                </a:lnTo>
                <a:lnTo>
                  <a:pt x="f10" y="f4"/>
                </a:lnTo>
                <a:lnTo>
                  <a:pt x="f10" y="f11"/>
                </a:lnTo>
                <a:cubicBezTo>
                  <a:pt x="f10" y="f12"/>
                  <a:pt x="f13" y="f14"/>
                  <a:pt x="f15" y="f14"/>
                </a:cubicBezTo>
                <a:lnTo>
                  <a:pt x="f16" y="f14"/>
                </a:lnTo>
                <a:cubicBezTo>
                  <a:pt x="f17" y="f14"/>
                  <a:pt x="f18" y="f12"/>
                  <a:pt x="f18" y="f11"/>
                </a:cubicBezTo>
                <a:lnTo>
                  <a:pt x="f18" y="f4"/>
                </a:lnTo>
                <a:lnTo>
                  <a:pt x="f19" y="f4"/>
                </a:lnTo>
                <a:lnTo>
                  <a:pt x="f19" y="f8"/>
                </a:lnTo>
                <a:lnTo>
                  <a:pt x="f20" y="f8"/>
                </a:lnTo>
                <a:close/>
                <a:moveTo>
                  <a:pt x="f21" y="f22"/>
                </a:moveTo>
                <a:lnTo>
                  <a:pt x="f23" y="f22"/>
                </a:lnTo>
                <a:lnTo>
                  <a:pt x="f23" y="f24"/>
                </a:lnTo>
                <a:lnTo>
                  <a:pt x="f21" y="f25"/>
                </a:lnTo>
                <a:close/>
                <a:moveTo>
                  <a:pt x="f26" y="f27"/>
                </a:moveTo>
                <a:lnTo>
                  <a:pt x="f3" y="f28"/>
                </a:lnTo>
                <a:lnTo>
                  <a:pt x="f29" y="f28"/>
                </a:lnTo>
                <a:lnTo>
                  <a:pt x="f26" y="f30"/>
                </a:lnTo>
                <a:close/>
                <a:moveTo>
                  <a:pt x="f5" y="f2"/>
                </a:moveTo>
                <a:lnTo>
                  <a:pt x="f5" y="f31"/>
                </a:lnTo>
                <a:lnTo>
                  <a:pt x="f32" y="f33"/>
                </a:lnTo>
                <a:lnTo>
                  <a:pt x="f2" y="f33"/>
                </a:lnTo>
                <a:close/>
              </a:path>
            </a:pathLst>
          </a:custGeom>
          <a:solidFill>
            <a:schemeClr val="bg1"/>
          </a:solidFill>
          <a:ln cap="flat">
            <a:noFill/>
            <a:prstDash val="solid"/>
          </a:ln>
        </p:spPr>
        <p:txBody>
          <a:bodyPr vert="horz" wrap="square" lIns="91440" tIns="45720" rIns="91440" bIns="45720" anchor="ctr" anchorCtr="1" compatLnSpc="1">
            <a:noAutofit/>
          </a:bodyPr>
          <a:lstStyle/>
          <a:p>
            <a:pPr algn="ctr" defTabSz="1219140">
              <a:defRPr sz="1800" b="0" i="0" u="none" strike="noStrike" kern="0" cap="none" spc="0" baseline="0">
                <a:solidFill>
                  <a:srgbClr val="000000"/>
                </a:solidFill>
                <a:uFillTx/>
              </a:defRPr>
            </a:pPr>
            <a:endParaRPr lang="en-US" sz="1400">
              <a:solidFill>
                <a:schemeClr val="bg1"/>
              </a:solidFill>
              <a:ea typeface="맑은 고딕" pitchFamily="34"/>
              <a:cs typeface="B Nazanin" panose="00000700000000000000" pitchFamily="2" charset="-78"/>
            </a:endParaRPr>
          </a:p>
        </p:txBody>
      </p:sp>
      <p:sp>
        <p:nvSpPr>
          <p:cNvPr id="5" name="Freeform 18">
            <a:extLst>
              <a:ext uri="{FF2B5EF4-FFF2-40B4-BE49-F238E27FC236}">
                <a16:creationId xmlns:a16="http://schemas.microsoft.com/office/drawing/2014/main" id="{6DADF4AF-D6E7-D5EF-ADF9-669861E082D2}"/>
              </a:ext>
            </a:extLst>
          </p:cNvPr>
          <p:cNvSpPr/>
          <p:nvPr/>
        </p:nvSpPr>
        <p:spPr>
          <a:xfrm>
            <a:off x="9164269" y="4648067"/>
            <a:ext cx="578521" cy="466916"/>
          </a:xfrm>
          <a:custGeom>
            <a:avLst/>
            <a:gdLst>
              <a:gd name="f0" fmla="val w"/>
              <a:gd name="f1" fmla="val h"/>
              <a:gd name="f2" fmla="val 0"/>
              <a:gd name="f3" fmla="val 3307788"/>
              <a:gd name="f4" fmla="val 2669631"/>
              <a:gd name="f5" fmla="val 2793832"/>
              <a:gd name="f6" fmla="val 1478391"/>
              <a:gd name="f7" fmla="val 2772990"/>
              <a:gd name="f8" fmla="val 1635402"/>
              <a:gd name="f9" fmla="val 2717678"/>
              <a:gd name="f10" fmla="val 1784517"/>
              <a:gd name="f11" fmla="val 2633007"/>
              <a:gd name="f12" fmla="val 1915952"/>
              <a:gd name="f13" fmla="val 2695386"/>
              <a:gd name="f14" fmla="val 1951862"/>
              <a:gd name="f15" fmla="val 2772768"/>
              <a:gd name="f16" fmla="val 1955673"/>
              <a:gd name="f17" fmla="val 2841607"/>
              <a:gd name="f18" fmla="val 1924185"/>
              <a:gd name="f19" fmla="val 2943442"/>
              <a:gd name="f20" fmla="val 1877605"/>
              <a:gd name="f21" fmla="val 2999062"/>
              <a:gd name="f22" fmla="val 1766364"/>
              <a:gd name="f23" fmla="val 2975226"/>
              <a:gd name="f24" fmla="val 1656948"/>
              <a:gd name="f25" fmla="val 2955176"/>
              <a:gd name="f26" fmla="val 1564911"/>
              <a:gd name="f27" fmla="val 2883463"/>
              <a:gd name="f28" fmla="val 1495086"/>
              <a:gd name="f29" fmla="val 2807611"/>
              <a:gd name="f30" fmla="val 1247700"/>
              <a:gd name="f31" fmla="val 2807472"/>
              <a:gd name="f32" fmla="val 1256060"/>
              <a:gd name="f33" fmla="val 2994195"/>
              <a:gd name="f34" fmla="val 1281771"/>
              <a:gd name="f35" fmla="val 3148201"/>
              <a:gd name="f36" fmla="val 1421768"/>
              <a:gd name="f37" fmla="val 3189276"/>
              <a:gd name="f38" fmla="val 1610317"/>
              <a:gd name="f39" fmla="val 3235041"/>
              <a:gd name="f40" fmla="val 1820393"/>
              <a:gd name="f41" fmla="val 3128252"/>
              <a:gd name="f42" fmla="val 2033972"/>
              <a:gd name="f43" fmla="val 2932732"/>
              <a:gd name="f44" fmla="val 2123406"/>
              <a:gd name="f45" fmla="val 2789297"/>
              <a:gd name="f46" fmla="val 2189015"/>
              <a:gd name="f47" fmla="val 2626543"/>
              <a:gd name="f48" fmla="val 2174805"/>
              <a:gd name="f49" fmla="val 2499470"/>
              <a:gd name="f50" fmla="val 2094044"/>
              <a:gd name="f51" fmla="val 2427194"/>
              <a:gd name="f52" fmla="val 2172627"/>
              <a:gd name="f53" fmla="val 2343030"/>
              <a:gd name="f54" fmla="val 2241391"/>
              <a:gd name="f55" fmla="val 2248861"/>
              <a:gd name="f56" fmla="val 2297980"/>
              <a:gd name="f57" fmla="val 2178351"/>
              <a:gd name="f58" fmla="val 2340352"/>
              <a:gd name="f59" fmla="val 2104446"/>
              <a:gd name="f60" fmla="val 2374567"/>
              <a:gd name="f61" fmla="val 2027600"/>
              <a:gd name="f62" fmla="val 2398134"/>
              <a:gd name="f63" fmla="val 2397615"/>
              <a:gd name="f64" fmla="val 3265361"/>
              <a:gd name="f65" fmla="val 2549905"/>
              <a:gd name="f66" fmla="val 2537441"/>
              <a:gd name="f67" fmla="val 2669620"/>
              <a:gd name="f68" fmla="val 1653814"/>
              <a:gd name="f69" fmla="val 773102"/>
              <a:gd name="f70" fmla="val 2669642"/>
              <a:gd name="f71" fmla="val 46417"/>
              <a:gd name="f72" fmla="val 2550707"/>
              <a:gd name="f73" fmla="val 2398955"/>
              <a:gd name="f74" fmla="val 1280678"/>
              <a:gd name="f75" fmla="val 2398436"/>
              <a:gd name="f76" fmla="val 1203764"/>
              <a:gd name="f77" fmla="val 2374915"/>
              <a:gd name="f78" fmla="val 1129786"/>
              <a:gd name="f79" fmla="val 2340732"/>
              <a:gd name="f80" fmla="val 1059201"/>
              <a:gd name="f81" fmla="val 2298380"/>
              <a:gd name="f82" fmla="val 693039"/>
              <a:gd name="f83" fmla="val 2078675"/>
              <a:gd name="f84" fmla="val 477900"/>
              <a:gd name="f85" fmla="val 1674935"/>
              <a:gd name="f86" fmla="val 499745"/>
              <a:gd name="f87" fmla="val 1248476"/>
              <a:gd name="f88" fmla="val 1331611"/>
              <a:gd name="f89" fmla="val 201752"/>
              <a:gd name="f90" fmla="val 1206335"/>
              <a:gd name="f91" fmla="val 290902"/>
              <a:gd name="f92" fmla="val 1124761"/>
              <a:gd name="f93" fmla="val 308382"/>
              <a:gd name="f94" fmla="val 1132336"/>
              <a:gd name="f95" fmla="val 435988"/>
              <a:gd name="f96" fmla="val 1160888"/>
              <a:gd name="f97" fmla="val 640507"/>
              <a:gd name="f98" fmla="val 1527973"/>
              <a:gd name="f99" fmla="val 617783"/>
              <a:gd name="f100" fmla="val 1498839"/>
              <a:gd name="f101" fmla="val 840365"/>
              <a:gd name="f102" fmla="val 1455138"/>
              <a:gd name="f103" fmla="val 960979"/>
              <a:gd name="f104" fmla="val 1395705"/>
              <a:gd name="f105" fmla="val 987199"/>
              <a:gd name="f106" fmla="val 1213910"/>
              <a:gd name="f107" fmla="val 1052459"/>
              <a:gd name="f108" fmla="val 1331028"/>
              <a:gd name="f109" fmla="val 972050"/>
              <a:gd name="f110" fmla="val 1364241"/>
              <a:gd name="f111" fmla="val 921357"/>
              <a:gd name="f112" fmla="val 1360745"/>
              <a:gd name="f113" fmla="val 809484"/>
              <a:gd name="f114" fmla="val 1360746"/>
              <a:gd name="f115" fmla="val 646916"/>
              <a:gd name="f116" fmla="val 1111360"/>
              <a:gd name="f117" fmla="val 626523"/>
              <a:gd name="f118" fmla="val 1020462"/>
              <a:gd name="f119" fmla="val 495421"/>
              <a:gd name="f120" fmla="val 941218"/>
              <a:gd name="f121" fmla="val 374224"/>
              <a:gd name="f122" fmla="val 1061250"/>
              <a:gd name="f123" fmla="val 280996"/>
              <a:gd name="f124" fmla="val 2164365"/>
              <a:gd name="f125" fmla="val 80223"/>
              <a:gd name="f126" fmla="val 2021192"/>
              <a:gd name="f127" fmla="val 182108"/>
              <a:gd name="f128" fmla="val 1927964"/>
              <a:gd name="f129" fmla="val 202086"/>
              <a:gd name="f130" fmla="val 1936621"/>
              <a:gd name="f131" fmla="val 347922"/>
              <a:gd name="f132" fmla="val 1969252"/>
              <a:gd name="f133" fmla="val 581657"/>
              <a:gd name="f134" fmla="val 2388778"/>
              <a:gd name="f135" fmla="val 555687"/>
              <a:gd name="f136" fmla="val 2355482"/>
              <a:gd name="f137" fmla="val 810066"/>
              <a:gd name="f138" fmla="val 2305538"/>
              <a:gd name="f139" fmla="val 947910"/>
              <a:gd name="f140" fmla="val 2237615"/>
              <a:gd name="f141" fmla="val 977876"/>
              <a:gd name="f142" fmla="val 2029849"/>
              <a:gd name="f143" fmla="val 2163698"/>
              <a:gd name="f144" fmla="val 960563"/>
              <a:gd name="f145" fmla="val 2201656"/>
              <a:gd name="f146" fmla="val 902628"/>
              <a:gd name="f147" fmla="val 2197660"/>
              <a:gd name="f148" fmla="val 774773"/>
              <a:gd name="f149" fmla="val 2197661"/>
              <a:gd name="f150" fmla="val 588982"/>
              <a:gd name="f151" fmla="val 1912649"/>
              <a:gd name="f152" fmla="val 565676"/>
              <a:gd name="f153" fmla="val 1808765"/>
              <a:gd name="f154" fmla="val 415844"/>
              <a:gd name="f155" fmla="val 1718201"/>
              <a:gd name="f156" fmla="val 277334"/>
              <a:gd name="f157" fmla="val 1855380"/>
              <a:gd name="f158" fmla="val 170787"/>
              <a:gd name="f159" fmla="val 1754169"/>
              <a:gd name="f160" fmla="val 1583512"/>
              <a:gd name="f161" fmla="val 121444"/>
              <a:gd name="f162" fmla="val 1472387"/>
              <a:gd name="f163" fmla="val 145257"/>
              <a:gd name="f164" fmla="val 1482706"/>
              <a:gd name="f165" fmla="val 319088"/>
              <a:gd name="f166" fmla="val 1521601"/>
              <a:gd name="f167" fmla="val 597693"/>
              <a:gd name="f168" fmla="val 2021663"/>
              <a:gd name="f169" fmla="val 566738"/>
              <a:gd name="f170" fmla="val 1981975"/>
              <a:gd name="f171" fmla="val 869950"/>
              <a:gd name="f172" fmla="val 1922443"/>
              <a:gd name="f173" fmla="val 1034256"/>
              <a:gd name="f174" fmla="val 1841481"/>
              <a:gd name="f175" fmla="val 1069974"/>
              <a:gd name="f176" fmla="val 1593831"/>
              <a:gd name="f177" fmla="val 1158875"/>
              <a:gd name="f178" fmla="val 1753374"/>
              <a:gd name="f179" fmla="val 1049338"/>
              <a:gd name="f180" fmla="val 1798619"/>
              <a:gd name="f181" fmla="val 980281"/>
              <a:gd name="f182" fmla="val 1793856"/>
              <a:gd name="f183" fmla="val 827882"/>
              <a:gd name="f184" fmla="val 1793857"/>
              <a:gd name="f185" fmla="val 606424"/>
              <a:gd name="f186" fmla="val 1454132"/>
              <a:gd name="f187" fmla="val 578644"/>
              <a:gd name="f188" fmla="val 1330306"/>
              <a:gd name="f189" fmla="val 400050"/>
              <a:gd name="f190" fmla="val 1222356"/>
              <a:gd name="f191" fmla="val 234950"/>
              <a:gd name="f192" fmla="val 1385869"/>
              <a:gd name="f193" fmla="val 107950"/>
              <a:gd name="f194" fmla="*/ f0 1 3307788"/>
              <a:gd name="f195" fmla="*/ f1 1 2669631"/>
              <a:gd name="f196" fmla="val f2"/>
              <a:gd name="f197" fmla="val f3"/>
              <a:gd name="f198" fmla="val f4"/>
              <a:gd name="f199" fmla="+- f198 0 f196"/>
              <a:gd name="f200" fmla="+- f197 0 f196"/>
              <a:gd name="f201" fmla="*/ f200 1 3307788"/>
              <a:gd name="f202" fmla="*/ f199 1 2669631"/>
              <a:gd name="f203" fmla="*/ f196 1 f201"/>
              <a:gd name="f204" fmla="*/ f197 1 f201"/>
              <a:gd name="f205" fmla="*/ f196 1 f202"/>
              <a:gd name="f206" fmla="*/ f198 1 f202"/>
              <a:gd name="f207" fmla="*/ f203 f194 1"/>
              <a:gd name="f208" fmla="*/ f204 f194 1"/>
              <a:gd name="f209" fmla="*/ f206 f195 1"/>
              <a:gd name="f210" fmla="*/ f205 f195 1"/>
            </a:gdLst>
            <a:ahLst/>
            <a:cxnLst>
              <a:cxn ang="3cd4">
                <a:pos x="hc" y="t"/>
              </a:cxn>
              <a:cxn ang="0">
                <a:pos x="r" y="vc"/>
              </a:cxn>
              <a:cxn ang="cd4">
                <a:pos x="hc" y="b"/>
              </a:cxn>
              <a:cxn ang="cd2">
                <a:pos x="l" y="vc"/>
              </a:cxn>
            </a:cxnLst>
            <a:rect l="f207" t="f210" r="f208" b="f209"/>
            <a:pathLst>
              <a:path w="3307788" h="2669631">
                <a:moveTo>
                  <a:pt x="f5" y="f6"/>
                </a:moveTo>
                <a:cubicBezTo>
                  <a:pt x="f7" y="f8"/>
                  <a:pt x="f9" y="f10"/>
                  <a:pt x="f11" y="f12"/>
                </a:cubicBezTo>
                <a:cubicBezTo>
                  <a:pt x="f13" y="f14"/>
                  <a:pt x="f15" y="f16"/>
                  <a:pt x="f17" y="f18"/>
                </a:cubicBezTo>
                <a:cubicBezTo>
                  <a:pt x="f19" y="f20"/>
                  <a:pt x="f21" y="f22"/>
                  <a:pt x="f23" y="f24"/>
                </a:cubicBezTo>
                <a:cubicBezTo>
                  <a:pt x="f25" y="f26"/>
                  <a:pt x="f27" y="f28"/>
                  <a:pt x="f5" y="f6"/>
                </a:cubicBezTo>
                <a:close/>
                <a:moveTo>
                  <a:pt x="f29" y="f30"/>
                </a:moveTo>
                <a:lnTo>
                  <a:pt x="f31" y="f32"/>
                </a:lnTo>
                <a:cubicBezTo>
                  <a:pt x="f33" y="f34"/>
                  <a:pt x="f35" y="f36"/>
                  <a:pt x="f37" y="f38"/>
                </a:cubicBezTo>
                <a:cubicBezTo>
                  <a:pt x="f39" y="f40"/>
                  <a:pt x="f41" y="f42"/>
                  <a:pt x="f43" y="f44"/>
                </a:cubicBezTo>
                <a:cubicBezTo>
                  <a:pt x="f45" y="f46"/>
                  <a:pt x="f47" y="f48"/>
                  <a:pt x="f49" y="f50"/>
                </a:cubicBezTo>
                <a:cubicBezTo>
                  <a:pt x="f51" y="f52"/>
                  <a:pt x="f53" y="f54"/>
                  <a:pt x="f55" y="f56"/>
                </a:cubicBezTo>
                <a:cubicBezTo>
                  <a:pt x="f57" y="f58"/>
                  <a:pt x="f59" y="f60"/>
                  <a:pt x="f61" y="f62"/>
                </a:cubicBezTo>
                <a:lnTo>
                  <a:pt x="f3" y="f63"/>
                </a:lnTo>
                <a:cubicBezTo>
                  <a:pt x="f64" y="f65"/>
                  <a:pt x="f66" y="f67"/>
                  <a:pt x="f68" y="f4"/>
                </a:cubicBezTo>
                <a:cubicBezTo>
                  <a:pt x="f69" y="f70"/>
                  <a:pt x="f71" y="f72"/>
                  <a:pt x="f2" y="f73"/>
                </a:cubicBezTo>
                <a:lnTo>
                  <a:pt x="f74" y="f75"/>
                </a:lnTo>
                <a:cubicBezTo>
                  <a:pt x="f76" y="f77"/>
                  <a:pt x="f78" y="f79"/>
                  <a:pt x="f80" y="f81"/>
                </a:cubicBezTo>
                <a:cubicBezTo>
                  <a:pt x="f82" y="f83"/>
                  <a:pt x="f84" y="f85"/>
                  <a:pt x="f86" y="f87"/>
                </a:cubicBezTo>
                <a:close/>
                <a:moveTo>
                  <a:pt x="f88" y="f89"/>
                </a:moveTo>
                <a:cubicBezTo>
                  <a:pt x="f90" y="f91"/>
                  <a:pt x="f92" y="f93"/>
                  <a:pt x="f94" y="f95"/>
                </a:cubicBezTo>
                <a:cubicBezTo>
                  <a:pt x="f96" y="f97"/>
                  <a:pt x="f98" y="f99"/>
                  <a:pt x="f100" y="f101"/>
                </a:cubicBezTo>
                <a:cubicBezTo>
                  <a:pt x="f102" y="f103"/>
                  <a:pt x="f104" y="f105"/>
                  <a:pt x="f106" y="f107"/>
                </a:cubicBezTo>
                <a:cubicBezTo>
                  <a:pt x="f108" y="f109"/>
                  <a:pt x="f110" y="f111"/>
                  <a:pt x="f112" y="f113"/>
                </a:cubicBezTo>
                <a:cubicBezTo>
                  <a:pt x="f114" y="f115"/>
                  <a:pt x="f116" y="f117"/>
                  <a:pt x="f118" y="f119"/>
                </a:cubicBezTo>
                <a:cubicBezTo>
                  <a:pt x="f120" y="f121"/>
                  <a:pt x="f122" y="f123"/>
                  <a:pt x="f88" y="f89"/>
                </a:cubicBezTo>
                <a:close/>
                <a:moveTo>
                  <a:pt x="f124" y="f125"/>
                </a:moveTo>
                <a:cubicBezTo>
                  <a:pt x="f126" y="f127"/>
                  <a:pt x="f128" y="f129"/>
                  <a:pt x="f130" y="f131"/>
                </a:cubicBezTo>
                <a:cubicBezTo>
                  <a:pt x="f132" y="f133"/>
                  <a:pt x="f134" y="f135"/>
                  <a:pt x="f136" y="f137"/>
                </a:cubicBezTo>
                <a:cubicBezTo>
                  <a:pt x="f138" y="f139"/>
                  <a:pt x="f140" y="f141"/>
                  <a:pt x="f142" y="f107"/>
                </a:cubicBezTo>
                <a:cubicBezTo>
                  <a:pt x="f143" y="f144"/>
                  <a:pt x="f145" y="f146"/>
                  <a:pt x="f147" y="f148"/>
                </a:cubicBezTo>
                <a:cubicBezTo>
                  <a:pt x="f149" y="f150"/>
                  <a:pt x="f151" y="f152"/>
                  <a:pt x="f153" y="f154"/>
                </a:cubicBezTo>
                <a:cubicBezTo>
                  <a:pt x="f155" y="f156"/>
                  <a:pt x="f157" y="f158"/>
                  <a:pt x="f124" y="f125"/>
                </a:cubicBezTo>
                <a:close/>
                <a:moveTo>
                  <a:pt x="f159" y="f2"/>
                </a:moveTo>
                <a:cubicBezTo>
                  <a:pt x="f160" y="f161"/>
                  <a:pt x="f162" y="f163"/>
                  <a:pt x="f164" y="f165"/>
                </a:cubicBezTo>
                <a:cubicBezTo>
                  <a:pt x="f166" y="f167"/>
                  <a:pt x="f168" y="f169"/>
                  <a:pt x="f170" y="f171"/>
                </a:cubicBezTo>
                <a:cubicBezTo>
                  <a:pt x="f172" y="f173"/>
                  <a:pt x="f174" y="f175"/>
                  <a:pt x="f176" y="f177"/>
                </a:cubicBezTo>
                <a:cubicBezTo>
                  <a:pt x="f178" y="f179"/>
                  <a:pt x="f180" y="f181"/>
                  <a:pt x="f182" y="f183"/>
                </a:cubicBezTo>
                <a:cubicBezTo>
                  <a:pt x="f184" y="f185"/>
                  <a:pt x="f186" y="f187"/>
                  <a:pt x="f188" y="f189"/>
                </a:cubicBezTo>
                <a:cubicBezTo>
                  <a:pt x="f190" y="f191"/>
                  <a:pt x="f192" y="f193"/>
                  <a:pt x="f159" y="f2"/>
                </a:cubicBezTo>
                <a:close/>
              </a:path>
            </a:pathLst>
          </a:custGeom>
          <a:solidFill>
            <a:schemeClr val="bg1"/>
          </a:solidFill>
          <a:ln cap="flat">
            <a:noFill/>
            <a:prstDash val="solid"/>
          </a:ln>
        </p:spPr>
        <p:txBody>
          <a:bodyPr vert="horz" wrap="square" lIns="91440" tIns="45720" rIns="91440" bIns="45720" anchor="ctr" anchorCtr="1" compatLnSpc="1">
            <a:noAutofit/>
          </a:bodyPr>
          <a:lstStyle/>
          <a:p>
            <a:pPr algn="ctr" defTabSz="1219140">
              <a:defRPr sz="1800" b="0" i="0" u="none" strike="noStrike" kern="0" cap="none" spc="0" baseline="0">
                <a:solidFill>
                  <a:srgbClr val="000000"/>
                </a:solidFill>
                <a:uFillTx/>
              </a:defRPr>
            </a:pPr>
            <a:endParaRPr lang="en-US" sz="1400">
              <a:solidFill>
                <a:schemeClr val="bg1"/>
              </a:solidFill>
              <a:ea typeface="맑은 고딕" pitchFamily="34"/>
              <a:cs typeface="B Nazanin" panose="00000700000000000000" pitchFamily="2" charset="-78"/>
            </a:endParaRPr>
          </a:p>
        </p:txBody>
      </p:sp>
      <p:sp>
        <p:nvSpPr>
          <p:cNvPr id="7" name="Rounded Rectangle 25">
            <a:extLst>
              <a:ext uri="{FF2B5EF4-FFF2-40B4-BE49-F238E27FC236}">
                <a16:creationId xmlns:a16="http://schemas.microsoft.com/office/drawing/2014/main" id="{5B8E41C4-4D83-6B2E-A052-AA33C8701BB4}"/>
              </a:ext>
            </a:extLst>
          </p:cNvPr>
          <p:cNvSpPr/>
          <p:nvPr/>
        </p:nvSpPr>
        <p:spPr>
          <a:xfrm>
            <a:off x="9222826" y="5849479"/>
            <a:ext cx="664121" cy="486704"/>
          </a:xfrm>
          <a:custGeom>
            <a:avLst/>
            <a:gdLst>
              <a:gd name="f0" fmla="val w"/>
              <a:gd name="f1" fmla="val h"/>
              <a:gd name="f2" fmla="val 0"/>
              <a:gd name="f3" fmla="val 3248842"/>
              <a:gd name="f4" fmla="val 2380886"/>
              <a:gd name="f5" fmla="val 1194785"/>
              <a:gd name="f6" fmla="val 1472263"/>
              <a:gd name="f7" fmla="val 1150014"/>
              <a:gd name="f8" fmla="val 1113720"/>
              <a:gd name="f9" fmla="val 1508557"/>
              <a:gd name="f10" fmla="val 1553328"/>
              <a:gd name="f11" fmla="val 1600880"/>
              <a:gd name="f12" fmla="val 1645651"/>
              <a:gd name="f13" fmla="val 1681945"/>
              <a:gd name="f14" fmla="val 2067186"/>
              <a:gd name="f15" fmla="val 2111957"/>
              <a:gd name="f16" fmla="val 2148251"/>
              <a:gd name="f17" fmla="val 2582402"/>
              <a:gd name="f18" fmla="val 986449"/>
              <a:gd name="f19" fmla="val 2477247"/>
              <a:gd name="f20" fmla="val 2392002"/>
              <a:gd name="f21" fmla="val 1071694"/>
              <a:gd name="f22" fmla="val 1176848"/>
              <a:gd name="f23" fmla="val 1282003"/>
              <a:gd name="f24" fmla="val 1367248"/>
              <a:gd name="f25" fmla="val 2687557"/>
              <a:gd name="f26" fmla="val 2772801"/>
              <a:gd name="f27" fmla="val 679570"/>
              <a:gd name="f28" fmla="val 574415"/>
              <a:gd name="f29" fmla="val 489171"/>
              <a:gd name="f30" fmla="val 784725"/>
              <a:gd name="f31" fmla="val 869970"/>
              <a:gd name="f32" fmla="val 867954"/>
              <a:gd name="f33" fmla="val 155801"/>
              <a:gd name="f34" fmla="val 726849"/>
              <a:gd name="f35" fmla="val 858549"/>
              <a:gd name="f36" fmla="val 2535122"/>
              <a:gd name="f37" fmla="val 2394017"/>
              <a:gd name="f38" fmla="val 677268"/>
              <a:gd name="f39" fmla="val 2584703"/>
              <a:gd name="f40" fmla="val 2736658"/>
              <a:gd name="f41" fmla="val 607820"/>
              <a:gd name="f42" fmla="val 2766265"/>
              <a:gd name="f43" fmla="val 579906"/>
              <a:gd name="f44" fmla="val 2806392"/>
              <a:gd name="f45" fmla="val 564164"/>
              <a:gd name="f46" fmla="val 2850195"/>
              <a:gd name="f47" fmla="val 3069929"/>
              <a:gd name="f48" fmla="val 3168740"/>
              <a:gd name="f49" fmla="val 644266"/>
              <a:gd name="f50" fmla="val 743077"/>
              <a:gd name="f51" fmla="val 792706"/>
              <a:gd name="f52" fmla="val 891517"/>
              <a:gd name="f53" fmla="val 971619"/>
              <a:gd name="f54" fmla="val 3054536"/>
              <a:gd name="f55" fmla="val 3060628"/>
              <a:gd name="f56" fmla="val 989042"/>
              <a:gd name="f57" fmla="val 3063411"/>
              <a:gd name="f58" fmla="val 1007758"/>
              <a:gd name="f59" fmla="val 1027125"/>
              <a:gd name="f60" fmla="val 2015961"/>
              <a:gd name="f61" fmla="val 2889080"/>
              <a:gd name="f62" fmla="val 2260325"/>
              <a:gd name="f63" fmla="val 2326909"/>
              <a:gd name="f64" fmla="val 2835102"/>
              <a:gd name="f65" fmla="val 2768518"/>
              <a:gd name="f66" fmla="val 2286284"/>
              <a:gd name="f67" fmla="val 2219700"/>
              <a:gd name="f68" fmla="val 2165723"/>
              <a:gd name="f69" fmla="val 1096248"/>
              <a:gd name="f70" fmla="val 1042270"/>
              <a:gd name="f71" fmla="val 975686"/>
              <a:gd name="f72" fmla="val 493453"/>
              <a:gd name="f73" fmla="val 426869"/>
              <a:gd name="f74" fmla="val 372891"/>
              <a:gd name="f75" fmla="val 198560"/>
              <a:gd name="f76" fmla="val 201343"/>
              <a:gd name="f77" fmla="val 207435"/>
              <a:gd name="f78" fmla="val 178913"/>
              <a:gd name="f79" fmla="val 80102"/>
              <a:gd name="f80" fmla="val 398647"/>
              <a:gd name="f81" fmla="val 447310"/>
              <a:gd name="f82" fmla="val 491436"/>
              <a:gd name="f83" fmla="val 583593"/>
              <a:gd name="f84" fmla="val 523419"/>
              <a:gd name="f85" fmla="val 615395"/>
              <a:gd name="f86" fmla="*/ f0 1 3248842"/>
              <a:gd name="f87" fmla="*/ f1 1 2380886"/>
              <a:gd name="f88" fmla="val f2"/>
              <a:gd name="f89" fmla="val f3"/>
              <a:gd name="f90" fmla="val f4"/>
              <a:gd name="f91" fmla="+- f90 0 f88"/>
              <a:gd name="f92" fmla="+- f89 0 f88"/>
              <a:gd name="f93" fmla="*/ f92 1 3248842"/>
              <a:gd name="f94" fmla="*/ f91 1 2380886"/>
              <a:gd name="f95" fmla="*/ f88 1 f93"/>
              <a:gd name="f96" fmla="*/ f89 1 f93"/>
              <a:gd name="f97" fmla="*/ f88 1 f94"/>
              <a:gd name="f98" fmla="*/ f90 1 f94"/>
              <a:gd name="f99" fmla="*/ f95 f86 1"/>
              <a:gd name="f100" fmla="*/ f96 f86 1"/>
              <a:gd name="f101" fmla="*/ f98 f87 1"/>
              <a:gd name="f102" fmla="*/ f97 f87 1"/>
            </a:gdLst>
            <a:ahLst/>
            <a:cxnLst>
              <a:cxn ang="3cd4">
                <a:pos x="hc" y="t"/>
              </a:cxn>
              <a:cxn ang="0">
                <a:pos x="r" y="vc"/>
              </a:cxn>
              <a:cxn ang="cd4">
                <a:pos x="hc" y="b"/>
              </a:cxn>
              <a:cxn ang="cd2">
                <a:pos x="l" y="vc"/>
              </a:cxn>
            </a:cxnLst>
            <a:rect l="f99" t="f102" r="f100" b="f101"/>
            <a:pathLst>
              <a:path w="3248842" h="2380886">
                <a:moveTo>
                  <a:pt x="f5" y="f6"/>
                </a:moveTo>
                <a:cubicBezTo>
                  <a:pt x="f7" y="f6"/>
                  <a:pt x="f8" y="f9"/>
                  <a:pt x="f8" y="f10"/>
                </a:cubicBezTo>
                <a:lnTo>
                  <a:pt x="f8" y="f11"/>
                </a:lnTo>
                <a:cubicBezTo>
                  <a:pt x="f8" y="f12"/>
                  <a:pt x="f7" y="f13"/>
                  <a:pt x="f5" y="f13"/>
                </a:cubicBezTo>
                <a:lnTo>
                  <a:pt x="f14" y="f13"/>
                </a:lnTo>
                <a:cubicBezTo>
                  <a:pt x="f15" y="f13"/>
                  <a:pt x="f16" y="f12"/>
                  <a:pt x="f16" y="f11"/>
                </a:cubicBezTo>
                <a:lnTo>
                  <a:pt x="f16" y="f10"/>
                </a:lnTo>
                <a:cubicBezTo>
                  <a:pt x="f16" y="f9"/>
                  <a:pt x="f15" y="f6"/>
                  <a:pt x="f14" y="f6"/>
                </a:cubicBezTo>
                <a:close/>
                <a:moveTo>
                  <a:pt x="f17" y="f18"/>
                </a:moveTo>
                <a:cubicBezTo>
                  <a:pt x="f19" y="f18"/>
                  <a:pt x="f20" y="f21"/>
                  <a:pt x="f20" y="f22"/>
                </a:cubicBezTo>
                <a:cubicBezTo>
                  <a:pt x="f20" y="f23"/>
                  <a:pt x="f19" y="f24"/>
                  <a:pt x="f17" y="f24"/>
                </a:cubicBezTo>
                <a:cubicBezTo>
                  <a:pt x="f25" y="f24"/>
                  <a:pt x="f26" y="f23"/>
                  <a:pt x="f26" y="f22"/>
                </a:cubicBezTo>
                <a:cubicBezTo>
                  <a:pt x="f26" y="f21"/>
                  <a:pt x="f25" y="f18"/>
                  <a:pt x="f17" y="f18"/>
                </a:cubicBezTo>
                <a:close/>
                <a:moveTo>
                  <a:pt x="f27" y="f18"/>
                </a:moveTo>
                <a:cubicBezTo>
                  <a:pt x="f28" y="f18"/>
                  <a:pt x="f29" y="f21"/>
                  <a:pt x="f29" y="f22"/>
                </a:cubicBezTo>
                <a:cubicBezTo>
                  <a:pt x="f29" y="f23"/>
                  <a:pt x="f28" y="f24"/>
                  <a:pt x="f27" y="f24"/>
                </a:cubicBezTo>
                <a:cubicBezTo>
                  <a:pt x="f30" y="f24"/>
                  <a:pt x="f31" y="f23"/>
                  <a:pt x="f31" y="f22"/>
                </a:cubicBezTo>
                <a:cubicBezTo>
                  <a:pt x="f31" y="f21"/>
                  <a:pt x="f30" y="f18"/>
                  <a:pt x="f27" y="f18"/>
                </a:cubicBezTo>
                <a:close/>
                <a:moveTo>
                  <a:pt x="f32" y="f33"/>
                </a:moveTo>
                <a:lnTo>
                  <a:pt x="f34" y="f35"/>
                </a:lnTo>
                <a:lnTo>
                  <a:pt x="f36" y="f35"/>
                </a:lnTo>
                <a:lnTo>
                  <a:pt x="f37" y="f33"/>
                </a:lnTo>
                <a:close/>
                <a:moveTo>
                  <a:pt x="f38" y="f2"/>
                </a:moveTo>
                <a:lnTo>
                  <a:pt x="f39" y="f2"/>
                </a:lnTo>
                <a:lnTo>
                  <a:pt x="f40" y="f41"/>
                </a:lnTo>
                <a:cubicBezTo>
                  <a:pt x="f42" y="f43"/>
                  <a:pt x="f44" y="f45"/>
                  <a:pt x="f46" y="f45"/>
                </a:cubicBezTo>
                <a:lnTo>
                  <a:pt x="f47" y="f45"/>
                </a:lnTo>
                <a:cubicBezTo>
                  <a:pt x="f48" y="f45"/>
                  <a:pt x="f3" y="f49"/>
                  <a:pt x="f3" y="f50"/>
                </a:cubicBezTo>
                <a:lnTo>
                  <a:pt x="f3" y="f51"/>
                </a:lnTo>
                <a:cubicBezTo>
                  <a:pt x="f3" y="f52"/>
                  <a:pt x="f48" y="f53"/>
                  <a:pt x="f47" y="f53"/>
                </a:cubicBezTo>
                <a:lnTo>
                  <a:pt x="f54" y="f53"/>
                </a:lnTo>
                <a:cubicBezTo>
                  <a:pt x="f55" y="f56"/>
                  <a:pt x="f57" y="f58"/>
                  <a:pt x="f57" y="f59"/>
                </a:cubicBezTo>
                <a:lnTo>
                  <a:pt x="f57" y="f60"/>
                </a:lnTo>
                <a:lnTo>
                  <a:pt x="f61" y="f60"/>
                </a:lnTo>
                <a:lnTo>
                  <a:pt x="f61" y="f62"/>
                </a:lnTo>
                <a:cubicBezTo>
                  <a:pt x="f61" y="f63"/>
                  <a:pt x="f64" y="f4"/>
                  <a:pt x="f65" y="f4"/>
                </a:cubicBezTo>
                <a:lnTo>
                  <a:pt x="f66" y="f4"/>
                </a:lnTo>
                <a:cubicBezTo>
                  <a:pt x="f67" y="f4"/>
                  <a:pt x="f68" y="f63"/>
                  <a:pt x="f68" y="f62"/>
                </a:cubicBezTo>
                <a:lnTo>
                  <a:pt x="f68" y="f60"/>
                </a:lnTo>
                <a:lnTo>
                  <a:pt x="f69" y="f60"/>
                </a:lnTo>
                <a:lnTo>
                  <a:pt x="f69" y="f62"/>
                </a:lnTo>
                <a:cubicBezTo>
                  <a:pt x="f69" y="f63"/>
                  <a:pt x="f70" y="f4"/>
                  <a:pt x="f71" y="f4"/>
                </a:cubicBezTo>
                <a:lnTo>
                  <a:pt x="f72" y="f4"/>
                </a:lnTo>
                <a:cubicBezTo>
                  <a:pt x="f73" y="f4"/>
                  <a:pt x="f74" y="f63"/>
                  <a:pt x="f74" y="f62"/>
                </a:cubicBezTo>
                <a:lnTo>
                  <a:pt x="f74" y="f60"/>
                </a:lnTo>
                <a:lnTo>
                  <a:pt x="f75" y="f60"/>
                </a:lnTo>
                <a:lnTo>
                  <a:pt x="f75" y="f59"/>
                </a:lnTo>
                <a:cubicBezTo>
                  <a:pt x="f75" y="f58"/>
                  <a:pt x="f76" y="f56"/>
                  <a:pt x="f77" y="f53"/>
                </a:cubicBezTo>
                <a:lnTo>
                  <a:pt x="f78" y="f53"/>
                </a:lnTo>
                <a:cubicBezTo>
                  <a:pt x="f79" y="f53"/>
                  <a:pt x="f2" y="f52"/>
                  <a:pt x="f2" y="f51"/>
                </a:cubicBezTo>
                <a:lnTo>
                  <a:pt x="f2" y="f50"/>
                </a:lnTo>
                <a:cubicBezTo>
                  <a:pt x="f2" y="f49"/>
                  <a:pt x="f79" y="f45"/>
                  <a:pt x="f78" y="f45"/>
                </a:cubicBezTo>
                <a:lnTo>
                  <a:pt x="f80" y="f45"/>
                </a:lnTo>
                <a:cubicBezTo>
                  <a:pt x="f81" y="f45"/>
                  <a:pt x="f82" y="f83"/>
                  <a:pt x="f84" y="f85"/>
                </a:cubicBezTo>
                <a:close/>
              </a:path>
            </a:pathLst>
          </a:custGeom>
          <a:solidFill>
            <a:schemeClr val="bg1"/>
          </a:solidFill>
          <a:ln cap="flat">
            <a:noFill/>
            <a:prstDash val="solid"/>
          </a:ln>
        </p:spPr>
        <p:txBody>
          <a:bodyPr vert="horz" wrap="square" lIns="91440" tIns="45720" rIns="91440" bIns="45720" anchor="ctr" anchorCtr="1" compatLnSpc="1">
            <a:noAutofit/>
          </a:bodyPr>
          <a:lstStyle/>
          <a:p>
            <a:pPr algn="ctr" defTabSz="1219140">
              <a:defRPr sz="1800" b="0" i="0" u="none" strike="noStrike" kern="0" cap="none" spc="0" baseline="0">
                <a:solidFill>
                  <a:srgbClr val="000000"/>
                </a:solidFill>
                <a:uFillTx/>
              </a:defRPr>
            </a:pPr>
            <a:endParaRPr lang="en-US" sz="1400">
              <a:solidFill>
                <a:schemeClr val="bg1"/>
              </a:solidFill>
              <a:ea typeface="맑은 고딕" pitchFamily="34"/>
              <a:cs typeface="B Nazanin" panose="00000700000000000000" pitchFamily="2" charset="-78"/>
            </a:endParaRPr>
          </a:p>
        </p:txBody>
      </p:sp>
      <p:sp>
        <p:nvSpPr>
          <p:cNvPr id="8" name="Donut 39">
            <a:extLst>
              <a:ext uri="{FF2B5EF4-FFF2-40B4-BE49-F238E27FC236}">
                <a16:creationId xmlns:a16="http://schemas.microsoft.com/office/drawing/2014/main" id="{3A0055BD-C1EE-821B-4E26-EF1D04350CD3}"/>
              </a:ext>
            </a:extLst>
          </p:cNvPr>
          <p:cNvSpPr/>
          <p:nvPr/>
        </p:nvSpPr>
        <p:spPr>
          <a:xfrm>
            <a:off x="2429078" y="4555934"/>
            <a:ext cx="651175" cy="651175"/>
          </a:xfrm>
          <a:custGeom>
            <a:avLst/>
            <a:gdLst>
              <a:gd name="f0" fmla="val w"/>
              <a:gd name="f1" fmla="val h"/>
              <a:gd name="f2" fmla="val 0"/>
              <a:gd name="f3" fmla="val 3240000"/>
              <a:gd name="f4" fmla="val 1152300"/>
              <a:gd name="f5" fmla="val 922782"/>
              <a:gd name="f6" fmla="val 2354400"/>
              <a:gd name="f7" fmla="val 1620000"/>
              <a:gd name="f8" fmla="val 2317218"/>
              <a:gd name="f9" fmla="val 342403"/>
              <a:gd name="f10" fmla="val 914403"/>
              <a:gd name="f11" fmla="val 2325597"/>
              <a:gd name="f12" fmla="val 2897597"/>
              <a:gd name="f13" fmla="val 2514701"/>
              <a:gd name="f14" fmla="val 725299"/>
              <a:gd name="f15" fmla="*/ f0 1 3240000"/>
              <a:gd name="f16" fmla="*/ f1 1 3240000"/>
              <a:gd name="f17" fmla="val f2"/>
              <a:gd name="f18" fmla="val f3"/>
              <a:gd name="f19" fmla="+- f18 0 f17"/>
              <a:gd name="f20" fmla="*/ f19 1 3240000"/>
              <a:gd name="f21" fmla="*/ f17 1 f20"/>
              <a:gd name="f22" fmla="*/ f18 1 f20"/>
              <a:gd name="f23" fmla="*/ f21 f15 1"/>
              <a:gd name="f24" fmla="*/ f22 f15 1"/>
              <a:gd name="f25" fmla="*/ f22 f16 1"/>
              <a:gd name="f26" fmla="*/ f21 f16 1"/>
            </a:gdLst>
            <a:ahLst/>
            <a:cxnLst>
              <a:cxn ang="3cd4">
                <a:pos x="hc" y="t"/>
              </a:cxn>
              <a:cxn ang="0">
                <a:pos x="r" y="vc"/>
              </a:cxn>
              <a:cxn ang="cd4">
                <a:pos x="hc" y="b"/>
              </a:cxn>
              <a:cxn ang="cd2">
                <a:pos x="l" y="vc"/>
              </a:cxn>
            </a:cxnLst>
            <a:rect l="f23" t="f26" r="f24" b="f25"/>
            <a:pathLst>
              <a:path w="3240000" h="3240000">
                <a:moveTo>
                  <a:pt x="f4" y="f5"/>
                </a:moveTo>
                <a:lnTo>
                  <a:pt x="f6" y="f7"/>
                </a:lnTo>
                <a:lnTo>
                  <a:pt x="f4" y="f8"/>
                </a:lnTo>
                <a:close/>
                <a:moveTo>
                  <a:pt x="f7" y="f9"/>
                </a:moveTo>
                <a:cubicBezTo>
                  <a:pt x="f10" y="f9"/>
                  <a:pt x="f9" y="f10"/>
                  <a:pt x="f9" y="f7"/>
                </a:cubicBezTo>
                <a:cubicBezTo>
                  <a:pt x="f9" y="f11"/>
                  <a:pt x="f10" y="f12"/>
                  <a:pt x="f7" y="f12"/>
                </a:cubicBezTo>
                <a:cubicBezTo>
                  <a:pt x="f11" y="f12"/>
                  <a:pt x="f12" y="f11"/>
                  <a:pt x="f12" y="f7"/>
                </a:cubicBezTo>
                <a:cubicBezTo>
                  <a:pt x="f12" y="f10"/>
                  <a:pt x="f11" y="f9"/>
                  <a:pt x="f7" y="f9"/>
                </a:cubicBezTo>
                <a:close/>
                <a:moveTo>
                  <a:pt x="f7" y="f2"/>
                </a:moveTo>
                <a:cubicBezTo>
                  <a:pt x="f13" y="f2"/>
                  <a:pt x="f3" y="f14"/>
                  <a:pt x="f3" y="f7"/>
                </a:cubicBezTo>
                <a:cubicBezTo>
                  <a:pt x="f3" y="f13"/>
                  <a:pt x="f13" y="f3"/>
                  <a:pt x="f7" y="f3"/>
                </a:cubicBezTo>
                <a:cubicBezTo>
                  <a:pt x="f14" y="f3"/>
                  <a:pt x="f2" y="f13"/>
                  <a:pt x="f2" y="f7"/>
                </a:cubicBezTo>
                <a:cubicBezTo>
                  <a:pt x="f2" y="f14"/>
                  <a:pt x="f14" y="f2"/>
                  <a:pt x="f7" y="f2"/>
                </a:cubicBezTo>
                <a:close/>
              </a:path>
            </a:pathLst>
          </a:custGeom>
          <a:solidFill>
            <a:schemeClr val="bg1"/>
          </a:solidFill>
          <a:ln cap="flat">
            <a:noFill/>
            <a:prstDash val="solid"/>
          </a:ln>
        </p:spPr>
        <p:txBody>
          <a:bodyPr vert="horz" wrap="square" lIns="91440" tIns="45720" rIns="91440" bIns="45720" anchor="ctr" anchorCtr="1" compatLnSpc="1">
            <a:noAutofit/>
          </a:bodyPr>
          <a:lstStyle/>
          <a:p>
            <a:pPr algn="ctr" defTabSz="1219140">
              <a:defRPr sz="1800" b="0" i="0" u="none" strike="noStrike" kern="0" cap="none" spc="0" baseline="0">
                <a:solidFill>
                  <a:srgbClr val="000000"/>
                </a:solidFill>
                <a:uFillTx/>
              </a:defRPr>
            </a:pPr>
            <a:endParaRPr lang="en-US" sz="1400">
              <a:solidFill>
                <a:schemeClr val="bg1"/>
              </a:solidFill>
              <a:ea typeface="맑은 고딕" pitchFamily="34"/>
              <a:cs typeface="B Nazanin" panose="00000700000000000000" pitchFamily="2" charset="-78"/>
            </a:endParaRPr>
          </a:p>
        </p:txBody>
      </p:sp>
      <p:sp>
        <p:nvSpPr>
          <p:cNvPr id="9" name="Chord 38">
            <a:extLst>
              <a:ext uri="{FF2B5EF4-FFF2-40B4-BE49-F238E27FC236}">
                <a16:creationId xmlns:a16="http://schemas.microsoft.com/office/drawing/2014/main" id="{315EEAE6-3A3C-B8C7-BCA5-C10E67DFF78B}"/>
              </a:ext>
            </a:extLst>
          </p:cNvPr>
          <p:cNvSpPr/>
          <p:nvPr/>
        </p:nvSpPr>
        <p:spPr>
          <a:xfrm>
            <a:off x="4914976" y="5636473"/>
            <a:ext cx="548664" cy="705539"/>
          </a:xfrm>
          <a:custGeom>
            <a:avLst/>
            <a:gdLst>
              <a:gd name="f0" fmla="val w"/>
              <a:gd name="f1" fmla="val h"/>
              <a:gd name="f2" fmla="val 0"/>
              <a:gd name="f3" fmla="val 2519554"/>
              <a:gd name="f4" fmla="val 3240000"/>
              <a:gd name="f5" fmla="val 1259778"/>
              <a:gd name="f6" fmla="val 1299543"/>
              <a:gd name="f7" fmla="val 1331778"/>
              <a:gd name="f8" fmla="val 32235"/>
              <a:gd name="f9" fmla="val 72000"/>
              <a:gd name="f10" fmla="val 292696"/>
              <a:gd name="f11" fmla="val 1526887"/>
              <a:gd name="f12" fmla="val 301316"/>
              <a:gd name="f13" fmla="val 1719796"/>
              <a:gd name="f14" fmla="val 357828"/>
              <a:gd name="f15" fmla="val 1894309"/>
              <a:gd name="f16" fmla="val 459601"/>
              <a:gd name="f17" fmla="val 2284331"/>
              <a:gd name="f18" fmla="val 687055"/>
              <a:gd name="f19" fmla="val 2522839"/>
              <a:gd name="f20" fmla="val 1105809"/>
              <a:gd name="f21" fmla="val 2519520"/>
              <a:gd name="f22" fmla="val 1557297"/>
              <a:gd name="f23" fmla="val 2509882"/>
              <a:gd name="f24" fmla="val 1557270"/>
              <a:gd name="f25" fmla="val 2413806"/>
              <a:gd name="f26" fmla="val 1435449"/>
              <a:gd name="f27" fmla="val 2264527"/>
              <a:gd name="f28" fmla="val 1358626"/>
              <a:gd name="f29" fmla="val 2097304"/>
              <a:gd name="f30" fmla="val 1931567"/>
              <a:gd name="f31" fmla="val 1783455"/>
              <a:gd name="f32" fmla="val 1434091"/>
              <a:gd name="f33" fmla="val 1688484"/>
              <a:gd name="f34" fmla="val 1554913"/>
              <a:gd name="f35" fmla="val 1657888"/>
              <a:gd name="f36" fmla="val 1554825"/>
              <a:gd name="f37" fmla="val 1579123"/>
              <a:gd name="f38" fmla="val 1454657"/>
              <a:gd name="f39" fmla="val 1463823"/>
              <a:gd name="f40" fmla="val 1385682"/>
              <a:gd name="f41" fmla="val 1368008"/>
              <a:gd name="f42" fmla="val 2507895"/>
              <a:gd name="f43" fmla="val 1356113"/>
              <a:gd name="f44" fmla="val 2868215"/>
              <a:gd name="f45" fmla="val 1353558"/>
              <a:gd name="f46" fmla="val 1347515"/>
              <a:gd name="f47" fmla="val 3074779"/>
              <a:gd name="f48" fmla="val 1177830"/>
              <a:gd name="f49" fmla="val 969556"/>
              <a:gd name="f50" fmla="val 759529"/>
              <a:gd name="f51" fmla="val 588743"/>
              <a:gd name="f52" fmla="val 3071985"/>
              <a:gd name="f53" fmla="val 585029"/>
              <a:gd name="f54" fmla="val 2863014"/>
              <a:gd name="f55" fmla="val 584214"/>
              <a:gd name="f56" fmla="val 2861474"/>
              <a:gd name="f57" fmla="val 584183"/>
              <a:gd name="f58" fmla="val 2859896"/>
              <a:gd name="f59" fmla="val 2858310"/>
              <a:gd name="f60" fmla="val 584422"/>
              <a:gd name="f61" fmla="val 2856985"/>
              <a:gd name="f62" fmla="val 584186"/>
              <a:gd name="f63" fmla="val 2856201"/>
              <a:gd name="f64" fmla="val 584184"/>
              <a:gd name="f65" fmla="val 2855415"/>
              <a:gd name="f66" fmla="val 2854628"/>
              <a:gd name="f67" fmla="val 584846"/>
              <a:gd name="f68" fmla="val 585977"/>
              <a:gd name="f69" fmla="val 2797047"/>
              <a:gd name="f70" fmla="val 628115"/>
              <a:gd name="f71" fmla="val 2750982"/>
              <a:gd name="f72" fmla="val 679843"/>
              <a:gd name="f73" fmla="val 731571"/>
              <a:gd name="f74" fmla="val 773709"/>
              <a:gd name="f75" fmla="val 774841"/>
              <a:gd name="f76" fmla="val 776870"/>
              <a:gd name="f77" fmla="val 2961046"/>
              <a:gd name="f78" fmla="val 863138"/>
              <a:gd name="f79" fmla="val 3047314"/>
              <a:gd name="f80" fmla="val 1075974"/>
              <a:gd name="f81" fmla="val 1162242"/>
              <a:gd name="f82" fmla="val 1163439"/>
              <a:gd name="f83" fmla="val 1187778"/>
              <a:gd name="f84" fmla="val 1365548"/>
              <a:gd name="f85" fmla="val 1048083"/>
              <a:gd name="f86" fmla="val 1378241"/>
              <a:gd name="f87" fmla="val 925400"/>
              <a:gd name="f88" fmla="val 1448176"/>
              <a:gd name="f89" fmla="val 842602"/>
              <a:gd name="f90" fmla="val 1552487"/>
              <a:gd name="f91" fmla="val 807450"/>
              <a:gd name="f92" fmla="val 1552386"/>
              <a:gd name="f93" fmla="val 712615"/>
              <a:gd name="f94" fmla="val 1432960"/>
              <a:gd name="f95" fmla="val 565486"/>
              <a:gd name="f96" fmla="val 400996"/>
              <a:gd name="f97" fmla="val 240343"/>
              <a:gd name="f98" fmla="val 96251"/>
              <a:gd name="f99" fmla="val 1429532"/>
              <a:gd name="f100" fmla="val 1543232"/>
              <a:gd name="f101" fmla="val 1264"/>
              <a:gd name="f102" fmla="val 1094357"/>
              <a:gd name="f103" fmla="val 241710"/>
              <a:gd name="f104" fmla="val 680052"/>
              <a:gd name="f105" fmla="val 631054"/>
              <a:gd name="f106" fmla="val 455977"/>
              <a:gd name="f107" fmla="val 804121"/>
              <a:gd name="f108" fmla="val 356374"/>
              <a:gd name="f109" fmla="val 994908"/>
              <a:gd name="f110" fmla="val 301092"/>
              <a:gd name="f111" fmla="val 292721"/>
              <a:gd name="f112" fmla="val 1220013"/>
              <a:gd name="f113" fmla="*/ f0 1 2519554"/>
              <a:gd name="f114" fmla="*/ f1 1 3240000"/>
              <a:gd name="f115" fmla="val f2"/>
              <a:gd name="f116" fmla="val f3"/>
              <a:gd name="f117" fmla="val f4"/>
              <a:gd name="f118" fmla="+- f117 0 f115"/>
              <a:gd name="f119" fmla="+- f116 0 f115"/>
              <a:gd name="f120" fmla="*/ f119 1 2519554"/>
              <a:gd name="f121" fmla="*/ f118 1 3240000"/>
              <a:gd name="f122" fmla="*/ f115 1 f120"/>
              <a:gd name="f123" fmla="*/ f116 1 f120"/>
              <a:gd name="f124" fmla="*/ f115 1 f121"/>
              <a:gd name="f125" fmla="*/ f117 1 f121"/>
              <a:gd name="f126" fmla="*/ f122 f113 1"/>
              <a:gd name="f127" fmla="*/ f123 f113 1"/>
              <a:gd name="f128" fmla="*/ f125 f114 1"/>
              <a:gd name="f129" fmla="*/ f124 f114 1"/>
            </a:gdLst>
            <a:ahLst/>
            <a:cxnLst>
              <a:cxn ang="3cd4">
                <a:pos x="hc" y="t"/>
              </a:cxn>
              <a:cxn ang="0">
                <a:pos x="r" y="vc"/>
              </a:cxn>
              <a:cxn ang="cd4">
                <a:pos x="hc" y="b"/>
              </a:cxn>
              <a:cxn ang="cd2">
                <a:pos x="l" y="vc"/>
              </a:cxn>
            </a:cxnLst>
            <a:rect l="f126" t="f129" r="f127" b="f128"/>
            <a:pathLst>
              <a:path w="2519554" h="3240000">
                <a:moveTo>
                  <a:pt x="f5" y="f2"/>
                </a:moveTo>
                <a:cubicBezTo>
                  <a:pt x="f6" y="f2"/>
                  <a:pt x="f7" y="f8"/>
                  <a:pt x="f7" y="f9"/>
                </a:cubicBezTo>
                <a:lnTo>
                  <a:pt x="f7" y="f10"/>
                </a:lnTo>
                <a:cubicBezTo>
                  <a:pt x="f11" y="f12"/>
                  <a:pt x="f13" y="f14"/>
                  <a:pt x="f15" y="f16"/>
                </a:cubicBezTo>
                <a:cubicBezTo>
                  <a:pt x="f17" y="f18"/>
                  <a:pt x="f19" y="f20"/>
                  <a:pt x="f21" y="f22"/>
                </a:cubicBezTo>
                <a:lnTo>
                  <a:pt x="f23" y="f24"/>
                </a:lnTo>
                <a:cubicBezTo>
                  <a:pt x="f25" y="f26"/>
                  <a:pt x="f27" y="f28"/>
                  <a:pt x="f29" y="f28"/>
                </a:cubicBezTo>
                <a:cubicBezTo>
                  <a:pt x="f30" y="f28"/>
                  <a:pt x="f31" y="f32"/>
                  <a:pt x="f33" y="f34"/>
                </a:cubicBezTo>
                <a:lnTo>
                  <a:pt x="f35" y="f36"/>
                </a:lnTo>
                <a:cubicBezTo>
                  <a:pt x="f37" y="f38"/>
                  <a:pt x="f39" y="f40"/>
                  <a:pt x="f7" y="f41"/>
                </a:cubicBezTo>
                <a:lnTo>
                  <a:pt x="f7" y="f42"/>
                </a:lnTo>
                <a:lnTo>
                  <a:pt x="f43" y="f42"/>
                </a:lnTo>
                <a:lnTo>
                  <a:pt x="f43" y="f44"/>
                </a:lnTo>
                <a:lnTo>
                  <a:pt x="f45" y="f44"/>
                </a:lnTo>
                <a:cubicBezTo>
                  <a:pt x="f46" y="f47"/>
                  <a:pt x="f48" y="f4"/>
                  <a:pt x="f49" y="f4"/>
                </a:cubicBezTo>
                <a:cubicBezTo>
                  <a:pt x="f50" y="f4"/>
                  <a:pt x="f51" y="f52"/>
                  <a:pt x="f53" y="f54"/>
                </a:cubicBezTo>
                <a:cubicBezTo>
                  <a:pt x="f55" y="f56"/>
                  <a:pt x="f57" y="f58"/>
                  <a:pt x="f57" y="f59"/>
                </a:cubicBezTo>
                <a:lnTo>
                  <a:pt x="f60" y="f61"/>
                </a:lnTo>
                <a:cubicBezTo>
                  <a:pt x="f62" y="f63"/>
                  <a:pt x="f64" y="f65"/>
                  <a:pt x="f64" y="f66"/>
                </a:cubicBezTo>
                <a:lnTo>
                  <a:pt x="f67" y="f66"/>
                </a:lnTo>
                <a:cubicBezTo>
                  <a:pt x="f68" y="f69"/>
                  <a:pt x="f70" y="f71"/>
                  <a:pt x="f72" y="f71"/>
                </a:cubicBezTo>
                <a:cubicBezTo>
                  <a:pt x="f73" y="f71"/>
                  <a:pt x="f74" y="f69"/>
                  <a:pt x="f75" y="f66"/>
                </a:cubicBezTo>
                <a:lnTo>
                  <a:pt x="f76" y="f66"/>
                </a:lnTo>
                <a:cubicBezTo>
                  <a:pt x="f76" y="f77"/>
                  <a:pt x="f78" y="f79"/>
                  <a:pt x="f49" y="f79"/>
                </a:cubicBezTo>
                <a:cubicBezTo>
                  <a:pt x="f80" y="f79"/>
                  <a:pt x="f81" y="f77"/>
                  <a:pt x="f81" y="f66"/>
                </a:cubicBezTo>
                <a:lnTo>
                  <a:pt x="f82" y="f66"/>
                </a:lnTo>
                <a:lnTo>
                  <a:pt x="f82" y="f42"/>
                </a:lnTo>
                <a:lnTo>
                  <a:pt x="f83" y="f42"/>
                </a:lnTo>
                <a:lnTo>
                  <a:pt x="f83" y="f84"/>
                </a:lnTo>
                <a:cubicBezTo>
                  <a:pt x="f85" y="f86"/>
                  <a:pt x="f87" y="f88"/>
                  <a:pt x="f89" y="f90"/>
                </a:cubicBezTo>
                <a:lnTo>
                  <a:pt x="f91" y="f92"/>
                </a:lnTo>
                <a:cubicBezTo>
                  <a:pt x="f93" y="f94"/>
                  <a:pt x="f95" y="f28"/>
                  <a:pt x="f96" y="f28"/>
                </a:cubicBezTo>
                <a:cubicBezTo>
                  <a:pt x="f97" y="f28"/>
                  <a:pt x="f98" y="f99"/>
                  <a:pt x="f2" y="f100"/>
                </a:cubicBezTo>
                <a:cubicBezTo>
                  <a:pt x="f101" y="f102"/>
                  <a:pt x="f103" y="f104"/>
                  <a:pt x="f105" y="f106"/>
                </a:cubicBezTo>
                <a:cubicBezTo>
                  <a:pt x="f107" y="f108"/>
                  <a:pt x="f109" y="f110"/>
                  <a:pt x="f83" y="f111"/>
                </a:cubicBezTo>
                <a:lnTo>
                  <a:pt x="f83" y="f9"/>
                </a:lnTo>
                <a:cubicBezTo>
                  <a:pt x="f83" y="f8"/>
                  <a:pt x="f112" y="f2"/>
                  <a:pt x="f5" y="f2"/>
                </a:cubicBezTo>
                <a:close/>
              </a:path>
            </a:pathLst>
          </a:custGeom>
          <a:solidFill>
            <a:schemeClr val="bg1"/>
          </a:solidFill>
          <a:ln cap="flat">
            <a:noFill/>
            <a:prstDash val="solid"/>
          </a:ln>
        </p:spPr>
        <p:txBody>
          <a:bodyPr vert="horz" wrap="square" lIns="121920" tIns="60960" rIns="121920" bIns="60960" anchor="ctr" anchorCtr="1" compatLnSpc="1">
            <a:noAutofit/>
          </a:bodyPr>
          <a:lstStyle/>
          <a:p>
            <a:pPr algn="ctr" defTabSz="1219140">
              <a:defRPr sz="1800" b="0" i="0" u="none" strike="noStrike" kern="0" cap="none" spc="0" baseline="0">
                <a:solidFill>
                  <a:srgbClr val="000000"/>
                </a:solidFill>
                <a:uFillTx/>
              </a:defRPr>
            </a:pPr>
            <a:endParaRPr lang="en-US" sz="1400">
              <a:solidFill>
                <a:schemeClr val="bg1"/>
              </a:solidFill>
              <a:ea typeface="맑은 고딕" pitchFamily="34"/>
              <a:cs typeface="B Nazanin" panose="00000700000000000000" pitchFamily="2" charset="-78"/>
            </a:endParaRPr>
          </a:p>
        </p:txBody>
      </p:sp>
      <p:sp>
        <p:nvSpPr>
          <p:cNvPr id="10" name="Oval 6">
            <a:extLst>
              <a:ext uri="{FF2B5EF4-FFF2-40B4-BE49-F238E27FC236}">
                <a16:creationId xmlns:a16="http://schemas.microsoft.com/office/drawing/2014/main" id="{E7EE730C-E481-D5F6-8EFE-033F8049F916}"/>
              </a:ext>
            </a:extLst>
          </p:cNvPr>
          <p:cNvSpPr/>
          <p:nvPr/>
        </p:nvSpPr>
        <p:spPr>
          <a:xfrm>
            <a:off x="5752422" y="5806845"/>
            <a:ext cx="574719" cy="568695"/>
          </a:xfrm>
          <a:custGeom>
            <a:avLst/>
            <a:gdLst>
              <a:gd name="f0" fmla="val w"/>
              <a:gd name="f1" fmla="val h"/>
              <a:gd name="f2" fmla="val 0"/>
              <a:gd name="f3" fmla="val 3220460"/>
              <a:gd name="f4" fmla="val 3186731"/>
              <a:gd name="f5" fmla="val 1762834"/>
              <a:gd name="f6" fmla="val 1282034"/>
              <a:gd name="f7" fmla="val 273698"/>
              <a:gd name="f8" fmla="val 2771171"/>
              <a:gd name="f9" fmla="val 253145"/>
              <a:gd name="f10" fmla="val 2791724"/>
              <a:gd name="f11" fmla="val 2825048"/>
              <a:gd name="f12" fmla="val 2845601"/>
              <a:gd name="f13" fmla="val 294251"/>
              <a:gd name="f14" fmla="val 2866154"/>
              <a:gd name="f15" fmla="val 327575"/>
              <a:gd name="f16" fmla="val 348128"/>
              <a:gd name="f17" fmla="val 1830131"/>
              <a:gd name="f18" fmla="val 1363598"/>
              <a:gd name="f19" fmla="val 2703218"/>
              <a:gd name="f20" fmla="val 237332"/>
              <a:gd name="f21" fmla="val 2623680"/>
              <a:gd name="f22" fmla="val 2559202"/>
              <a:gd name="f23" fmla="val 301810"/>
              <a:gd name="f24" fmla="val 381348"/>
              <a:gd name="f25" fmla="val 460886"/>
              <a:gd name="f26" fmla="val 525364"/>
              <a:gd name="f27" fmla="val 2782756"/>
              <a:gd name="f28" fmla="val 2847234"/>
              <a:gd name="f29" fmla="val 2413103"/>
              <a:gd name="f30" fmla="val 2858994"/>
              <a:gd name="f31" fmla="val 361466"/>
              <a:gd name="f32" fmla="val 807357"/>
              <a:gd name="f33" fmla="val 1253248"/>
              <a:gd name="f34" fmla="val 1614714"/>
              <a:gd name="f35" fmla="val 2305542"/>
              <a:gd name="f36" fmla="val 2202893"/>
              <a:gd name="f37" fmla="val 1593680"/>
              <a:gd name="f38" fmla="val 2109223"/>
              <a:gd name="f39" fmla="val 1555067"/>
              <a:gd name="f40" fmla="val 2191945"/>
              <a:gd name="f41" fmla="val 1637789"/>
              <a:gd name="f42" fmla="val 2226856"/>
              <a:gd name="f43" fmla="val 1672699"/>
              <a:gd name="f44" fmla="val 2226855"/>
              <a:gd name="f45" fmla="val 1729300"/>
              <a:gd name="f46" fmla="val 1764210"/>
              <a:gd name="f47" fmla="val 2045068"/>
              <a:gd name="f48" fmla="val 1911087"/>
              <a:gd name="f49" fmla="val 2010158"/>
              <a:gd name="f50" fmla="val 1945998"/>
              <a:gd name="f51" fmla="val 1953557"/>
              <a:gd name="f52" fmla="val 1918647"/>
              <a:gd name="f53" fmla="val 1799123"/>
              <a:gd name="f54" fmla="val 1791564"/>
              <a:gd name="f55" fmla="val 1749496"/>
              <a:gd name="f56" fmla="val 1841190"/>
              <a:gd name="f57" fmla="val 1832980"/>
              <a:gd name="f58" fmla="val 1924673"/>
              <a:gd name="f59" fmla="val 1761893"/>
              <a:gd name="f60" fmla="val 1995760"/>
              <a:gd name="f61" fmla="val 1678410"/>
              <a:gd name="f62" fmla="val 1912277"/>
              <a:gd name="f63" fmla="val 1650246"/>
              <a:gd name="f64" fmla="val 1940441"/>
              <a:gd name="f65" fmla="val 1735612"/>
              <a:gd name="f66" fmla="val 2025807"/>
              <a:gd name="f67" fmla="val 1573330"/>
              <a:gd name="f68" fmla="val 2188089"/>
              <a:gd name="f69" fmla="val 1487964"/>
              <a:gd name="f70" fmla="val 2102723"/>
              <a:gd name="f71" fmla="val 1451742"/>
              <a:gd name="f72" fmla="val 2138944"/>
              <a:gd name="f73" fmla="val 1537109"/>
              <a:gd name="f74" fmla="val 2224311"/>
              <a:gd name="f75" fmla="val 1374830"/>
              <a:gd name="f76" fmla="val 2386590"/>
              <a:gd name="f77" fmla="val 1289463"/>
              <a:gd name="f78" fmla="val 2301223"/>
              <a:gd name="f79" fmla="val 1225079"/>
              <a:gd name="f80" fmla="val 2365608"/>
              <a:gd name="f81" fmla="val 1310445"/>
              <a:gd name="f82" fmla="val 2450974"/>
              <a:gd name="f83" fmla="val 1239358"/>
              <a:gd name="f84" fmla="val 2522061"/>
              <a:gd name="f85" fmla="val 1153992"/>
              <a:gd name="f86" fmla="val 2436695"/>
              <a:gd name="f87" fmla="val 1104364"/>
              <a:gd name="f88" fmla="val 2486322"/>
              <a:gd name="f89" fmla="val 1189730"/>
              <a:gd name="f90" fmla="val 2571689"/>
              <a:gd name="f91" fmla="val 1034153"/>
              <a:gd name="f92" fmla="val 2727266"/>
              <a:gd name="f93" fmla="val 948787"/>
              <a:gd name="f94" fmla="val 2641900"/>
              <a:gd name="f95" fmla="val 905863"/>
              <a:gd name="f96" fmla="val 2684824"/>
              <a:gd name="f97" fmla="val 991230"/>
              <a:gd name="f98" fmla="val 2770191"/>
              <a:gd name="f99" fmla="val 842353"/>
              <a:gd name="f100" fmla="val 2919067"/>
              <a:gd name="f101" fmla="val 756986"/>
              <a:gd name="f102" fmla="val 2833700"/>
              <a:gd name="f103" fmla="val 692119"/>
              <a:gd name="f104" fmla="val 2898567"/>
              <a:gd name="f105" fmla="val 777486"/>
              <a:gd name="f106" fmla="val 2983934"/>
              <a:gd name="f107" fmla="val 628610"/>
              <a:gd name="f108" fmla="val 3132811"/>
              <a:gd name="f109" fmla="val 618557"/>
              <a:gd name="f110" fmla="val 3122757"/>
              <a:gd name="f111" fmla="val 622830"/>
              <a:gd name="f112" fmla="val 3134825"/>
              <a:gd name="f113" fmla="val 346551"/>
              <a:gd name="f114" fmla="val 3150831"/>
              <a:gd name="f115" fmla="val 51749"/>
              <a:gd name="f116" fmla="val 2750557"/>
              <a:gd name="f117" fmla="val 48979"/>
              <a:gd name="f118" fmla="val 2747788"/>
              <a:gd name="f119" fmla="val 52495"/>
              <a:gd name="f120" fmla="val 2744272"/>
              <a:gd name="f121" fmla="val 52938"/>
              <a:gd name="f122" fmla="val 2740533"/>
              <a:gd name="f123" fmla="val 54575"/>
              <a:gd name="f124" fmla="val 2742192"/>
              <a:gd name="f125" fmla="val 1671288"/>
              <a:gd name="f126" fmla="val 1125479"/>
              <a:gd name="f127" fmla="val 1628971"/>
              <a:gd name="f128" fmla="val 1027979"/>
              <a:gd name="f129" fmla="val 1605746"/>
              <a:gd name="f130" fmla="val 920380"/>
              <a:gd name="f131" fmla="val 1967212"/>
              <a:gd name="f132" fmla="*/ f0 1 3220460"/>
              <a:gd name="f133" fmla="*/ f1 1 3186731"/>
              <a:gd name="f134" fmla="val f2"/>
              <a:gd name="f135" fmla="val f3"/>
              <a:gd name="f136" fmla="val f4"/>
              <a:gd name="f137" fmla="+- f136 0 f134"/>
              <a:gd name="f138" fmla="+- f135 0 f134"/>
              <a:gd name="f139" fmla="*/ f138 1 3220460"/>
              <a:gd name="f140" fmla="*/ f137 1 3186731"/>
              <a:gd name="f141" fmla="*/ f134 1 f139"/>
              <a:gd name="f142" fmla="*/ f135 1 f139"/>
              <a:gd name="f143" fmla="*/ f134 1 f140"/>
              <a:gd name="f144" fmla="*/ f136 1 f140"/>
              <a:gd name="f145" fmla="*/ f141 f132 1"/>
              <a:gd name="f146" fmla="*/ f142 f132 1"/>
              <a:gd name="f147" fmla="*/ f144 f133 1"/>
              <a:gd name="f148" fmla="*/ f143 f133 1"/>
            </a:gdLst>
            <a:ahLst/>
            <a:cxnLst>
              <a:cxn ang="3cd4">
                <a:pos x="hc" y="t"/>
              </a:cxn>
              <a:cxn ang="0">
                <a:pos x="r" y="vc"/>
              </a:cxn>
              <a:cxn ang="cd4">
                <a:pos x="hc" y="b"/>
              </a:cxn>
              <a:cxn ang="cd2">
                <a:pos x="l" y="vc"/>
              </a:cxn>
            </a:cxnLst>
            <a:rect l="f145" t="f148" r="f146" b="f147"/>
            <a:pathLst>
              <a:path w="3220460" h="3186731">
                <a:moveTo>
                  <a:pt x="f5" y="f6"/>
                </a:moveTo>
                <a:lnTo>
                  <a:pt x="f7" y="f8"/>
                </a:lnTo>
                <a:cubicBezTo>
                  <a:pt x="f9" y="f10"/>
                  <a:pt x="f9" y="f11"/>
                  <a:pt x="f7" y="f12"/>
                </a:cubicBezTo>
                <a:cubicBezTo>
                  <a:pt x="f13" y="f14"/>
                  <a:pt x="f15" y="f14"/>
                  <a:pt x="f16" y="f12"/>
                </a:cubicBezTo>
                <a:lnTo>
                  <a:pt x="f17" y="f18"/>
                </a:lnTo>
                <a:close/>
                <a:moveTo>
                  <a:pt x="f19" y="f20"/>
                </a:moveTo>
                <a:cubicBezTo>
                  <a:pt x="f21" y="f20"/>
                  <a:pt x="f22" y="f23"/>
                  <a:pt x="f22" y="f24"/>
                </a:cubicBezTo>
                <a:cubicBezTo>
                  <a:pt x="f22" y="f25"/>
                  <a:pt x="f21" y="f26"/>
                  <a:pt x="f19" y="f26"/>
                </a:cubicBezTo>
                <a:cubicBezTo>
                  <a:pt x="f27" y="f26"/>
                  <a:pt x="f28" y="f25"/>
                  <a:pt x="f28" y="f24"/>
                </a:cubicBezTo>
                <a:cubicBezTo>
                  <a:pt x="f28" y="f23"/>
                  <a:pt x="f27" y="f20"/>
                  <a:pt x="f19" y="f20"/>
                </a:cubicBezTo>
                <a:close/>
                <a:moveTo>
                  <a:pt x="f29" y="f2"/>
                </a:moveTo>
                <a:cubicBezTo>
                  <a:pt x="f30" y="f2"/>
                  <a:pt x="f3" y="f31"/>
                  <a:pt x="f3" y="f32"/>
                </a:cubicBezTo>
                <a:cubicBezTo>
                  <a:pt x="f3" y="f33"/>
                  <a:pt x="f30" y="f34"/>
                  <a:pt x="f29" y="f34"/>
                </a:cubicBezTo>
                <a:cubicBezTo>
                  <a:pt x="f35" y="f34"/>
                  <a:pt x="f36" y="f37"/>
                  <a:pt x="f38" y="f39"/>
                </a:cubicBezTo>
                <a:lnTo>
                  <a:pt x="f40" y="f41"/>
                </a:lnTo>
                <a:cubicBezTo>
                  <a:pt x="f42" y="f43"/>
                  <a:pt x="f44" y="f45"/>
                  <a:pt x="f40" y="f46"/>
                </a:cubicBezTo>
                <a:lnTo>
                  <a:pt x="f47" y="f48"/>
                </a:lnTo>
                <a:cubicBezTo>
                  <a:pt x="f49" y="f50"/>
                  <a:pt x="f51" y="f50"/>
                  <a:pt x="f52" y="f48"/>
                </a:cubicBezTo>
                <a:lnTo>
                  <a:pt x="f53" y="f54"/>
                </a:lnTo>
                <a:lnTo>
                  <a:pt x="f55" y="f56"/>
                </a:lnTo>
                <a:lnTo>
                  <a:pt x="f57" y="f58"/>
                </a:lnTo>
                <a:lnTo>
                  <a:pt x="f59" y="f60"/>
                </a:lnTo>
                <a:lnTo>
                  <a:pt x="f61" y="f62"/>
                </a:lnTo>
                <a:lnTo>
                  <a:pt x="f63" y="f64"/>
                </a:lnTo>
                <a:lnTo>
                  <a:pt x="f65" y="f66"/>
                </a:lnTo>
                <a:lnTo>
                  <a:pt x="f67" y="f68"/>
                </a:lnTo>
                <a:lnTo>
                  <a:pt x="f69" y="f70"/>
                </a:lnTo>
                <a:lnTo>
                  <a:pt x="f71" y="f72"/>
                </a:lnTo>
                <a:lnTo>
                  <a:pt x="f73" y="f74"/>
                </a:lnTo>
                <a:lnTo>
                  <a:pt x="f75" y="f76"/>
                </a:lnTo>
                <a:lnTo>
                  <a:pt x="f77" y="f78"/>
                </a:lnTo>
                <a:lnTo>
                  <a:pt x="f79" y="f80"/>
                </a:lnTo>
                <a:lnTo>
                  <a:pt x="f81" y="f82"/>
                </a:lnTo>
                <a:lnTo>
                  <a:pt x="f83" y="f84"/>
                </a:lnTo>
                <a:lnTo>
                  <a:pt x="f85" y="f86"/>
                </a:lnTo>
                <a:lnTo>
                  <a:pt x="f87" y="f88"/>
                </a:lnTo>
                <a:lnTo>
                  <a:pt x="f89" y="f90"/>
                </a:lnTo>
                <a:lnTo>
                  <a:pt x="f91" y="f92"/>
                </a:lnTo>
                <a:lnTo>
                  <a:pt x="f93" y="f94"/>
                </a:lnTo>
                <a:lnTo>
                  <a:pt x="f95" y="f96"/>
                </a:lnTo>
                <a:lnTo>
                  <a:pt x="f97" y="f98"/>
                </a:lnTo>
                <a:lnTo>
                  <a:pt x="f99" y="f100"/>
                </a:lnTo>
                <a:lnTo>
                  <a:pt x="f101" y="f102"/>
                </a:lnTo>
                <a:lnTo>
                  <a:pt x="f103" y="f104"/>
                </a:lnTo>
                <a:lnTo>
                  <a:pt x="f105" y="f106"/>
                </a:lnTo>
                <a:lnTo>
                  <a:pt x="f107" y="f108"/>
                </a:lnTo>
                <a:lnTo>
                  <a:pt x="f109" y="f110"/>
                </a:lnTo>
                <a:lnTo>
                  <a:pt x="f111" y="f112"/>
                </a:lnTo>
                <a:lnTo>
                  <a:pt x="f113" y="f114"/>
                </a:lnTo>
                <a:lnTo>
                  <a:pt x="f2" y="f4"/>
                </a:lnTo>
                <a:lnTo>
                  <a:pt x="f115" y="f116"/>
                </a:lnTo>
                <a:lnTo>
                  <a:pt x="f117" y="f118"/>
                </a:lnTo>
                <a:lnTo>
                  <a:pt x="f119" y="f120"/>
                </a:lnTo>
                <a:lnTo>
                  <a:pt x="f121" y="f122"/>
                </a:lnTo>
                <a:lnTo>
                  <a:pt x="f123" y="f124"/>
                </a:lnTo>
                <a:lnTo>
                  <a:pt x="f125" y="f126"/>
                </a:lnTo>
                <a:cubicBezTo>
                  <a:pt x="f127" y="f128"/>
                  <a:pt x="f129" y="f130"/>
                  <a:pt x="f129" y="f32"/>
                </a:cubicBezTo>
                <a:cubicBezTo>
                  <a:pt x="f129" y="f31"/>
                  <a:pt x="f131" y="f2"/>
                  <a:pt x="f29" y="f2"/>
                </a:cubicBezTo>
                <a:close/>
              </a:path>
            </a:pathLst>
          </a:custGeom>
          <a:solidFill>
            <a:schemeClr val="bg1"/>
          </a:solidFill>
          <a:ln cap="flat">
            <a:noFill/>
            <a:prstDash val="solid"/>
          </a:ln>
        </p:spPr>
        <p:txBody>
          <a:bodyPr vert="horz" wrap="square" lIns="121920" tIns="60960" rIns="121920" bIns="60960" anchor="ctr" anchorCtr="1" compatLnSpc="1">
            <a:noAutofit/>
          </a:bodyPr>
          <a:lstStyle/>
          <a:p>
            <a:pPr algn="ctr" defTabSz="1219140">
              <a:defRPr sz="1800" b="0" i="0" u="none" strike="noStrike" kern="0" cap="none" spc="0" baseline="0">
                <a:solidFill>
                  <a:srgbClr val="000000"/>
                </a:solidFill>
                <a:uFillTx/>
              </a:defRPr>
            </a:pPr>
            <a:endParaRPr lang="en-US" sz="1400">
              <a:solidFill>
                <a:schemeClr val="bg1"/>
              </a:solidFill>
              <a:ea typeface="맑은 고딕" pitchFamily="34"/>
              <a:cs typeface="B Nazanin" panose="00000700000000000000" pitchFamily="2" charset="-78"/>
            </a:endParaRPr>
          </a:p>
        </p:txBody>
      </p:sp>
      <p:sp>
        <p:nvSpPr>
          <p:cNvPr id="11" name="Block Arc 25">
            <a:extLst>
              <a:ext uri="{FF2B5EF4-FFF2-40B4-BE49-F238E27FC236}">
                <a16:creationId xmlns:a16="http://schemas.microsoft.com/office/drawing/2014/main" id="{A07672A9-7842-6F5D-3A33-2CE97549EA8D}"/>
              </a:ext>
            </a:extLst>
          </p:cNvPr>
          <p:cNvSpPr/>
          <p:nvPr/>
        </p:nvSpPr>
        <p:spPr>
          <a:xfrm>
            <a:off x="3373983" y="5700919"/>
            <a:ext cx="395399" cy="571243"/>
          </a:xfrm>
          <a:custGeom>
            <a:avLst/>
            <a:gdLst>
              <a:gd name="f0" fmla="val w"/>
              <a:gd name="f1" fmla="val h"/>
              <a:gd name="f2" fmla="val 0"/>
              <a:gd name="f3" fmla="val 2215656"/>
              <a:gd name="f4" fmla="val 3200962"/>
              <a:gd name="f5" fmla="val 1107829"/>
              <a:gd name="f6" fmla="val 2097026"/>
              <a:gd name="f7" fmla="val 1025315"/>
              <a:gd name="f8" fmla="val 958423"/>
              <a:gd name="f9" fmla="val 2163918"/>
              <a:gd name="f10" fmla="val 2246432"/>
              <a:gd name="f11" fmla="val 2302715"/>
              <a:gd name="f12" fmla="val 989546"/>
              <a:gd name="f13" fmla="val 2351730"/>
              <a:gd name="f14" fmla="val 1036590"/>
              <a:gd name="f15" fmla="val 2375275"/>
              <a:gd name="f16" fmla="val 985422"/>
              <a:gd name="f17" fmla="val 2684898"/>
              <a:gd name="f18" fmla="val 1230236"/>
              <a:gd name="f19" fmla="val 1179068"/>
              <a:gd name="f20" fmla="val 1226112"/>
              <a:gd name="f21" fmla="val 1257234"/>
              <a:gd name="f22" fmla="val 1190343"/>
              <a:gd name="f23" fmla="val 1102513"/>
              <a:gd name="f24" fmla="val 266871"/>
              <a:gd name="f25" fmla="val 874876"/>
              <a:gd name="f26" fmla="val 269781"/>
              <a:gd name="f27" fmla="val 691868"/>
              <a:gd name="f28" fmla="val 455143"/>
              <a:gd name="f29" fmla="val 682798"/>
              <a:gd name="f30" fmla="val 690469"/>
              <a:gd name="f31" fmla="val 1580962"/>
              <a:gd name="f32" fmla="val 1525188"/>
              <a:gd name="f33" fmla="val 672127"/>
              <a:gd name="f34" fmla="val 1523654"/>
              <a:gd name="f35" fmla="val 672166"/>
              <a:gd name="f36" fmla="val 1517835"/>
              <a:gd name="f37" fmla="val 444585"/>
              <a:gd name="f38" fmla="val 1330149"/>
              <a:gd name="f39" fmla="val 263961"/>
              <a:gd name="f40" fmla="val 1099102"/>
              <a:gd name="f41" fmla="val 56"/>
              <a:gd name="f42" fmla="val 1472767"/>
              <a:gd name="f43" fmla="val -4720"/>
              <a:gd name="f44" fmla="val 1780852"/>
              <a:gd name="f45" fmla="val 291773"/>
              <a:gd name="f46" fmla="val 1790404"/>
              <a:gd name="f47" fmla="val 665346"/>
              <a:gd name="f48" fmla="val 1742843"/>
              <a:gd name="f49" fmla="val 666562"/>
              <a:gd name="f50" fmla="val 1790627"/>
              <a:gd name="f51" fmla="val 2041344"/>
              <a:gd name="f52" fmla="val 2137614"/>
              <a:gd name="f53" fmla="val 1659004"/>
              <a:gd name="f54" fmla="val 1755274"/>
              <a:gd name="f55" fmla="val 3026650"/>
              <a:gd name="f56" fmla="val 3122920"/>
              <a:gd name="f57" fmla="val 174312"/>
              <a:gd name="f58" fmla="val 78042"/>
              <a:gd name="f59" fmla="val 425030"/>
              <a:gd name="f60" fmla="val 676764"/>
              <a:gd name="f61" fmla="val 425634"/>
              <a:gd name="f62" fmla="val 428273"/>
              <a:gd name="f63" fmla="val 305830"/>
              <a:gd name="f64" fmla="val 727452"/>
              <a:gd name="f65" fmla="val 4806"/>
              <a:gd name="f66" fmla="*/ f0 1 2215656"/>
              <a:gd name="f67" fmla="*/ f1 1 3200962"/>
              <a:gd name="f68" fmla="val f2"/>
              <a:gd name="f69" fmla="val f3"/>
              <a:gd name="f70" fmla="val f4"/>
              <a:gd name="f71" fmla="+- f70 0 f68"/>
              <a:gd name="f72" fmla="+- f69 0 f68"/>
              <a:gd name="f73" fmla="*/ f72 1 2215656"/>
              <a:gd name="f74" fmla="*/ f71 1 3200962"/>
              <a:gd name="f75" fmla="*/ f68 1 f73"/>
              <a:gd name="f76" fmla="*/ f69 1 f73"/>
              <a:gd name="f77" fmla="*/ f68 1 f74"/>
              <a:gd name="f78" fmla="*/ f70 1 f74"/>
              <a:gd name="f79" fmla="*/ f75 f66 1"/>
              <a:gd name="f80" fmla="*/ f76 f66 1"/>
              <a:gd name="f81" fmla="*/ f78 f67 1"/>
              <a:gd name="f82" fmla="*/ f77 f67 1"/>
            </a:gdLst>
            <a:ahLst/>
            <a:cxnLst>
              <a:cxn ang="3cd4">
                <a:pos x="hc" y="t"/>
              </a:cxn>
              <a:cxn ang="0">
                <a:pos x="r" y="vc"/>
              </a:cxn>
              <a:cxn ang="cd4">
                <a:pos x="hc" y="b"/>
              </a:cxn>
              <a:cxn ang="cd2">
                <a:pos x="l" y="vc"/>
              </a:cxn>
            </a:cxnLst>
            <a:rect l="f79" t="f82" r="f80" b="f81"/>
            <a:pathLst>
              <a:path w="2215656" h="3200962">
                <a:moveTo>
                  <a:pt x="f5" y="f6"/>
                </a:moveTo>
                <a:cubicBezTo>
                  <a:pt x="f7" y="f6"/>
                  <a:pt x="f8" y="f9"/>
                  <a:pt x="f8" y="f10"/>
                </a:cubicBezTo>
                <a:cubicBezTo>
                  <a:pt x="f8" y="f11"/>
                  <a:pt x="f12" y="f13"/>
                  <a:pt x="f14" y="f15"/>
                </a:cubicBezTo>
                <a:lnTo>
                  <a:pt x="f16" y="f17"/>
                </a:lnTo>
                <a:lnTo>
                  <a:pt x="f18" y="f17"/>
                </a:lnTo>
                <a:lnTo>
                  <a:pt x="f19" y="f15"/>
                </a:lnTo>
                <a:cubicBezTo>
                  <a:pt x="f20" y="f13"/>
                  <a:pt x="f21" y="f11"/>
                  <a:pt x="f21" y="f10"/>
                </a:cubicBezTo>
                <a:cubicBezTo>
                  <a:pt x="f21" y="f9"/>
                  <a:pt x="f22" y="f6"/>
                  <a:pt x="f5" y="f6"/>
                </a:cubicBezTo>
                <a:close/>
                <a:moveTo>
                  <a:pt x="f23" y="f24"/>
                </a:moveTo>
                <a:cubicBezTo>
                  <a:pt x="f25" y="f26"/>
                  <a:pt x="f27" y="f28"/>
                  <a:pt x="f27" y="f29"/>
                </a:cubicBezTo>
                <a:lnTo>
                  <a:pt x="f30" y="f29"/>
                </a:lnTo>
                <a:lnTo>
                  <a:pt x="f30" y="f31"/>
                </a:lnTo>
                <a:lnTo>
                  <a:pt x="f32" y="f31"/>
                </a:lnTo>
                <a:lnTo>
                  <a:pt x="f32" y="f33"/>
                </a:lnTo>
                <a:lnTo>
                  <a:pt x="f34" y="f35"/>
                </a:lnTo>
                <a:cubicBezTo>
                  <a:pt x="f36" y="f37"/>
                  <a:pt x="f38" y="f39"/>
                  <a:pt x="f23" y="f24"/>
                </a:cubicBezTo>
                <a:close/>
                <a:moveTo>
                  <a:pt x="f40" y="f41"/>
                </a:moveTo>
                <a:cubicBezTo>
                  <a:pt x="f42" y="f43"/>
                  <a:pt x="f44" y="f45"/>
                  <a:pt x="f46" y="f47"/>
                </a:cubicBezTo>
                <a:lnTo>
                  <a:pt x="f48" y="f49"/>
                </a:lnTo>
                <a:lnTo>
                  <a:pt x="f50" y="f49"/>
                </a:lnTo>
                <a:lnTo>
                  <a:pt x="f50" y="f31"/>
                </a:lnTo>
                <a:lnTo>
                  <a:pt x="f51" y="f31"/>
                </a:lnTo>
                <a:cubicBezTo>
                  <a:pt x="f52" y="f31"/>
                  <a:pt x="f3" y="f53"/>
                  <a:pt x="f3" y="f54"/>
                </a:cubicBezTo>
                <a:lnTo>
                  <a:pt x="f3" y="f55"/>
                </a:lnTo>
                <a:cubicBezTo>
                  <a:pt x="f3" y="f56"/>
                  <a:pt x="f52" y="f4"/>
                  <a:pt x="f51" y="f4"/>
                </a:cubicBezTo>
                <a:lnTo>
                  <a:pt x="f57" y="f4"/>
                </a:lnTo>
                <a:cubicBezTo>
                  <a:pt x="f58" y="f4"/>
                  <a:pt x="f2" y="f56"/>
                  <a:pt x="f2" y="f55"/>
                </a:cubicBezTo>
                <a:lnTo>
                  <a:pt x="f2" y="f54"/>
                </a:lnTo>
                <a:cubicBezTo>
                  <a:pt x="f2" y="f53"/>
                  <a:pt x="f58" y="f31"/>
                  <a:pt x="f57" y="f31"/>
                </a:cubicBezTo>
                <a:lnTo>
                  <a:pt x="f59" y="f31"/>
                </a:lnTo>
                <a:lnTo>
                  <a:pt x="f59" y="f60"/>
                </a:lnTo>
                <a:lnTo>
                  <a:pt x="f61" y="f60"/>
                </a:lnTo>
                <a:cubicBezTo>
                  <a:pt x="f62" y="f63"/>
                  <a:pt x="f64" y="f65"/>
                  <a:pt x="f40" y="f41"/>
                </a:cubicBezTo>
                <a:close/>
              </a:path>
            </a:pathLst>
          </a:custGeom>
          <a:solidFill>
            <a:schemeClr val="bg1"/>
          </a:solidFill>
          <a:ln cap="flat">
            <a:noFill/>
            <a:prstDash val="solid"/>
          </a:ln>
        </p:spPr>
        <p:txBody>
          <a:bodyPr vert="horz" wrap="square" lIns="121920" tIns="60960" rIns="121920" bIns="60960" anchor="ctr" anchorCtr="1" compatLnSpc="1">
            <a:noAutofit/>
          </a:bodyPr>
          <a:lstStyle/>
          <a:p>
            <a:pPr algn="ctr" defTabSz="1219140">
              <a:defRPr sz="1800" b="0" i="0" u="none" strike="noStrike" kern="0" cap="none" spc="0" baseline="0">
                <a:solidFill>
                  <a:srgbClr val="000000"/>
                </a:solidFill>
                <a:uFillTx/>
              </a:defRPr>
            </a:pPr>
            <a:endParaRPr lang="en-US" sz="1400">
              <a:solidFill>
                <a:schemeClr val="bg1"/>
              </a:solidFill>
              <a:ea typeface="맑은 고딕" pitchFamily="34"/>
              <a:cs typeface="B Nazanin" panose="00000700000000000000" pitchFamily="2" charset="-78"/>
            </a:endParaRPr>
          </a:p>
        </p:txBody>
      </p:sp>
      <p:sp>
        <p:nvSpPr>
          <p:cNvPr id="12" name="Block Arc 31">
            <a:extLst>
              <a:ext uri="{FF2B5EF4-FFF2-40B4-BE49-F238E27FC236}">
                <a16:creationId xmlns:a16="http://schemas.microsoft.com/office/drawing/2014/main" id="{AF91B004-0AA2-0BF3-8EA9-B40DBFDC8302}"/>
              </a:ext>
            </a:extLst>
          </p:cNvPr>
          <p:cNvSpPr/>
          <p:nvPr/>
        </p:nvSpPr>
        <p:spPr>
          <a:xfrm>
            <a:off x="6598436" y="5743189"/>
            <a:ext cx="515880" cy="571243"/>
          </a:xfrm>
          <a:custGeom>
            <a:avLst/>
            <a:gdLst>
              <a:gd name="f0" fmla="val w"/>
              <a:gd name="f1" fmla="val h"/>
              <a:gd name="f2" fmla="val 0"/>
              <a:gd name="f3" fmla="val 2890784"/>
              <a:gd name="f4" fmla="val 3200962"/>
              <a:gd name="f5" fmla="val 1107828"/>
              <a:gd name="f6" fmla="val 2097026"/>
              <a:gd name="f7" fmla="val 1025313"/>
              <a:gd name="f8" fmla="val 958422"/>
              <a:gd name="f9" fmla="val 2163918"/>
              <a:gd name="f10" fmla="val 2246432"/>
              <a:gd name="f11" fmla="val 2302715"/>
              <a:gd name="f12" fmla="val 989545"/>
              <a:gd name="f13" fmla="val 2351730"/>
              <a:gd name="f14" fmla="val 1036589"/>
              <a:gd name="f15" fmla="val 2375275"/>
              <a:gd name="f16" fmla="val 985421"/>
              <a:gd name="f17" fmla="val 2684898"/>
              <a:gd name="f18" fmla="val 1230235"/>
              <a:gd name="f19" fmla="val 1179067"/>
              <a:gd name="f20" fmla="val 1226111"/>
              <a:gd name="f21" fmla="val 1257233"/>
              <a:gd name="f22" fmla="val 1190342"/>
              <a:gd name="f23" fmla="val 2199259"/>
              <a:gd name="f24" fmla="val 56"/>
              <a:gd name="f25" fmla="val 2572924"/>
              <a:gd name="f26" fmla="val -4720"/>
              <a:gd name="f27" fmla="val 2881009"/>
              <a:gd name="f28" fmla="val 291773"/>
              <a:gd name="f29" fmla="val 2890561"/>
              <a:gd name="f30" fmla="val 665346"/>
              <a:gd name="f31" fmla="val 2843000"/>
              <a:gd name="f32" fmla="val 666562"/>
              <a:gd name="f33" fmla="val 1580962"/>
              <a:gd name="f34" fmla="val 2625345"/>
              <a:gd name="f35" fmla="val 672127"/>
              <a:gd name="f36" fmla="val 2623811"/>
              <a:gd name="f37" fmla="val 672166"/>
              <a:gd name="f38" fmla="val 2617992"/>
              <a:gd name="f39" fmla="val 444585"/>
              <a:gd name="f40" fmla="val 2430306"/>
              <a:gd name="f41" fmla="val 263961"/>
              <a:gd name="f42" fmla="val 2202670"/>
              <a:gd name="f43" fmla="val 266871"/>
              <a:gd name="f44" fmla="val 1975033"/>
              <a:gd name="f45" fmla="val 269781"/>
              <a:gd name="f46" fmla="val 1792025"/>
              <a:gd name="f47" fmla="val 455143"/>
              <a:gd name="f48" fmla="val 682798"/>
              <a:gd name="f49" fmla="val 1790626"/>
              <a:gd name="f50" fmla="val 2041344"/>
              <a:gd name="f51" fmla="val 2137614"/>
              <a:gd name="f52" fmla="val 2215656"/>
              <a:gd name="f53" fmla="val 1659004"/>
              <a:gd name="f54" fmla="val 1755274"/>
              <a:gd name="f55" fmla="val 3026650"/>
              <a:gd name="f56" fmla="val 3122920"/>
              <a:gd name="f57" fmla="val 174312"/>
              <a:gd name="f58" fmla="val 78042"/>
              <a:gd name="f59" fmla="val 1525187"/>
              <a:gd name="f60" fmla="val 676764"/>
              <a:gd name="f61" fmla="val 1525791"/>
              <a:gd name="f62" fmla="val 1528430"/>
              <a:gd name="f63" fmla="val 305830"/>
              <a:gd name="f64" fmla="val 1827609"/>
              <a:gd name="f65" fmla="val 4806"/>
              <a:gd name="f66" fmla="*/ f0 1 2890784"/>
              <a:gd name="f67" fmla="*/ f1 1 3200962"/>
              <a:gd name="f68" fmla="val f2"/>
              <a:gd name="f69" fmla="val f3"/>
              <a:gd name="f70" fmla="val f4"/>
              <a:gd name="f71" fmla="+- f70 0 f68"/>
              <a:gd name="f72" fmla="+- f69 0 f68"/>
              <a:gd name="f73" fmla="*/ f72 1 2890784"/>
              <a:gd name="f74" fmla="*/ f71 1 3200962"/>
              <a:gd name="f75" fmla="*/ f68 1 f73"/>
              <a:gd name="f76" fmla="*/ f69 1 f73"/>
              <a:gd name="f77" fmla="*/ f68 1 f74"/>
              <a:gd name="f78" fmla="*/ f70 1 f74"/>
              <a:gd name="f79" fmla="*/ f75 f66 1"/>
              <a:gd name="f80" fmla="*/ f76 f66 1"/>
              <a:gd name="f81" fmla="*/ f78 f67 1"/>
              <a:gd name="f82" fmla="*/ f77 f67 1"/>
            </a:gdLst>
            <a:ahLst/>
            <a:cxnLst>
              <a:cxn ang="3cd4">
                <a:pos x="hc" y="t"/>
              </a:cxn>
              <a:cxn ang="0">
                <a:pos x="r" y="vc"/>
              </a:cxn>
              <a:cxn ang="cd4">
                <a:pos x="hc" y="b"/>
              </a:cxn>
              <a:cxn ang="cd2">
                <a:pos x="l" y="vc"/>
              </a:cxn>
            </a:cxnLst>
            <a:rect l="f79" t="f82" r="f80" b="f81"/>
            <a:pathLst>
              <a:path w="2890784" h="3200962">
                <a:moveTo>
                  <a:pt x="f5" y="f6"/>
                </a:moveTo>
                <a:cubicBezTo>
                  <a:pt x="f7" y="f6"/>
                  <a:pt x="f8" y="f9"/>
                  <a:pt x="f8" y="f10"/>
                </a:cubicBezTo>
                <a:cubicBezTo>
                  <a:pt x="f8" y="f11"/>
                  <a:pt x="f12" y="f13"/>
                  <a:pt x="f14" y="f15"/>
                </a:cubicBezTo>
                <a:lnTo>
                  <a:pt x="f16" y="f17"/>
                </a:lnTo>
                <a:lnTo>
                  <a:pt x="f18" y="f17"/>
                </a:lnTo>
                <a:lnTo>
                  <a:pt x="f19" y="f15"/>
                </a:lnTo>
                <a:cubicBezTo>
                  <a:pt x="f20" y="f13"/>
                  <a:pt x="f21" y="f11"/>
                  <a:pt x="f21" y="f10"/>
                </a:cubicBezTo>
                <a:cubicBezTo>
                  <a:pt x="f21" y="f9"/>
                  <a:pt x="f22" y="f6"/>
                  <a:pt x="f5" y="f6"/>
                </a:cubicBezTo>
                <a:close/>
                <a:moveTo>
                  <a:pt x="f23" y="f24"/>
                </a:moveTo>
                <a:cubicBezTo>
                  <a:pt x="f25" y="f26"/>
                  <a:pt x="f27" y="f28"/>
                  <a:pt x="f29" y="f30"/>
                </a:cubicBezTo>
                <a:lnTo>
                  <a:pt x="f31" y="f32"/>
                </a:lnTo>
                <a:lnTo>
                  <a:pt x="f3" y="f32"/>
                </a:lnTo>
                <a:lnTo>
                  <a:pt x="f3" y="f33"/>
                </a:lnTo>
                <a:lnTo>
                  <a:pt x="f34" y="f33"/>
                </a:lnTo>
                <a:lnTo>
                  <a:pt x="f34" y="f35"/>
                </a:lnTo>
                <a:lnTo>
                  <a:pt x="f36" y="f37"/>
                </a:lnTo>
                <a:cubicBezTo>
                  <a:pt x="f38" y="f39"/>
                  <a:pt x="f40" y="f41"/>
                  <a:pt x="f42" y="f43"/>
                </a:cubicBezTo>
                <a:cubicBezTo>
                  <a:pt x="f44" y="f45"/>
                  <a:pt x="f46" y="f47"/>
                  <a:pt x="f46" y="f48"/>
                </a:cubicBezTo>
                <a:lnTo>
                  <a:pt x="f49" y="f48"/>
                </a:lnTo>
                <a:lnTo>
                  <a:pt x="f49" y="f33"/>
                </a:lnTo>
                <a:lnTo>
                  <a:pt x="f50" y="f33"/>
                </a:lnTo>
                <a:cubicBezTo>
                  <a:pt x="f51" y="f33"/>
                  <a:pt x="f52" y="f53"/>
                  <a:pt x="f52" y="f54"/>
                </a:cubicBezTo>
                <a:lnTo>
                  <a:pt x="f52" y="f55"/>
                </a:lnTo>
                <a:cubicBezTo>
                  <a:pt x="f52" y="f56"/>
                  <a:pt x="f51" y="f4"/>
                  <a:pt x="f50" y="f4"/>
                </a:cubicBezTo>
                <a:lnTo>
                  <a:pt x="f57" y="f4"/>
                </a:lnTo>
                <a:cubicBezTo>
                  <a:pt x="f58" y="f4"/>
                  <a:pt x="f2" y="f56"/>
                  <a:pt x="f2" y="f55"/>
                </a:cubicBezTo>
                <a:lnTo>
                  <a:pt x="f2" y="f54"/>
                </a:lnTo>
                <a:cubicBezTo>
                  <a:pt x="f2" y="f53"/>
                  <a:pt x="f58" y="f33"/>
                  <a:pt x="f57" y="f33"/>
                </a:cubicBezTo>
                <a:lnTo>
                  <a:pt x="f59" y="f33"/>
                </a:lnTo>
                <a:lnTo>
                  <a:pt x="f59" y="f60"/>
                </a:lnTo>
                <a:lnTo>
                  <a:pt x="f61" y="f60"/>
                </a:lnTo>
                <a:cubicBezTo>
                  <a:pt x="f62" y="f63"/>
                  <a:pt x="f64" y="f65"/>
                  <a:pt x="f23" y="f24"/>
                </a:cubicBezTo>
                <a:close/>
              </a:path>
            </a:pathLst>
          </a:custGeom>
          <a:solidFill>
            <a:schemeClr val="bg1"/>
          </a:solidFill>
          <a:ln cap="flat">
            <a:noFill/>
            <a:prstDash val="solid"/>
          </a:ln>
        </p:spPr>
        <p:txBody>
          <a:bodyPr vert="horz" wrap="square" lIns="121920" tIns="60960" rIns="121920" bIns="60960" anchor="ctr" anchorCtr="1" compatLnSpc="1">
            <a:noAutofit/>
          </a:bodyPr>
          <a:lstStyle/>
          <a:p>
            <a:pPr algn="ctr" defTabSz="1219140">
              <a:defRPr sz="1800" b="0" i="0" u="none" strike="noStrike" kern="0" cap="none" spc="0" baseline="0">
                <a:solidFill>
                  <a:srgbClr val="000000"/>
                </a:solidFill>
                <a:uFillTx/>
              </a:defRPr>
            </a:pPr>
            <a:endParaRPr lang="en-US" sz="1400">
              <a:solidFill>
                <a:schemeClr val="bg1"/>
              </a:solidFill>
              <a:ea typeface="맑은 고딕" pitchFamily="34"/>
              <a:cs typeface="B Nazanin" panose="00000700000000000000" pitchFamily="2" charset="-78"/>
            </a:endParaRPr>
          </a:p>
        </p:txBody>
      </p:sp>
      <p:sp>
        <p:nvSpPr>
          <p:cNvPr id="13" name="Freeform 53">
            <a:extLst>
              <a:ext uri="{FF2B5EF4-FFF2-40B4-BE49-F238E27FC236}">
                <a16:creationId xmlns:a16="http://schemas.microsoft.com/office/drawing/2014/main" id="{CC345415-A642-4063-8D34-7448C891C270}"/>
              </a:ext>
            </a:extLst>
          </p:cNvPr>
          <p:cNvSpPr/>
          <p:nvPr/>
        </p:nvSpPr>
        <p:spPr>
          <a:xfrm>
            <a:off x="8325300" y="5778291"/>
            <a:ext cx="565331" cy="579644"/>
          </a:xfrm>
          <a:custGeom>
            <a:avLst/>
            <a:gdLst>
              <a:gd name="f0" fmla="val 10800000"/>
              <a:gd name="f1" fmla="val 5400000"/>
              <a:gd name="f2" fmla="val 180"/>
              <a:gd name="f3" fmla="val w"/>
              <a:gd name="f4" fmla="val h"/>
              <a:gd name="f5" fmla="val 0"/>
              <a:gd name="f6" fmla="val 2296406"/>
              <a:gd name="f7" fmla="val 2354521"/>
              <a:gd name="f8" fmla="val 2279640"/>
              <a:gd name="f9" fmla="val 1747818"/>
              <a:gd name="f10" fmla="val 1827546"/>
              <a:gd name="f11" fmla="val 1826304"/>
              <a:gd name="f12" fmla="val 1873723"/>
              <a:gd name="f13" fmla="val 1907635"/>
              <a:gd name="f14" fmla="val 1985737"/>
              <a:gd name="f15" fmla="val 2047488"/>
              <a:gd name="f16" fmla="val 1955104"/>
              <a:gd name="f17" fmla="val 2095900"/>
              <a:gd name="f18" fmla="val 1897166"/>
              <a:gd name="f19" fmla="val 2139232"/>
              <a:gd name="f20" fmla="val 1773393"/>
              <a:gd name="f21" fmla="val 2006999"/>
              <a:gd name="f22" fmla="val 1682537"/>
              <a:gd name="f23" fmla="val 1962549"/>
              <a:gd name="f24" fmla="val 1528613"/>
              <a:gd name="f25" fmla="val 1380482"/>
              <a:gd name="f26" fmla="val 2120816"/>
              <a:gd name="f27" fmla="val 1495542"/>
              <a:gd name="f28" fmla="val 1788127"/>
              <a:gd name="f29" fmla="val 909489"/>
              <a:gd name="f30" fmla="val 1225390"/>
              <a:gd name="f31" fmla="val 414951"/>
              <a:gd name="f32" fmla="val 2322212"/>
              <a:gd name="f33" fmla="val 293184"/>
              <a:gd name="f34" fmla="val 2052845"/>
              <a:gd name="f35" fmla="val 520411"/>
              <a:gd name="f36" fmla="val 767428"/>
              <a:gd name="f37" fmla="val 325060"/>
              <a:gd name="f38" fmla="val 542715"/>
              <a:gd name="f39" fmla="val -71458"/>
              <a:gd name="f40" fmla="val 102202"/>
              <a:gd name="f41" fmla="val 11167"/>
              <a:gd name="f42" fmla="val 5505"/>
              <a:gd name="f43" fmla="val 111065"/>
              <a:gd name="f44" fmla="val -52229"/>
              <a:gd name="f45" fmla="val 554777"/>
              <a:gd name="f46" fmla="val 358209"/>
              <a:gd name="f47" fmla="val 771719"/>
              <a:gd name="f48" fmla="val 578452"/>
              <a:gd name="f49" fmla="val 2041440"/>
              <a:gd name="f50" fmla="val 514597"/>
              <a:gd name="f51" fmla="val 662729"/>
              <a:gd name="f52" fmla="val 1124906"/>
              <a:gd name="f53" fmla="val 1004182"/>
              <a:gd name="f54" fmla="val 1676517"/>
              <a:gd name="f55" fmla="val 1608523"/>
              <a:gd name="f56" fmla="val 1795262"/>
              <a:gd name="f57" fmla="val 1589016"/>
              <a:gd name="f58" fmla="val 2094931"/>
              <a:gd name="f59" fmla="val 1557316"/>
              <a:gd name="f60" fmla="+- 0 0 -90"/>
              <a:gd name="f61" fmla="*/ f3 1 2296406"/>
              <a:gd name="f62" fmla="*/ f4 1 2354521"/>
              <a:gd name="f63" fmla="val f5"/>
              <a:gd name="f64" fmla="val f6"/>
              <a:gd name="f65" fmla="val f7"/>
              <a:gd name="f66" fmla="*/ f60 f0 1"/>
              <a:gd name="f67" fmla="+- f65 0 f63"/>
              <a:gd name="f68" fmla="+- f64 0 f63"/>
              <a:gd name="f69" fmla="*/ f66 1 f2"/>
              <a:gd name="f70" fmla="*/ f68 1 2296406"/>
              <a:gd name="f71" fmla="*/ f67 1 2354521"/>
              <a:gd name="f72" fmla="*/ 1495542 f68 1"/>
              <a:gd name="f73" fmla="*/ 909489 f68 1"/>
              <a:gd name="f74" fmla="*/ 414951 f68 1"/>
              <a:gd name="f75" fmla="*/ 293184 f68 1"/>
              <a:gd name="f76" fmla="*/ 520411 f68 1"/>
              <a:gd name="f77" fmla="*/ 11167 f68 1"/>
              <a:gd name="f78" fmla="*/ 771719 f68 1"/>
              <a:gd name="f79" fmla="*/ 2041440 f68 1"/>
              <a:gd name="f80" fmla="*/ 2296406 f68 1"/>
              <a:gd name="f81" fmla="*/ 1124906 f68 1"/>
              <a:gd name="f82" fmla="*/ 1676517 f68 1"/>
              <a:gd name="f83" fmla="*/ 2279640 f68 1"/>
              <a:gd name="f84" fmla="*/ 2094931 f68 1"/>
              <a:gd name="f85" fmla="*/ 1380482 f68 1"/>
              <a:gd name="f86" fmla="*/ 1747818 f67 1"/>
              <a:gd name="f87" fmla="*/ 1528613 f68 1"/>
              <a:gd name="f88" fmla="*/ 2354521 f67 1"/>
              <a:gd name="f89" fmla="*/ 2120816 f67 1"/>
              <a:gd name="f90" fmla="*/ 1788127 f67 1"/>
              <a:gd name="f91" fmla="*/ 1225390 f67 1"/>
              <a:gd name="f92" fmla="*/ 2322212 f67 1"/>
              <a:gd name="f93" fmla="*/ 2052845 f67 1"/>
              <a:gd name="f94" fmla="*/ 767428 f67 1"/>
              <a:gd name="f95" fmla="*/ 5505 f67 1"/>
              <a:gd name="f96" fmla="*/ 578452 f67 1"/>
              <a:gd name="f97" fmla="*/ 514597 f67 1"/>
              <a:gd name="f98" fmla="*/ 662729 f67 1"/>
              <a:gd name="f99" fmla="*/ 1004182 f67 1"/>
              <a:gd name="f100" fmla="*/ 1608523 f67 1"/>
              <a:gd name="f101" fmla="*/ 1557316 f67 1"/>
              <a:gd name="f102" fmla="*/ 1682537 f68 1"/>
              <a:gd name="f103" fmla="*/ 1962549 f67 1"/>
              <a:gd name="f104" fmla="*/ 1955104 f68 1"/>
              <a:gd name="f105" fmla="*/ 2095900 f67 1"/>
              <a:gd name="f106" fmla="*/ 1827546 f68 1"/>
              <a:gd name="f107" fmla="*/ 1826304 f67 1"/>
              <a:gd name="f108" fmla="+- f69 0 f1"/>
              <a:gd name="f109" fmla="*/ f72 1 2296406"/>
              <a:gd name="f110" fmla="*/ f73 1 2296406"/>
              <a:gd name="f111" fmla="*/ f74 1 2296406"/>
              <a:gd name="f112" fmla="*/ f75 1 2296406"/>
              <a:gd name="f113" fmla="*/ f76 1 2296406"/>
              <a:gd name="f114" fmla="*/ f77 1 2296406"/>
              <a:gd name="f115" fmla="*/ f78 1 2296406"/>
              <a:gd name="f116" fmla="*/ f79 1 2296406"/>
              <a:gd name="f117" fmla="*/ f80 1 2296406"/>
              <a:gd name="f118" fmla="*/ f81 1 2296406"/>
              <a:gd name="f119" fmla="*/ f82 1 2296406"/>
              <a:gd name="f120" fmla="*/ f83 1 2296406"/>
              <a:gd name="f121" fmla="*/ f84 1 2296406"/>
              <a:gd name="f122" fmla="*/ f85 1 2296406"/>
              <a:gd name="f123" fmla="*/ f86 1 2354521"/>
              <a:gd name="f124" fmla="*/ f87 1 2296406"/>
              <a:gd name="f125" fmla="*/ f88 1 2354521"/>
              <a:gd name="f126" fmla="*/ f89 1 2354521"/>
              <a:gd name="f127" fmla="*/ f90 1 2354521"/>
              <a:gd name="f128" fmla="*/ f91 1 2354521"/>
              <a:gd name="f129" fmla="*/ f92 1 2354521"/>
              <a:gd name="f130" fmla="*/ f93 1 2354521"/>
              <a:gd name="f131" fmla="*/ f94 1 2354521"/>
              <a:gd name="f132" fmla="*/ f95 1 2354521"/>
              <a:gd name="f133" fmla="*/ f96 1 2354521"/>
              <a:gd name="f134" fmla="*/ f97 1 2354521"/>
              <a:gd name="f135" fmla="*/ f98 1 2354521"/>
              <a:gd name="f136" fmla="*/ f99 1 2354521"/>
              <a:gd name="f137" fmla="*/ f100 1 2354521"/>
              <a:gd name="f138" fmla="*/ f101 1 2354521"/>
              <a:gd name="f139" fmla="*/ f102 1 2296406"/>
              <a:gd name="f140" fmla="*/ f103 1 2354521"/>
              <a:gd name="f141" fmla="*/ f104 1 2296406"/>
              <a:gd name="f142" fmla="*/ f105 1 2354521"/>
              <a:gd name="f143" fmla="*/ f106 1 2296406"/>
              <a:gd name="f144" fmla="*/ f107 1 2354521"/>
              <a:gd name="f145" fmla="*/ f63 1 f70"/>
              <a:gd name="f146" fmla="*/ f64 1 f70"/>
              <a:gd name="f147" fmla="*/ f63 1 f71"/>
              <a:gd name="f148" fmla="*/ f65 1 f71"/>
              <a:gd name="f149" fmla="*/ f120 1 f70"/>
              <a:gd name="f150" fmla="*/ f123 1 f71"/>
              <a:gd name="f151" fmla="*/ f143 1 f70"/>
              <a:gd name="f152" fmla="*/ f144 1 f71"/>
              <a:gd name="f153" fmla="*/ f141 1 f70"/>
              <a:gd name="f154" fmla="*/ f142 1 f71"/>
              <a:gd name="f155" fmla="*/ f139 1 f70"/>
              <a:gd name="f156" fmla="*/ f140 1 f71"/>
              <a:gd name="f157" fmla="*/ f124 1 f70"/>
              <a:gd name="f158" fmla="*/ f125 1 f71"/>
              <a:gd name="f159" fmla="*/ f122 1 f70"/>
              <a:gd name="f160" fmla="*/ f126 1 f71"/>
              <a:gd name="f161" fmla="*/ f109 1 f70"/>
              <a:gd name="f162" fmla="*/ f127 1 f71"/>
              <a:gd name="f163" fmla="*/ f110 1 f70"/>
              <a:gd name="f164" fmla="*/ f128 1 f71"/>
              <a:gd name="f165" fmla="*/ f111 1 f70"/>
              <a:gd name="f166" fmla="*/ f129 1 f71"/>
              <a:gd name="f167" fmla="*/ f112 1 f70"/>
              <a:gd name="f168" fmla="*/ f130 1 f71"/>
              <a:gd name="f169" fmla="*/ f113 1 f70"/>
              <a:gd name="f170" fmla="*/ f131 1 f71"/>
              <a:gd name="f171" fmla="*/ f114 1 f70"/>
              <a:gd name="f172" fmla="*/ f132 1 f71"/>
              <a:gd name="f173" fmla="*/ f115 1 f70"/>
              <a:gd name="f174" fmla="*/ f133 1 f71"/>
              <a:gd name="f175" fmla="*/ f116 1 f70"/>
              <a:gd name="f176" fmla="*/ f134 1 f71"/>
              <a:gd name="f177" fmla="*/ f117 1 f70"/>
              <a:gd name="f178" fmla="*/ f135 1 f71"/>
              <a:gd name="f179" fmla="*/ f118 1 f70"/>
              <a:gd name="f180" fmla="*/ f136 1 f71"/>
              <a:gd name="f181" fmla="*/ f119 1 f70"/>
              <a:gd name="f182" fmla="*/ f137 1 f71"/>
              <a:gd name="f183" fmla="*/ f121 1 f70"/>
              <a:gd name="f184" fmla="*/ f138 1 f71"/>
              <a:gd name="f185" fmla="*/ f145 f61 1"/>
              <a:gd name="f186" fmla="*/ f146 f61 1"/>
              <a:gd name="f187" fmla="*/ f148 f62 1"/>
              <a:gd name="f188" fmla="*/ f147 f62 1"/>
              <a:gd name="f189" fmla="*/ f149 f61 1"/>
              <a:gd name="f190" fmla="*/ f150 f62 1"/>
              <a:gd name="f191" fmla="*/ f151 f61 1"/>
              <a:gd name="f192" fmla="*/ f152 f62 1"/>
              <a:gd name="f193" fmla="*/ f153 f61 1"/>
              <a:gd name="f194" fmla="*/ f154 f62 1"/>
              <a:gd name="f195" fmla="*/ f155 f61 1"/>
              <a:gd name="f196" fmla="*/ f156 f62 1"/>
              <a:gd name="f197" fmla="*/ f157 f61 1"/>
              <a:gd name="f198" fmla="*/ f158 f62 1"/>
              <a:gd name="f199" fmla="*/ f159 f61 1"/>
              <a:gd name="f200" fmla="*/ f160 f62 1"/>
              <a:gd name="f201" fmla="*/ f161 f61 1"/>
              <a:gd name="f202" fmla="*/ f162 f62 1"/>
              <a:gd name="f203" fmla="*/ f163 f61 1"/>
              <a:gd name="f204" fmla="*/ f164 f62 1"/>
              <a:gd name="f205" fmla="*/ f165 f61 1"/>
              <a:gd name="f206" fmla="*/ f166 f62 1"/>
              <a:gd name="f207" fmla="*/ f167 f61 1"/>
              <a:gd name="f208" fmla="*/ f168 f62 1"/>
              <a:gd name="f209" fmla="*/ f169 f61 1"/>
              <a:gd name="f210" fmla="*/ f170 f62 1"/>
              <a:gd name="f211" fmla="*/ f171 f61 1"/>
              <a:gd name="f212" fmla="*/ f172 f62 1"/>
              <a:gd name="f213" fmla="*/ f173 f61 1"/>
              <a:gd name="f214" fmla="*/ f174 f62 1"/>
              <a:gd name="f215" fmla="*/ f175 f61 1"/>
              <a:gd name="f216" fmla="*/ f176 f62 1"/>
              <a:gd name="f217" fmla="*/ f177 f61 1"/>
              <a:gd name="f218" fmla="*/ f178 f62 1"/>
              <a:gd name="f219" fmla="*/ f179 f61 1"/>
              <a:gd name="f220" fmla="*/ f180 f62 1"/>
              <a:gd name="f221" fmla="*/ f181 f61 1"/>
              <a:gd name="f222" fmla="*/ f182 f62 1"/>
              <a:gd name="f223" fmla="*/ f183 f61 1"/>
              <a:gd name="f224" fmla="*/ f184 f62 1"/>
            </a:gdLst>
            <a:ahLst/>
            <a:cxnLst>
              <a:cxn ang="3cd4">
                <a:pos x="hc" y="t"/>
              </a:cxn>
              <a:cxn ang="0">
                <a:pos x="r" y="vc"/>
              </a:cxn>
              <a:cxn ang="cd4">
                <a:pos x="hc" y="b"/>
              </a:cxn>
              <a:cxn ang="cd2">
                <a:pos x="l" y="vc"/>
              </a:cxn>
              <a:cxn ang="f108">
                <a:pos x="f189" y="f190"/>
              </a:cxn>
              <a:cxn ang="f108">
                <a:pos x="f191" y="f192"/>
              </a:cxn>
              <a:cxn ang="f108">
                <a:pos x="f193" y="f194"/>
              </a:cxn>
              <a:cxn ang="f108">
                <a:pos x="f195" y="f196"/>
              </a:cxn>
              <a:cxn ang="f108">
                <a:pos x="f197" y="f198"/>
              </a:cxn>
              <a:cxn ang="f108">
                <a:pos x="f199" y="f200"/>
              </a:cxn>
              <a:cxn ang="f108">
                <a:pos x="f201" y="f202"/>
              </a:cxn>
              <a:cxn ang="f108">
                <a:pos x="f203" y="f204"/>
              </a:cxn>
              <a:cxn ang="f108">
                <a:pos x="f205" y="f206"/>
              </a:cxn>
              <a:cxn ang="f108">
                <a:pos x="f207" y="f208"/>
              </a:cxn>
              <a:cxn ang="f108">
                <a:pos x="f209" y="f210"/>
              </a:cxn>
              <a:cxn ang="f108">
                <a:pos x="f211" y="f212"/>
              </a:cxn>
              <a:cxn ang="f108">
                <a:pos x="f213" y="f214"/>
              </a:cxn>
              <a:cxn ang="f108">
                <a:pos x="f215" y="f216"/>
              </a:cxn>
              <a:cxn ang="f108">
                <a:pos x="f217" y="f218"/>
              </a:cxn>
              <a:cxn ang="f108">
                <a:pos x="f219" y="f220"/>
              </a:cxn>
              <a:cxn ang="f108">
                <a:pos x="f221" y="f222"/>
              </a:cxn>
              <a:cxn ang="f108">
                <a:pos x="f223" y="f224"/>
              </a:cxn>
            </a:cxnLst>
            <a:rect l="f185" t="f188" r="f186" b="f187"/>
            <a:pathLst>
              <a:path w="2296406" h="2354521">
                <a:moveTo>
                  <a:pt x="f8" y="f9"/>
                </a:moveTo>
                <a:lnTo>
                  <a:pt x="f10" y="f11"/>
                </a:lnTo>
                <a:cubicBezTo>
                  <a:pt x="f12" y="f13"/>
                  <a:pt x="f14" y="f15"/>
                  <a:pt x="f16" y="f17"/>
                </a:cubicBezTo>
                <a:cubicBezTo>
                  <a:pt x="f18" y="f19"/>
                  <a:pt x="f20" y="f21"/>
                  <a:pt x="f22" y="f23"/>
                </a:cubicBezTo>
                <a:lnTo>
                  <a:pt x="f24" y="f7"/>
                </a:lnTo>
                <a:lnTo>
                  <a:pt x="f25" y="f26"/>
                </a:lnTo>
                <a:lnTo>
                  <a:pt x="f27" y="f28"/>
                </a:lnTo>
                <a:lnTo>
                  <a:pt x="f29" y="f30"/>
                </a:lnTo>
                <a:lnTo>
                  <a:pt x="f31" y="f32"/>
                </a:lnTo>
                <a:lnTo>
                  <a:pt x="f33" y="f34"/>
                </a:lnTo>
                <a:lnTo>
                  <a:pt x="f35" y="f36"/>
                </a:lnTo>
                <a:cubicBezTo>
                  <a:pt x="f37" y="f38"/>
                  <a:pt x="f39" y="f40"/>
                  <a:pt x="f41" y="f42"/>
                </a:cubicBezTo>
                <a:cubicBezTo>
                  <a:pt x="f43" y="f44"/>
                  <a:pt x="f45" y="f46"/>
                  <a:pt x="f47" y="f48"/>
                </a:cubicBezTo>
                <a:lnTo>
                  <a:pt x="f49" y="f50"/>
                </a:lnTo>
                <a:lnTo>
                  <a:pt x="f6" y="f51"/>
                </a:lnTo>
                <a:lnTo>
                  <a:pt x="f52" y="f53"/>
                </a:lnTo>
                <a:lnTo>
                  <a:pt x="f54" y="f55"/>
                </a:lnTo>
                <a:cubicBezTo>
                  <a:pt x="f56" y="f57"/>
                  <a:pt x="f58" y="f59"/>
                  <a:pt x="f58" y="f59"/>
                </a:cubicBezTo>
              </a:path>
            </a:pathLst>
          </a:custGeom>
          <a:solidFill>
            <a:schemeClr val="bg1"/>
          </a:solidFill>
          <a:ln cap="flat">
            <a:noFill/>
            <a:prstDash val="solid"/>
          </a:ln>
        </p:spPr>
        <p:txBody>
          <a:bodyPr vert="horz" wrap="square" lIns="121920" tIns="60960" rIns="121920" bIns="60960" anchor="ctr" anchorCtr="1" compatLnSpc="1">
            <a:noAutofit/>
          </a:bodyPr>
          <a:lstStyle/>
          <a:p>
            <a:pPr algn="ctr" defTabSz="1219140">
              <a:defRPr sz="1800" b="0" i="0" u="none" strike="noStrike" kern="0" cap="none" spc="0" baseline="0">
                <a:solidFill>
                  <a:srgbClr val="000000"/>
                </a:solidFill>
                <a:uFillTx/>
              </a:defRPr>
            </a:pPr>
            <a:endParaRPr lang="en-US" sz="1400">
              <a:solidFill>
                <a:schemeClr val="bg1"/>
              </a:solidFill>
              <a:ea typeface="맑은 고딕" pitchFamily="34"/>
              <a:cs typeface="B Nazanin" panose="00000700000000000000" pitchFamily="2" charset="-78"/>
            </a:endParaRPr>
          </a:p>
        </p:txBody>
      </p:sp>
      <p:sp>
        <p:nvSpPr>
          <p:cNvPr id="14" name="Block Arc 10">
            <a:extLst>
              <a:ext uri="{FF2B5EF4-FFF2-40B4-BE49-F238E27FC236}">
                <a16:creationId xmlns:a16="http://schemas.microsoft.com/office/drawing/2014/main" id="{12299F5A-1B89-280F-4473-E2577923D34D}"/>
              </a:ext>
            </a:extLst>
          </p:cNvPr>
          <p:cNvSpPr/>
          <p:nvPr/>
        </p:nvSpPr>
        <p:spPr>
          <a:xfrm>
            <a:off x="3239346" y="4686447"/>
            <a:ext cx="695285" cy="470952"/>
          </a:xfrm>
          <a:custGeom>
            <a:avLst/>
            <a:gdLst>
              <a:gd name="f0" fmla="val w"/>
              <a:gd name="f1" fmla="val h"/>
              <a:gd name="f2" fmla="val 0"/>
              <a:gd name="f3" fmla="val 3219104"/>
              <a:gd name="f4" fmla="val 2180445"/>
              <a:gd name="f5" fmla="val 631935"/>
              <a:gd name="f6" fmla="val 660566"/>
              <a:gd name="f7" fmla="val 582229"/>
              <a:gd name="f8" fmla="val 541935"/>
              <a:gd name="f9" fmla="val 700860"/>
              <a:gd name="f10" fmla="val 750566"/>
              <a:gd name="f11" fmla="val 800272"/>
              <a:gd name="f12" fmla="val 840566"/>
              <a:gd name="f13" fmla="val 681641"/>
              <a:gd name="f14" fmla="val 721935"/>
              <a:gd name="f15" fmla="val 2920524"/>
              <a:gd name="f16" fmla="val 132986"/>
              <a:gd name="f17" fmla="val 2884582"/>
              <a:gd name="f18" fmla="val 2855445"/>
              <a:gd name="f19" fmla="val 171564"/>
              <a:gd name="f20" fmla="val 219152"/>
              <a:gd name="f21" fmla="val 266740"/>
              <a:gd name="f22" fmla="val 305318"/>
              <a:gd name="f23" fmla="val 2956466"/>
              <a:gd name="f24" fmla="val 2985603"/>
              <a:gd name="f25" fmla="val 1840097"/>
              <a:gd name="f26" fmla="val 123357"/>
              <a:gd name="f27" fmla="val 1690593"/>
              <a:gd name="f28" fmla="val 125267"/>
              <a:gd name="f29" fmla="val 1541569"/>
              <a:gd name="f30" fmla="val 163386"/>
              <a:gd name="f31" fmla="val 1407089"/>
              <a:gd name="f32" fmla="val 237534"/>
              <a:gd name="f33" fmla="val 1442443"/>
              <a:gd name="f34" fmla="val 299445"/>
              <a:gd name="f35" fmla="val 1690026"/>
              <a:gd name="f36" fmla="val 162934"/>
              <a:gd name="f37" fmla="val 1991162"/>
              <a:gd name="f38" fmla="val 159087"/>
              <a:gd name="f39" fmla="val 2242273"/>
              <a:gd name="f40" fmla="val 289227"/>
              <a:gd name="f41" fmla="val 2275978"/>
              <a:gd name="f42" fmla="val 226435"/>
              <a:gd name="f43" fmla="val 2139582"/>
              <a:gd name="f44" fmla="val 155746"/>
              <a:gd name="f45" fmla="val 1989600"/>
              <a:gd name="f46" fmla="val 121447"/>
              <a:gd name="f47" fmla="val 1808744"/>
              <a:gd name="f48" fmla="val 1233"/>
              <a:gd name="f49" fmla="val 2156106"/>
              <a:gd name="f50" fmla="val -14520"/>
              <a:gd name="f51" fmla="val 2554236"/>
              <a:gd name="f52" fmla="val 122009"/>
              <a:gd name="f53" fmla="val 2727916"/>
              <a:gd name="f54" fmla="val 332053"/>
              <a:gd name="f55" fmla="val 2797407"/>
              <a:gd name="f56" fmla="val 426906"/>
              <a:gd name="f57" fmla="val 2816730"/>
              <a:gd name="f58" fmla="val 407744"/>
              <a:gd name="f59" fmla="val 2822914"/>
              <a:gd name="f60" fmla="val 396798"/>
              <a:gd name="f61" fmla="val 2848347"/>
              <a:gd name="f62" fmla="val 374270"/>
              <a:gd name="f63" fmla="val 2789714"/>
              <a:gd name="f64" fmla="val 335227"/>
              <a:gd name="f65" fmla="val 2770554"/>
              <a:gd name="f66" fmla="val 301522"/>
              <a:gd name="f67" fmla="val 211287"/>
              <a:gd name="f68" fmla="val 109060"/>
              <a:gd name="f69" fmla="val 2826850"/>
              <a:gd name="f70" fmla="val 34523"/>
              <a:gd name="f71" fmla="val 2918697"/>
              <a:gd name="f72" fmla="val 33333"/>
              <a:gd name="f73" fmla="val 3010544"/>
              <a:gd name="f74" fmla="val 32143"/>
              <a:gd name="f75" fmla="val 3068737"/>
              <a:gd name="f76" fmla="val 122977"/>
              <a:gd name="f77" fmla="val 3064459"/>
              <a:gd name="f78" fmla="val 218431"/>
              <a:gd name="f79" fmla="val 3062319"/>
              <a:gd name="f80" fmla="val 266188"/>
              <a:gd name="f81" fmla="val 3063213"/>
              <a:gd name="f82" fmla="val 242475"/>
              <a:gd name="f83" fmla="val 3054577"/>
              <a:gd name="f84" fmla="val 285936"/>
              <a:gd name="f85" fmla="val 3088600"/>
              <a:gd name="f86" fmla="val 260795"/>
              <a:gd name="f87" fmla="val 3146396"/>
              <a:gd name="f88" fmla="val 297212"/>
              <a:gd name="f89" fmla="val 3198377"/>
              <a:gd name="f90" fmla="val 27802"/>
              <a:gd name="f91" fmla="val 3270974"/>
              <a:gd name="f92" fmla="val 270322"/>
              <a:gd name="f93" fmla="val 3142267"/>
              <a:gd name="f94" fmla="val 378871"/>
              <a:gd name="f95" fmla="val 2977023"/>
              <a:gd name="f96" fmla="val 405424"/>
              <a:gd name="f97" fmla="val 2937650"/>
              <a:gd name="f98" fmla="val 455263"/>
              <a:gd name="f99" fmla="val 2906651"/>
              <a:gd name="f100" fmla="val 507366"/>
              <a:gd name="f101" fmla="val 2854455"/>
              <a:gd name="f102" fmla="val 531728"/>
              <a:gd name="f103" fmla="val 2854593"/>
              <a:gd name="f104" fmla="val 531917"/>
              <a:gd name="f105" fmla="val 2854687"/>
              <a:gd name="f106" fmla="val 532126"/>
              <a:gd name="f107" fmla="val 2854781"/>
              <a:gd name="f108" fmla="val 532336"/>
              <a:gd name="f109" fmla="val 2914835"/>
              <a:gd name="f110" fmla="val 719911"/>
              <a:gd name="f111" fmla="val 2982387"/>
              <a:gd name="f112" fmla="val 1030651"/>
              <a:gd name="f113" fmla="val 2875068"/>
              <a:gd name="f114" fmla="val 1334999"/>
              <a:gd name="f115" fmla="val 2751965"/>
              <a:gd name="f116" fmla="val 1458417"/>
              <a:gd name="f117" fmla="val 2718119"/>
              <a:gd name="f118" fmla="val 1752479"/>
              <a:gd name="f119" fmla="val 2636178"/>
              <a:gd name="f120" fmla="val 1904762"/>
              <a:gd name="f121" fmla="val 2564924"/>
              <a:gd name="f122" fmla="val 2133185"/>
              <a:gd name="f123" fmla="val 2548001"/>
              <a:gd name="f124" fmla="val 2174319"/>
              <a:gd name="f125" fmla="val 2290597"/>
              <a:gd name="f126" fmla="val 2162941"/>
              <a:gd name="f127" fmla="val 2284362"/>
              <a:gd name="f128" fmla="val 2130560"/>
              <a:gd name="f129" fmla="val 2253189"/>
              <a:gd name="f130" fmla="val 1989654"/>
              <a:gd name="f131" fmla="val 2205984"/>
              <a:gd name="f132" fmla="val 1832997"/>
              <a:gd name="f133" fmla="val 2190842"/>
              <a:gd name="f134" fmla="val 1681589"/>
              <a:gd name="f135" fmla="val 1937891"/>
              <a:gd name="f136" fmla="val 1727975"/>
              <a:gd name="f137" fmla="val 1628829"/>
              <a:gd name="f138" fmla="val 1727099"/>
              <a:gd name="f139" fmla="val 1429318"/>
              <a:gd name="f140" fmla="val 1710471"/>
              <a:gd name="f141" fmla="val 1387456"/>
              <a:gd name="f142" fmla="val 1891634"/>
              <a:gd name="f143" fmla="val 1268107"/>
              <a:gd name="f144" fmla="val 2057044"/>
              <a:gd name="f145" fmla="val 1143413"/>
              <a:gd name="f146" fmla="val 943012"/>
              <a:gd name="f147" fmla="val 894916"/>
              <a:gd name="f148" fmla="val 2170818"/>
              <a:gd name="f149" fmla="val 902932"/>
              <a:gd name="f150" fmla="val 1825120"/>
              <a:gd name="f151" fmla="val 910948"/>
              <a:gd name="f152" fmla="val 1650083"/>
              <a:gd name="f153" fmla="val 600994"/>
              <a:gd name="f154" fmla="val 1508303"/>
              <a:gd name="f155" fmla="val -80369"/>
              <a:gd name="f156" fmla="val 1319263"/>
              <a:gd name="f157" fmla="val 7807"/>
              <a:gd name="f158" fmla="val 838786"/>
              <a:gd name="f159" fmla="val 13151"/>
              <a:gd name="f160" fmla="val 796777"/>
              <a:gd name="f161" fmla="val 184160"/>
              <a:gd name="f162" fmla="val 802028"/>
              <a:gd name="f163" fmla="val 275009"/>
              <a:gd name="f164" fmla="val 799402"/>
              <a:gd name="f165" fmla="val 369419"/>
              <a:gd name="f166" fmla="val 659373"/>
              <a:gd name="f167" fmla="val 418407"/>
              <a:gd name="f168" fmla="val 582356"/>
              <a:gd name="f169" fmla="val 555570"/>
              <a:gd name="f170" fmla="val 465957"/>
              <a:gd name="f171" fmla="val 547554"/>
              <a:gd name="f172" fmla="val 374062"/>
              <a:gd name="f173" fmla="val 496786"/>
              <a:gd name="f174" fmla="val 206026"/>
              <a:gd name="f175" fmla="val 531522"/>
              <a:gd name="f176" fmla="val 190273"/>
              <a:gd name="f177" fmla="val 764877"/>
              <a:gd name="f178" fmla="val 64246"/>
              <a:gd name="f179" fmla="val 803177"/>
              <a:gd name="f180" fmla="val 250661"/>
              <a:gd name="f181" fmla="val 924308"/>
              <a:gd name="f182" fmla="val 355683"/>
              <a:gd name="f183" fmla="val 1130053"/>
              <a:gd name="f184" fmla="val 143013"/>
              <a:gd name="f185" fmla="val 1554903"/>
              <a:gd name="f186" fmla="val 11735"/>
              <a:gd name="f187" fmla="*/ f0 1 3219104"/>
              <a:gd name="f188" fmla="*/ f1 1 2180445"/>
              <a:gd name="f189" fmla="val f2"/>
              <a:gd name="f190" fmla="val f3"/>
              <a:gd name="f191" fmla="val f4"/>
              <a:gd name="f192" fmla="+- f191 0 f189"/>
              <a:gd name="f193" fmla="+- f190 0 f189"/>
              <a:gd name="f194" fmla="*/ f193 1 3219104"/>
              <a:gd name="f195" fmla="*/ f192 1 2180445"/>
              <a:gd name="f196" fmla="*/ f189 1 f194"/>
              <a:gd name="f197" fmla="*/ f190 1 f194"/>
              <a:gd name="f198" fmla="*/ f189 1 f195"/>
              <a:gd name="f199" fmla="*/ f191 1 f195"/>
              <a:gd name="f200" fmla="*/ f196 f187 1"/>
              <a:gd name="f201" fmla="*/ f197 f187 1"/>
              <a:gd name="f202" fmla="*/ f199 f188 1"/>
              <a:gd name="f203" fmla="*/ f198 f188 1"/>
            </a:gdLst>
            <a:ahLst/>
            <a:cxnLst>
              <a:cxn ang="3cd4">
                <a:pos x="hc" y="t"/>
              </a:cxn>
              <a:cxn ang="0">
                <a:pos x="r" y="vc"/>
              </a:cxn>
              <a:cxn ang="cd4">
                <a:pos x="hc" y="b"/>
              </a:cxn>
              <a:cxn ang="cd2">
                <a:pos x="l" y="vc"/>
              </a:cxn>
            </a:cxnLst>
            <a:rect l="f200" t="f203" r="f201" b="f202"/>
            <a:pathLst>
              <a:path w="3219104" h="2180445">
                <a:moveTo>
                  <a:pt x="f5" y="f6"/>
                </a:moveTo>
                <a:cubicBezTo>
                  <a:pt x="f7" y="f6"/>
                  <a:pt x="f8" y="f9"/>
                  <a:pt x="f8" y="f10"/>
                </a:cubicBezTo>
                <a:cubicBezTo>
                  <a:pt x="f8" y="f11"/>
                  <a:pt x="f7" y="f12"/>
                  <a:pt x="f5" y="f12"/>
                </a:cubicBezTo>
                <a:cubicBezTo>
                  <a:pt x="f13" y="f12"/>
                  <a:pt x="f14" y="f11"/>
                  <a:pt x="f14" y="f10"/>
                </a:cubicBezTo>
                <a:cubicBezTo>
                  <a:pt x="f14" y="f9"/>
                  <a:pt x="f13" y="f6"/>
                  <a:pt x="f5" y="f6"/>
                </a:cubicBezTo>
                <a:close/>
                <a:moveTo>
                  <a:pt x="f15" y="f16"/>
                </a:moveTo>
                <a:cubicBezTo>
                  <a:pt x="f17" y="f16"/>
                  <a:pt x="f18" y="f19"/>
                  <a:pt x="f18" y="f20"/>
                </a:cubicBezTo>
                <a:cubicBezTo>
                  <a:pt x="f18" y="f21"/>
                  <a:pt x="f17" y="f22"/>
                  <a:pt x="f15" y="f22"/>
                </a:cubicBezTo>
                <a:cubicBezTo>
                  <a:pt x="f23" y="f22"/>
                  <a:pt x="f24" y="f21"/>
                  <a:pt x="f24" y="f20"/>
                </a:cubicBezTo>
                <a:cubicBezTo>
                  <a:pt x="f24" y="f19"/>
                  <a:pt x="f23" y="f16"/>
                  <a:pt x="f15" y="f16"/>
                </a:cubicBezTo>
                <a:close/>
                <a:moveTo>
                  <a:pt x="f25" y="f26"/>
                </a:moveTo>
                <a:cubicBezTo>
                  <a:pt x="f27" y="f28"/>
                  <a:pt x="f29" y="f30"/>
                  <a:pt x="f31" y="f32"/>
                </a:cubicBezTo>
                <a:lnTo>
                  <a:pt x="f33" y="f34"/>
                </a:lnTo>
                <a:cubicBezTo>
                  <a:pt x="f35" y="f36"/>
                  <a:pt x="f37" y="f38"/>
                  <a:pt x="f39" y="f40"/>
                </a:cubicBezTo>
                <a:lnTo>
                  <a:pt x="f41" y="f42"/>
                </a:lnTo>
                <a:cubicBezTo>
                  <a:pt x="f43" y="f44"/>
                  <a:pt x="f45" y="f46"/>
                  <a:pt x="f25" y="f26"/>
                </a:cubicBezTo>
                <a:close/>
                <a:moveTo>
                  <a:pt x="f47" y="f48"/>
                </a:moveTo>
                <a:cubicBezTo>
                  <a:pt x="f49" y="f50"/>
                  <a:pt x="f51" y="f52"/>
                  <a:pt x="f53" y="f54"/>
                </a:cubicBezTo>
                <a:lnTo>
                  <a:pt x="f55" y="f56"/>
                </a:lnTo>
                <a:cubicBezTo>
                  <a:pt x="f57" y="f58"/>
                  <a:pt x="f59" y="f60"/>
                  <a:pt x="f61" y="f62"/>
                </a:cubicBezTo>
                <a:cubicBezTo>
                  <a:pt x="f63" y="f64"/>
                  <a:pt x="f65" y="f66"/>
                  <a:pt x="f65" y="f67"/>
                </a:cubicBezTo>
                <a:cubicBezTo>
                  <a:pt x="f65" y="f68"/>
                  <a:pt x="f69" y="f70"/>
                  <a:pt x="f71" y="f72"/>
                </a:cubicBezTo>
                <a:cubicBezTo>
                  <a:pt x="f73" y="f74"/>
                  <a:pt x="f75" y="f76"/>
                  <a:pt x="f77" y="f78"/>
                </a:cubicBezTo>
                <a:cubicBezTo>
                  <a:pt x="f79" y="f80"/>
                  <a:pt x="f81" y="f82"/>
                  <a:pt x="f83" y="f84"/>
                </a:cubicBezTo>
                <a:cubicBezTo>
                  <a:pt x="f85" y="f86"/>
                  <a:pt x="f87" y="f88"/>
                  <a:pt x="f89" y="f90"/>
                </a:cubicBezTo>
                <a:cubicBezTo>
                  <a:pt x="f91" y="f92"/>
                  <a:pt x="f93" y="f94"/>
                  <a:pt x="f95" y="f96"/>
                </a:cubicBezTo>
                <a:cubicBezTo>
                  <a:pt x="f97" y="f98"/>
                  <a:pt x="f99" y="f100"/>
                  <a:pt x="f101" y="f102"/>
                </a:cubicBezTo>
                <a:cubicBezTo>
                  <a:pt x="f103" y="f104"/>
                  <a:pt x="f105" y="f106"/>
                  <a:pt x="f107" y="f108"/>
                </a:cubicBezTo>
                <a:lnTo>
                  <a:pt x="f109" y="f110"/>
                </a:lnTo>
                <a:cubicBezTo>
                  <a:pt x="f111" y="f112"/>
                  <a:pt x="f113" y="f114"/>
                  <a:pt x="f115" y="f116"/>
                </a:cubicBezTo>
                <a:cubicBezTo>
                  <a:pt x="f117" y="f118"/>
                  <a:pt x="f119" y="f120"/>
                  <a:pt x="f121" y="f122"/>
                </a:cubicBezTo>
                <a:cubicBezTo>
                  <a:pt x="f123" y="f124"/>
                  <a:pt x="f125" y="f126"/>
                  <a:pt x="f127" y="f128"/>
                </a:cubicBezTo>
                <a:cubicBezTo>
                  <a:pt x="f129" y="f130"/>
                  <a:pt x="f131" y="f132"/>
                  <a:pt x="f133" y="f134"/>
                </a:cubicBezTo>
                <a:cubicBezTo>
                  <a:pt x="f135" y="f136"/>
                  <a:pt x="f137" y="f138"/>
                  <a:pt x="f139" y="f140"/>
                </a:cubicBezTo>
                <a:cubicBezTo>
                  <a:pt x="f141" y="f142"/>
                  <a:pt x="f143" y="f144"/>
                  <a:pt x="f145" y="f4"/>
                </a:cubicBezTo>
                <a:lnTo>
                  <a:pt x="f146" y="f4"/>
                </a:lnTo>
                <a:cubicBezTo>
                  <a:pt x="f147" y="f148"/>
                  <a:pt x="f149" y="f150"/>
                  <a:pt x="f151" y="f152"/>
                </a:cubicBezTo>
                <a:cubicBezTo>
                  <a:pt x="f153" y="f154"/>
                  <a:pt x="f155" y="f156"/>
                  <a:pt x="f157" y="f158"/>
                </a:cubicBezTo>
                <a:cubicBezTo>
                  <a:pt x="f159" y="f160"/>
                  <a:pt x="f161" y="f162"/>
                  <a:pt x="f163" y="f164"/>
                </a:cubicBezTo>
                <a:cubicBezTo>
                  <a:pt x="f165" y="f166"/>
                  <a:pt x="f167" y="f168"/>
                  <a:pt x="f169" y="f170"/>
                </a:cubicBezTo>
                <a:cubicBezTo>
                  <a:pt x="f171" y="f172"/>
                  <a:pt x="f173" y="f174"/>
                  <a:pt x="f175" y="f176"/>
                </a:cubicBezTo>
                <a:cubicBezTo>
                  <a:pt x="f177" y="f178"/>
                  <a:pt x="f179" y="f180"/>
                  <a:pt x="f181" y="f182"/>
                </a:cubicBezTo>
                <a:cubicBezTo>
                  <a:pt x="f183" y="f184"/>
                  <a:pt x="f185" y="f186"/>
                  <a:pt x="f47" y="f48"/>
                </a:cubicBezTo>
                <a:close/>
              </a:path>
            </a:pathLst>
          </a:custGeom>
          <a:solidFill>
            <a:schemeClr val="bg1"/>
          </a:solidFill>
          <a:ln cap="flat">
            <a:noFill/>
            <a:prstDash val="solid"/>
          </a:ln>
        </p:spPr>
        <p:txBody>
          <a:bodyPr vert="horz" wrap="square" lIns="121920" tIns="60960" rIns="121920" bIns="60960" anchor="ctr" anchorCtr="1" compatLnSpc="1">
            <a:noAutofit/>
          </a:bodyPr>
          <a:lstStyle/>
          <a:p>
            <a:pPr algn="ctr" defTabSz="1219140">
              <a:defRPr sz="1800" b="0" i="0" u="none" strike="noStrike" kern="0" cap="none" spc="0" baseline="0">
                <a:solidFill>
                  <a:srgbClr val="000000"/>
                </a:solidFill>
                <a:uFillTx/>
              </a:defRPr>
            </a:pPr>
            <a:endParaRPr lang="en-US" sz="1400">
              <a:solidFill>
                <a:schemeClr val="bg1"/>
              </a:solidFill>
              <a:ea typeface="맑은 고딕" pitchFamily="34"/>
              <a:cs typeface="B Nazanin" panose="00000700000000000000" pitchFamily="2" charset="-78"/>
            </a:endParaRPr>
          </a:p>
        </p:txBody>
      </p:sp>
      <p:sp>
        <p:nvSpPr>
          <p:cNvPr id="15" name="Freeform 55">
            <a:extLst>
              <a:ext uri="{FF2B5EF4-FFF2-40B4-BE49-F238E27FC236}">
                <a16:creationId xmlns:a16="http://schemas.microsoft.com/office/drawing/2014/main" id="{ED88D526-BE3B-CEE1-B579-C9EF615B9F6D}"/>
              </a:ext>
            </a:extLst>
          </p:cNvPr>
          <p:cNvSpPr/>
          <p:nvPr/>
        </p:nvSpPr>
        <p:spPr>
          <a:xfrm>
            <a:off x="2628940" y="5548277"/>
            <a:ext cx="357712" cy="876519"/>
          </a:xfrm>
          <a:custGeom>
            <a:avLst/>
            <a:gdLst>
              <a:gd name="f0" fmla="val w"/>
              <a:gd name="f1" fmla="val h"/>
              <a:gd name="f2" fmla="val 0"/>
              <a:gd name="f3" fmla="val 1060423"/>
              <a:gd name="f4" fmla="val 2598393"/>
              <a:gd name="f5" fmla="val 511607"/>
              <a:gd name="f6" fmla="val 1989888"/>
              <a:gd name="f7" fmla="val 421916"/>
              <a:gd name="f8" fmla="val 2038892"/>
              <a:gd name="f9" fmla="val 392123"/>
              <a:gd name="f10" fmla="val 2248491"/>
              <a:gd name="f11" fmla="val 577615"/>
              <a:gd name="f12" fmla="val 2379095"/>
              <a:gd name="f13" fmla="val 531205"/>
              <a:gd name="f14" fmla="val 2257454"/>
              <a:gd name="f15" fmla="val 562054"/>
              <a:gd name="f16" fmla="val 2197447"/>
              <a:gd name="f17" fmla="val 592034"/>
              <a:gd name="f18" fmla="val 2136572"/>
              <a:gd name="f19" fmla="val 592534"/>
              <a:gd name="f20" fmla="val 2167519"/>
              <a:gd name="f21" fmla="val 560915"/>
              <a:gd name="f22" fmla="val 2234057"/>
              <a:gd name="f23" fmla="val 638675"/>
              <a:gd name="f24" fmla="val 2272816"/>
              <a:gd name="f25" fmla="val 602283"/>
              <a:gd name="f26" fmla="val 2156226"/>
              <a:gd name="f27" fmla="val 756001"/>
              <a:gd name="f28" fmla="val 2119500"/>
              <a:gd name="f29" fmla="val 594605"/>
              <a:gd name="f30" fmla="val 1990756"/>
              <a:gd name="f31" fmla="val 828052"/>
              <a:gd name="f32" fmla="val 2024484"/>
              <a:gd name="f33" fmla="val 759407"/>
              <a:gd name="f34" fmla="val 2143283"/>
              <a:gd name="f35" fmla="val 814896"/>
              <a:gd name="f36" fmla="val 2262952"/>
              <a:gd name="f37" fmla="val 774295"/>
              <a:gd name="f38" fmla="val 2270013"/>
              <a:gd name="f39" fmla="val 715464"/>
              <a:gd name="f40" fmla="val 2161619"/>
              <a:gd name="f41" fmla="val 728685"/>
              <a:gd name="f42" fmla="val 2212952"/>
              <a:gd name="f43" fmla="val 798068"/>
              <a:gd name="f44" fmla="val 2415798"/>
              <a:gd name="f45" fmla="val 590532"/>
              <a:gd name="f46" fmla="val 2421590"/>
              <a:gd name="f47" fmla="val 656442"/>
              <a:gd name="f48" fmla="val 451592"/>
              <a:gd name="f49" fmla="val 2586815"/>
              <a:gd name="f50" fmla="val 511509"/>
              <a:gd name="f51" fmla="val 2396411"/>
              <a:gd name="f52" fmla="val 415171"/>
              <a:gd name="f53" fmla="val 2350110"/>
              <a:gd name="f54" fmla="val 389023"/>
              <a:gd name="f55" fmla="val 2345435"/>
              <a:gd name="f56" fmla="val 357666"/>
              <a:gd name="f57" fmla="val 2366802"/>
              <a:gd name="f58" fmla="val 415723"/>
              <a:gd name="f59" fmla="val 2461957"/>
              <a:gd name="f60" fmla="val 77590"/>
              <a:gd name="f61" fmla="val 2209980"/>
              <a:gd name="f62" fmla="val 314998"/>
              <a:gd name="f63" fmla="val 2004011"/>
              <a:gd name="f64" fmla="val 344786"/>
              <a:gd name="f65" fmla="val 1884983"/>
              <a:gd name="f66" fmla="val 722598"/>
              <a:gd name="f67" fmla="val 716460"/>
              <a:gd name="f68" fmla="val 1906965"/>
              <a:gd name="f69" fmla="val 711917"/>
              <a:gd name="f70" fmla="val 1928321"/>
              <a:gd name="f71" fmla="val 707988"/>
              <a:gd name="f72" fmla="val 1948728"/>
              <a:gd name="f73" fmla="val 357819"/>
              <a:gd name="f74" fmla="val 1948059"/>
              <a:gd name="f75" fmla="val 530212"/>
              <a:gd name="f76" fmla="val 651224"/>
              <a:gd name="f77" fmla="val 585486"/>
              <a:gd name="f78" fmla="val 630294"/>
              <a:gd name="f79" fmla="val 696033"/>
              <a:gd name="f80" fmla="val 751307"/>
              <a:gd name="f81" fmla="val 806581"/>
              <a:gd name="f82" fmla="val 851389"/>
              <a:gd name="f83" fmla="val 474938"/>
              <a:gd name="f84" fmla="val 430129"/>
              <a:gd name="f85" fmla="val 551141"/>
              <a:gd name="f86" fmla="val 419664"/>
              <a:gd name="f87" fmla="val 330046"/>
              <a:gd name="f88" fmla="val 640759"/>
              <a:gd name="f89" fmla="val 861855"/>
              <a:gd name="f90" fmla="val 951472"/>
              <a:gd name="f91" fmla="val 640760"/>
              <a:gd name="f92" fmla="val 730377"/>
              <a:gd name="f93" fmla="val 286245"/>
              <a:gd name="f94" fmla="val 353827"/>
              <a:gd name="f95" fmla="val 438132"/>
              <a:gd name="f96" fmla="val 439406"/>
              <a:gd name="f97" fmla="val 623290"/>
              <a:gd name="f98" fmla="val 440561"/>
              <a:gd name="f99" fmla="val 776100"/>
              <a:gd name="f100" fmla="val 356932"/>
              <a:gd name="f101" fmla="val 941305"/>
              <a:gd name="f102" fmla="val 720175"/>
              <a:gd name="f103" fmla="val 898096"/>
              <a:gd name="f104" fmla="val 1115325"/>
              <a:gd name="f105" fmla="val 825241"/>
              <a:gd name="f106" fmla="val 1447764"/>
              <a:gd name="f107" fmla="val 1673413"/>
              <a:gd name="f108" fmla="val 1021935"/>
              <a:gd name="f109" fmla="val 1978110"/>
              <a:gd name="f110" fmla="val 745125"/>
              <a:gd name="f111" fmla="val 1786699"/>
              <a:gd name="f112" fmla="val 734250"/>
              <a:gd name="f113" fmla="val 1834148"/>
              <a:gd name="f114" fmla="val 332991"/>
              <a:gd name="f115" fmla="val 330005"/>
              <a:gd name="f116" fmla="val 1820736"/>
              <a:gd name="f117" fmla="val 326662"/>
              <a:gd name="f118" fmla="val 1807037"/>
              <a:gd name="f119" fmla="val 323192"/>
              <a:gd name="f120" fmla="val 1793020"/>
              <a:gd name="f121" fmla="val 38489"/>
              <a:gd name="f122" fmla="val 1685191"/>
              <a:gd name="f123" fmla="val 237343"/>
              <a:gd name="f124" fmla="val 1457469"/>
              <a:gd name="f125" fmla="val 238009"/>
              <a:gd name="f126" fmla="val 1459571"/>
              <a:gd name="f127" fmla="val 242012"/>
              <a:gd name="f128" fmla="val 1446515"/>
              <a:gd name="f129" fmla="val 171205"/>
              <a:gd name="f130" fmla="val 1115067"/>
              <a:gd name="f131" fmla="val 127758"/>
              <a:gd name="f132" fmla="val 714059"/>
              <a:gd name="f133" fmla="val 527942"/>
              <a:gd name="f134" fmla="val 622760"/>
              <a:gd name="f135" fmla="val 95693"/>
              <a:gd name="f136" fmla="val 695048"/>
              <a:gd name="f137" fmla="val 196745"/>
              <a:gd name="f138" fmla="val 748164"/>
              <a:gd name="f139" fmla="val 301374"/>
              <a:gd name="f140" fmla="val 612692"/>
              <a:gd name="f141" fmla="val 376844"/>
              <a:gd name="f142" fmla="val 447588"/>
              <a:gd name="f143" fmla="val 375495"/>
              <a:gd name="f144" fmla="val 312997"/>
              <a:gd name="f145" fmla="val 298024"/>
              <a:gd name="f146" fmla="val 364591"/>
              <a:gd name="f147" fmla="val 193505"/>
              <a:gd name="f148" fmla="val 435080"/>
              <a:gd name="f149" fmla="val 93397"/>
              <a:gd name="f150" fmla="*/ f0 1 1060423"/>
              <a:gd name="f151" fmla="*/ f1 1 2598393"/>
              <a:gd name="f152" fmla="val f2"/>
              <a:gd name="f153" fmla="val f3"/>
              <a:gd name="f154" fmla="val f4"/>
              <a:gd name="f155" fmla="+- f154 0 f152"/>
              <a:gd name="f156" fmla="+- f153 0 f152"/>
              <a:gd name="f157" fmla="*/ f156 1 1060423"/>
              <a:gd name="f158" fmla="*/ f155 1 2598393"/>
              <a:gd name="f159" fmla="*/ f152 1 f157"/>
              <a:gd name="f160" fmla="*/ f153 1 f157"/>
              <a:gd name="f161" fmla="*/ f152 1 f158"/>
              <a:gd name="f162" fmla="*/ f154 1 f158"/>
              <a:gd name="f163" fmla="*/ f159 f150 1"/>
              <a:gd name="f164" fmla="*/ f160 f150 1"/>
              <a:gd name="f165" fmla="*/ f162 f151 1"/>
              <a:gd name="f166" fmla="*/ f161 f151 1"/>
            </a:gdLst>
            <a:ahLst/>
            <a:cxnLst>
              <a:cxn ang="3cd4">
                <a:pos x="hc" y="t"/>
              </a:cxn>
              <a:cxn ang="0">
                <a:pos x="r" y="vc"/>
              </a:cxn>
              <a:cxn ang="cd4">
                <a:pos x="hc" y="b"/>
              </a:cxn>
              <a:cxn ang="cd2">
                <a:pos x="l" y="vc"/>
              </a:cxn>
            </a:cxnLst>
            <a:rect l="f163" t="f166" r="f164" b="f165"/>
            <a:pathLst>
              <a:path w="1060423" h="2598393">
                <a:moveTo>
                  <a:pt x="f5" y="f6"/>
                </a:moveTo>
                <a:cubicBezTo>
                  <a:pt x="f7" y="f8"/>
                  <a:pt x="f9" y="f10"/>
                  <a:pt x="f11" y="f12"/>
                </a:cubicBezTo>
                <a:cubicBezTo>
                  <a:pt x="f13" y="f14"/>
                  <a:pt x="f15" y="f16"/>
                  <a:pt x="f17" y="f18"/>
                </a:cubicBezTo>
                <a:cubicBezTo>
                  <a:pt x="f19" y="f20"/>
                  <a:pt x="f21" y="f22"/>
                  <a:pt x="f23" y="f24"/>
                </a:cubicBezTo>
                <a:cubicBezTo>
                  <a:pt x="f25" y="f26"/>
                  <a:pt x="f27" y="f28"/>
                  <a:pt x="f29" y="f30"/>
                </a:cubicBezTo>
                <a:cubicBezTo>
                  <a:pt x="f31" y="f32"/>
                  <a:pt x="f33" y="f34"/>
                  <a:pt x="f35" y="f36"/>
                </a:cubicBezTo>
                <a:cubicBezTo>
                  <a:pt x="f37" y="f38"/>
                  <a:pt x="f39" y="f40"/>
                  <a:pt x="f41" y="f42"/>
                </a:cubicBezTo>
                <a:cubicBezTo>
                  <a:pt x="f43" y="f44"/>
                  <a:pt x="f45" y="f46"/>
                  <a:pt x="f47" y="f4"/>
                </a:cubicBezTo>
                <a:cubicBezTo>
                  <a:pt x="f48" y="f49"/>
                  <a:pt x="f50" y="f51"/>
                  <a:pt x="f52" y="f53"/>
                </a:cubicBezTo>
                <a:cubicBezTo>
                  <a:pt x="f54" y="f55"/>
                  <a:pt x="f56" y="f57"/>
                  <a:pt x="f58" y="f59"/>
                </a:cubicBezTo>
                <a:cubicBezTo>
                  <a:pt x="f60" y="f61"/>
                  <a:pt x="f62" y="f63"/>
                  <a:pt x="f5" y="f6"/>
                </a:cubicBezTo>
                <a:close/>
                <a:moveTo>
                  <a:pt x="f64" y="f65"/>
                </a:moveTo>
                <a:lnTo>
                  <a:pt x="f66" y="f65"/>
                </a:lnTo>
                <a:cubicBezTo>
                  <a:pt x="f67" y="f68"/>
                  <a:pt x="f69" y="f70"/>
                  <a:pt x="f71" y="f72"/>
                </a:cubicBezTo>
                <a:lnTo>
                  <a:pt x="f73" y="f74"/>
                </a:lnTo>
                <a:close/>
                <a:moveTo>
                  <a:pt x="f75" y="f76"/>
                </a:moveTo>
                <a:cubicBezTo>
                  <a:pt x="f77" y="f76"/>
                  <a:pt x="f78" y="f79"/>
                  <a:pt x="f78" y="f80"/>
                </a:cubicBezTo>
                <a:cubicBezTo>
                  <a:pt x="f78" y="f81"/>
                  <a:pt x="f77" y="f82"/>
                  <a:pt x="f75" y="f82"/>
                </a:cubicBezTo>
                <a:cubicBezTo>
                  <a:pt x="f83" y="f82"/>
                  <a:pt x="f84" y="f81"/>
                  <a:pt x="f84" y="f80"/>
                </a:cubicBezTo>
                <a:cubicBezTo>
                  <a:pt x="f84" y="f79"/>
                  <a:pt x="f83" y="f76"/>
                  <a:pt x="f75" y="f76"/>
                </a:cubicBezTo>
                <a:close/>
                <a:moveTo>
                  <a:pt x="f75" y="f85"/>
                </a:moveTo>
                <a:cubicBezTo>
                  <a:pt x="f86" y="f85"/>
                  <a:pt x="f87" y="f88"/>
                  <a:pt x="f87" y="f80"/>
                </a:cubicBezTo>
                <a:cubicBezTo>
                  <a:pt x="f87" y="f89"/>
                  <a:pt x="f86" y="f90"/>
                  <a:pt x="f75" y="f90"/>
                </a:cubicBezTo>
                <a:cubicBezTo>
                  <a:pt x="f91" y="f90"/>
                  <a:pt x="f92" y="f89"/>
                  <a:pt x="f92" y="f80"/>
                </a:cubicBezTo>
                <a:cubicBezTo>
                  <a:pt x="f92" y="f88"/>
                  <a:pt x="f91" y="f85"/>
                  <a:pt x="f75" y="f85"/>
                </a:cubicBezTo>
                <a:close/>
                <a:moveTo>
                  <a:pt x="f93" y="f94"/>
                </a:moveTo>
                <a:cubicBezTo>
                  <a:pt x="f95" y="f96"/>
                  <a:pt x="f97" y="f98"/>
                  <a:pt x="f99" y="f100"/>
                </a:cubicBezTo>
                <a:cubicBezTo>
                  <a:pt x="f101" y="f102"/>
                  <a:pt x="f103" y="f104"/>
                  <a:pt x="f105" y="f106"/>
                </a:cubicBezTo>
                <a:lnTo>
                  <a:pt x="f3" y="f107"/>
                </a:lnTo>
                <a:lnTo>
                  <a:pt x="f108" y="f109"/>
                </a:lnTo>
                <a:lnTo>
                  <a:pt x="f110" y="f111"/>
                </a:lnTo>
                <a:lnTo>
                  <a:pt x="f112" y="f113"/>
                </a:lnTo>
                <a:lnTo>
                  <a:pt x="f114" y="f113"/>
                </a:lnTo>
                <a:cubicBezTo>
                  <a:pt x="f115" y="f116"/>
                  <a:pt x="f117" y="f118"/>
                  <a:pt x="f119" y="f120"/>
                </a:cubicBezTo>
                <a:lnTo>
                  <a:pt x="f121" y="f6"/>
                </a:lnTo>
                <a:lnTo>
                  <a:pt x="f2" y="f122"/>
                </a:lnTo>
                <a:lnTo>
                  <a:pt x="f123" y="f124"/>
                </a:lnTo>
                <a:lnTo>
                  <a:pt x="f125" y="f126"/>
                </a:lnTo>
                <a:lnTo>
                  <a:pt x="f127" y="f128"/>
                </a:lnTo>
                <a:cubicBezTo>
                  <a:pt x="f129" y="f130"/>
                  <a:pt x="f131" y="f132"/>
                  <a:pt x="f93" y="f94"/>
                </a:cubicBezTo>
                <a:close/>
                <a:moveTo>
                  <a:pt x="f133" y="f2"/>
                </a:moveTo>
                <a:cubicBezTo>
                  <a:pt x="f134" y="f135"/>
                  <a:pt x="f136" y="f137"/>
                  <a:pt x="f138" y="f139"/>
                </a:cubicBezTo>
                <a:cubicBezTo>
                  <a:pt x="f140" y="f141"/>
                  <a:pt x="f142" y="f143"/>
                  <a:pt x="f144" y="f145"/>
                </a:cubicBezTo>
                <a:cubicBezTo>
                  <a:pt x="f146" y="f147"/>
                  <a:pt x="f148" y="f149"/>
                  <a:pt x="f133" y="f2"/>
                </a:cubicBezTo>
                <a:close/>
              </a:path>
            </a:pathLst>
          </a:custGeom>
          <a:solidFill>
            <a:schemeClr val="bg1"/>
          </a:solidFill>
          <a:ln cap="flat">
            <a:noFill/>
            <a:prstDash val="solid"/>
          </a:ln>
        </p:spPr>
        <p:txBody>
          <a:bodyPr vert="horz" wrap="square" lIns="121920" tIns="60960" rIns="121920" bIns="60960" anchor="ctr" anchorCtr="1" compatLnSpc="1">
            <a:noAutofit/>
          </a:bodyPr>
          <a:lstStyle/>
          <a:p>
            <a:pPr algn="ctr" defTabSz="1219140">
              <a:defRPr sz="1800" b="0" i="0" u="none" strike="noStrike" kern="0" cap="none" spc="0" baseline="0">
                <a:solidFill>
                  <a:srgbClr val="000000"/>
                </a:solidFill>
                <a:uFillTx/>
              </a:defRPr>
            </a:pPr>
            <a:endParaRPr lang="en-US" sz="1400">
              <a:solidFill>
                <a:schemeClr val="bg1"/>
              </a:solidFill>
              <a:ea typeface="맑은 고딕" pitchFamily="34"/>
              <a:cs typeface="B Nazanin" panose="00000700000000000000" pitchFamily="2" charset="-78"/>
            </a:endParaRPr>
          </a:p>
        </p:txBody>
      </p:sp>
      <p:sp>
        <p:nvSpPr>
          <p:cNvPr id="16" name="Round Same Side Corner Rectangle 36">
            <a:extLst>
              <a:ext uri="{FF2B5EF4-FFF2-40B4-BE49-F238E27FC236}">
                <a16:creationId xmlns:a16="http://schemas.microsoft.com/office/drawing/2014/main" id="{7E6F53AB-8DB1-2F34-03D1-0656EF511FDB}"/>
              </a:ext>
            </a:extLst>
          </p:cNvPr>
          <p:cNvSpPr/>
          <p:nvPr/>
        </p:nvSpPr>
        <p:spPr>
          <a:xfrm>
            <a:off x="7337677" y="5778279"/>
            <a:ext cx="655441" cy="518196"/>
          </a:xfrm>
          <a:custGeom>
            <a:avLst/>
            <a:gdLst>
              <a:gd name="f0" fmla="val w"/>
              <a:gd name="f1" fmla="val h"/>
              <a:gd name="f2" fmla="val 0"/>
              <a:gd name="f3" fmla="val 3219104"/>
              <a:gd name="f4" fmla="val 2545072"/>
              <a:gd name="f5" fmla="val 2779672"/>
              <a:gd name="f6" fmla="val 457200"/>
              <a:gd name="f7" fmla="val 2975888"/>
              <a:gd name="f8" fmla="val 3110212"/>
              <a:gd name="f9" fmla="val 566092"/>
              <a:gd name="f10" fmla="val 700416"/>
              <a:gd name="f11" fmla="val 2301856"/>
              <a:gd name="f12" fmla="val 2436180"/>
              <a:gd name="f13" fmla="val 243216"/>
              <a:gd name="f14" fmla="val 439432"/>
              <a:gd name="f15" fmla="val 108892"/>
              <a:gd name="f16" fmla="val 1428476"/>
              <a:gd name="f17" fmla="val 174246"/>
              <a:gd name="f18" fmla="val 1372210"/>
              <a:gd name="f19" fmla="val 1326598"/>
              <a:gd name="f20" fmla="val 219858"/>
              <a:gd name="f21" fmla="val 276124"/>
              <a:gd name="f22" fmla="val 1892506"/>
              <a:gd name="f23" fmla="val 1846894"/>
              <a:gd name="f24" fmla="val 1790628"/>
              <a:gd name="f25" fmla="val 1285704"/>
              <a:gd name="f26" fmla="val 1933400"/>
              <a:gd name="f27" fmla="val 2007048"/>
              <a:gd name="f28" fmla="val 2066752"/>
              <a:gd name="f29" fmla="val 59704"/>
              <a:gd name="f30" fmla="val 133352"/>
              <a:gd name="f31" fmla="val 2599672"/>
              <a:gd name="f32" fmla="val 619432"/>
              <a:gd name="f33" fmla="val 1152352"/>
              <a:gd name="f34" fmla="val 1212056"/>
              <a:gd name="f35" fmla="*/ f0 1 3219104"/>
              <a:gd name="f36" fmla="*/ f1 1 2545072"/>
              <a:gd name="f37" fmla="val f2"/>
              <a:gd name="f38" fmla="val f3"/>
              <a:gd name="f39" fmla="val f4"/>
              <a:gd name="f40" fmla="+- f39 0 f37"/>
              <a:gd name="f41" fmla="+- f38 0 f37"/>
              <a:gd name="f42" fmla="*/ f41 1 3219104"/>
              <a:gd name="f43" fmla="*/ f40 1 2545072"/>
              <a:gd name="f44" fmla="*/ f37 1 f42"/>
              <a:gd name="f45" fmla="*/ f38 1 f42"/>
              <a:gd name="f46" fmla="*/ f37 1 f43"/>
              <a:gd name="f47" fmla="*/ f39 1 f43"/>
              <a:gd name="f48" fmla="*/ f44 f35 1"/>
              <a:gd name="f49" fmla="*/ f45 f35 1"/>
              <a:gd name="f50" fmla="*/ f47 f36 1"/>
              <a:gd name="f51" fmla="*/ f46 f36 1"/>
            </a:gdLst>
            <a:ahLst/>
            <a:cxnLst>
              <a:cxn ang="3cd4">
                <a:pos x="hc" y="t"/>
              </a:cxn>
              <a:cxn ang="0">
                <a:pos x="r" y="vc"/>
              </a:cxn>
              <a:cxn ang="cd4">
                <a:pos x="hc" y="b"/>
              </a:cxn>
              <a:cxn ang="cd2">
                <a:pos x="l" y="vc"/>
              </a:cxn>
            </a:cxnLst>
            <a:rect l="f48" t="f51" r="f49" b="f50"/>
            <a:pathLst>
              <a:path w="3219104" h="2545072">
                <a:moveTo>
                  <a:pt x="f5" y="f6"/>
                </a:moveTo>
                <a:lnTo>
                  <a:pt x="f7" y="f6"/>
                </a:lnTo>
                <a:cubicBezTo>
                  <a:pt x="f8" y="f6"/>
                  <a:pt x="f3" y="f9"/>
                  <a:pt x="f3" y="f10"/>
                </a:cubicBezTo>
                <a:lnTo>
                  <a:pt x="f3" y="f11"/>
                </a:lnTo>
                <a:cubicBezTo>
                  <a:pt x="f3" y="f12"/>
                  <a:pt x="f8" y="f4"/>
                  <a:pt x="f7" y="f4"/>
                </a:cubicBezTo>
                <a:lnTo>
                  <a:pt x="f5" y="f4"/>
                </a:lnTo>
                <a:close/>
                <a:moveTo>
                  <a:pt x="f13" y="f6"/>
                </a:moveTo>
                <a:lnTo>
                  <a:pt x="f14" y="f6"/>
                </a:lnTo>
                <a:lnTo>
                  <a:pt x="f14" y="f4"/>
                </a:lnTo>
                <a:lnTo>
                  <a:pt x="f13" y="f4"/>
                </a:lnTo>
                <a:cubicBezTo>
                  <a:pt x="f15" y="f4"/>
                  <a:pt x="f2" y="f12"/>
                  <a:pt x="f2" y="f11"/>
                </a:cubicBezTo>
                <a:lnTo>
                  <a:pt x="f2" y="f10"/>
                </a:lnTo>
                <a:cubicBezTo>
                  <a:pt x="f2" y="f9"/>
                  <a:pt x="f15" y="f6"/>
                  <a:pt x="f13" y="f6"/>
                </a:cubicBezTo>
                <a:close/>
                <a:moveTo>
                  <a:pt x="f16" y="f17"/>
                </a:moveTo>
                <a:cubicBezTo>
                  <a:pt x="f18" y="f17"/>
                  <a:pt x="f19" y="f20"/>
                  <a:pt x="f19" y="f21"/>
                </a:cubicBezTo>
                <a:lnTo>
                  <a:pt x="f19" y="f6"/>
                </a:lnTo>
                <a:lnTo>
                  <a:pt x="f22" y="f6"/>
                </a:lnTo>
                <a:lnTo>
                  <a:pt x="f22" y="f21"/>
                </a:lnTo>
                <a:cubicBezTo>
                  <a:pt x="f22" y="f20"/>
                  <a:pt x="f23" y="f17"/>
                  <a:pt x="f24" y="f17"/>
                </a:cubicBezTo>
                <a:close/>
                <a:moveTo>
                  <a:pt x="f25" y="f2"/>
                </a:moveTo>
                <a:lnTo>
                  <a:pt x="f26" y="f2"/>
                </a:lnTo>
                <a:cubicBezTo>
                  <a:pt x="f27" y="f2"/>
                  <a:pt x="f28" y="f29"/>
                  <a:pt x="f28" y="f30"/>
                </a:cubicBezTo>
                <a:lnTo>
                  <a:pt x="f28" y="f6"/>
                </a:lnTo>
                <a:lnTo>
                  <a:pt x="f31" y="f6"/>
                </a:lnTo>
                <a:lnTo>
                  <a:pt x="f31" y="f4"/>
                </a:lnTo>
                <a:lnTo>
                  <a:pt x="f32" y="f4"/>
                </a:lnTo>
                <a:lnTo>
                  <a:pt x="f32" y="f6"/>
                </a:lnTo>
                <a:lnTo>
                  <a:pt x="f33" y="f6"/>
                </a:lnTo>
                <a:lnTo>
                  <a:pt x="f33" y="f30"/>
                </a:lnTo>
                <a:cubicBezTo>
                  <a:pt x="f33" y="f29"/>
                  <a:pt x="f34" y="f2"/>
                  <a:pt x="f25" y="f2"/>
                </a:cubicBezTo>
                <a:close/>
              </a:path>
            </a:pathLst>
          </a:custGeom>
          <a:solidFill>
            <a:schemeClr val="bg1"/>
          </a:solidFill>
          <a:ln cap="flat">
            <a:noFill/>
            <a:prstDash val="solid"/>
          </a:ln>
        </p:spPr>
        <p:txBody>
          <a:bodyPr vert="horz" wrap="square" lIns="121920" tIns="60960" rIns="121920" bIns="60960" anchor="ctr" anchorCtr="1" compatLnSpc="1">
            <a:noAutofit/>
          </a:bodyPr>
          <a:lstStyle/>
          <a:p>
            <a:pPr algn="ctr" defTabSz="1219140">
              <a:defRPr sz="1800" b="0" i="0" u="none" strike="noStrike" kern="0" cap="none" spc="0" baseline="0">
                <a:solidFill>
                  <a:srgbClr val="000000"/>
                </a:solidFill>
                <a:uFillTx/>
              </a:defRPr>
            </a:pPr>
            <a:endParaRPr lang="en-US" sz="1400">
              <a:solidFill>
                <a:schemeClr val="bg1"/>
              </a:solidFill>
              <a:ea typeface="맑은 고딕" pitchFamily="34"/>
              <a:cs typeface="B Nazanin" panose="00000700000000000000" pitchFamily="2" charset="-78"/>
            </a:endParaRPr>
          </a:p>
        </p:txBody>
      </p:sp>
      <p:sp>
        <p:nvSpPr>
          <p:cNvPr id="17" name="Oval 21">
            <a:extLst>
              <a:ext uri="{FF2B5EF4-FFF2-40B4-BE49-F238E27FC236}">
                <a16:creationId xmlns:a16="http://schemas.microsoft.com/office/drawing/2014/main" id="{35C8361E-0FF4-E82C-CF53-D51A3DB7D418}"/>
              </a:ext>
            </a:extLst>
          </p:cNvPr>
          <p:cNvSpPr/>
          <p:nvPr/>
        </p:nvSpPr>
        <p:spPr>
          <a:xfrm>
            <a:off x="4142883" y="5752371"/>
            <a:ext cx="539605" cy="544116"/>
          </a:xfrm>
          <a:custGeom>
            <a:avLst/>
            <a:gdLst>
              <a:gd name="f0" fmla="val w"/>
              <a:gd name="f1" fmla="val h"/>
              <a:gd name="f2" fmla="val 0"/>
              <a:gd name="f3" fmla="val 1652142"/>
              <a:gd name="f4" fmla="val 1665940"/>
              <a:gd name="f5" fmla="val 898689"/>
              <a:gd name="f6" fmla="val 548008"/>
              <a:gd name="f7" fmla="val 737950"/>
              <a:gd name="f8" fmla="val 504938"/>
              <a:gd name="f9" fmla="val 572731"/>
              <a:gd name="f10" fmla="val 600328"/>
              <a:gd name="f11" fmla="val 529661"/>
              <a:gd name="f12" fmla="val 761066"/>
              <a:gd name="f13" fmla="val 486591"/>
              <a:gd name="f14" fmla="val 921805"/>
              <a:gd name="f15" fmla="val 581980"/>
              <a:gd name="f16" fmla="val 1087025"/>
              <a:gd name="f17" fmla="val 742719"/>
              <a:gd name="f18" fmla="val 1130094"/>
              <a:gd name="f19" fmla="val 903458"/>
              <a:gd name="f20" fmla="val 1173164"/>
              <a:gd name="f21" fmla="val 1068677"/>
              <a:gd name="f22" fmla="val 1077775"/>
              <a:gd name="f23" fmla="val 1111747"/>
              <a:gd name="f24" fmla="val 917036"/>
              <a:gd name="f25" fmla="val 1154817"/>
              <a:gd name="f26" fmla="val 756297"/>
              <a:gd name="f27" fmla="val 1059428"/>
              <a:gd name="f28" fmla="val 591077"/>
              <a:gd name="f29" fmla="val 952303"/>
              <a:gd name="f30" fmla="val 347916"/>
              <a:gd name="f31" fmla="val 1223549"/>
              <a:gd name="f32" fmla="val 420596"/>
              <a:gd name="f33" fmla="val 1384519"/>
              <a:gd name="f34" fmla="val 699404"/>
              <a:gd name="f35" fmla="val 1311839"/>
              <a:gd name="f36" fmla="val 970650"/>
              <a:gd name="f37" fmla="val 1239159"/>
              <a:gd name="f38" fmla="val 1241896"/>
              <a:gd name="f39" fmla="val 960351"/>
              <a:gd name="f40" fmla="val 1402866"/>
              <a:gd name="f41" fmla="val 689105"/>
              <a:gd name="f42" fmla="val 1330186"/>
              <a:gd name="f43" fmla="val 417859"/>
              <a:gd name="f44" fmla="val 1257506"/>
              <a:gd name="f45" fmla="val 256889"/>
              <a:gd name="f46" fmla="val 978698"/>
              <a:gd name="f47" fmla="val 329569"/>
              <a:gd name="f48" fmla="val 707451"/>
              <a:gd name="f49" fmla="val 402249"/>
              <a:gd name="f50" fmla="val 436205"/>
              <a:gd name="f51" fmla="val 681057"/>
              <a:gd name="f52" fmla="val 275235"/>
              <a:gd name="f53" fmla="val 971799"/>
              <a:gd name="f54" fmla="val 275155"/>
              <a:gd name="f55" fmla="val 660368"/>
              <a:gd name="f56" fmla="val 191707"/>
              <a:gd name="f57" fmla="val 340256"/>
              <a:gd name="f58" fmla="val 376524"/>
              <a:gd name="f59" fmla="val 256808"/>
              <a:gd name="f60" fmla="val 687955"/>
              <a:gd name="f61" fmla="val 173361"/>
              <a:gd name="f62" fmla="val 999387"/>
              <a:gd name="f63" fmla="val 358178"/>
              <a:gd name="f64" fmla="val 1319499"/>
              <a:gd name="f65" fmla="val 669609"/>
              <a:gd name="f66" fmla="val 1402947"/>
              <a:gd name="f67" fmla="val 981040"/>
              <a:gd name="f68" fmla="val 1486395"/>
              <a:gd name="f69" fmla="val 1301152"/>
              <a:gd name="f70" fmla="val 1301577"/>
              <a:gd name="f71" fmla="val 1384600"/>
              <a:gd name="f72" fmla="val 990146"/>
              <a:gd name="f73" fmla="val 1468047"/>
              <a:gd name="f74" fmla="val 678715"/>
              <a:gd name="f75" fmla="val 1283230"/>
              <a:gd name="f76" fmla="val 358603"/>
              <a:gd name="f77" fmla="val 394531"/>
              <a:gd name="f78" fmla="val 1649662"/>
              <a:gd name="f79" fmla="val 403784"/>
              <a:gd name="f80" fmla="val 1647140"/>
              <a:gd name="f81" fmla="val 399895"/>
              <a:gd name="f82" fmla="val 1158157"/>
              <a:gd name="f83" fmla="val 65026"/>
              <a:gd name="f84" fmla="val 1154679"/>
              <a:gd name="f85" fmla="val 271718"/>
              <a:gd name="f86" fmla="val 1148331"/>
              <a:gd name="f87" fmla="val 270017"/>
              <a:gd name="f88" fmla="val 1200055"/>
              <a:gd name="f89" fmla="val 299127"/>
              <a:gd name="f90" fmla="val 1246804"/>
              <a:gd name="f91" fmla="val 334821"/>
              <a:gd name="f92" fmla="val 1286346"/>
              <a:gd name="f93" fmla="val 377149"/>
              <a:gd name="f94" fmla="val 1470353"/>
              <a:gd name="f95" fmla="val 331395"/>
              <a:gd name="f96" fmla="val 1588305"/>
              <a:gd name="f97" fmla="val 553229"/>
              <a:gd name="f98" fmla="val 1457194"/>
              <a:gd name="f99" fmla="val 671432"/>
              <a:gd name="f100" fmla="val 1473630"/>
              <a:gd name="f101" fmla="val 731297"/>
              <a:gd name="f102" fmla="val 1481376"/>
              <a:gd name="f103" fmla="val 793983"/>
              <a:gd name="f104" fmla="val 1478595"/>
              <a:gd name="f105" fmla="val 857704"/>
              <a:gd name="f106" fmla="val 1642362"/>
              <a:gd name="f107" fmla="val 948616"/>
              <a:gd name="f108" fmla="val 1577335"/>
              <a:gd name="f109" fmla="val 1191298"/>
              <a:gd name="f110" fmla="val 1378614"/>
              <a:gd name="f111" fmla="val 1187955"/>
              <a:gd name="f112" fmla="val 1353489"/>
              <a:gd name="f113" fmla="val 1229936"/>
              <a:gd name="f114" fmla="val 1323048"/>
              <a:gd name="f115" fmla="val 1267799"/>
              <a:gd name="f116" fmla="val 1288939"/>
              <a:gd name="f117" fmla="val 1301599"/>
              <a:gd name="f118" fmla="val 1354201"/>
              <a:gd name="f119" fmla="val 1471932"/>
              <a:gd name="f120" fmla="val 1148396"/>
              <a:gd name="f121" fmla="val 1616039"/>
              <a:gd name="f122" fmla="val 992294"/>
              <a:gd name="f123" fmla="val 1480516"/>
              <a:gd name="f124" fmla="val 1011291"/>
              <a:gd name="f125" fmla="val 1467215"/>
              <a:gd name="f126" fmla="val 951500"/>
              <a:gd name="f127" fmla="val 1486565"/>
              <a:gd name="f128" fmla="val 888271"/>
              <a:gd name="f129" fmla="val 1495869"/>
              <a:gd name="f130" fmla="val 823805"/>
              <a:gd name="f131" fmla="val 1495510"/>
              <a:gd name="f132" fmla="val 729193"/>
              <a:gd name="f133" fmla="val 486511"/>
              <a:gd name="f134" fmla="val 1600914"/>
              <a:gd name="f135" fmla="val 489790"/>
              <a:gd name="f136" fmla="val 1406012"/>
              <a:gd name="f137" fmla="val 438364"/>
              <a:gd name="f138" fmla="val 1376702"/>
              <a:gd name="f139" fmla="val 391917"/>
              <a:gd name="f140" fmla="val 1340859"/>
              <a:gd name="f141" fmla="val 352658"/>
              <a:gd name="f142" fmla="val 1298452"/>
              <a:gd name="f143" fmla="val 355803"/>
              <a:gd name="f144" fmla="val 1305197"/>
              <a:gd name="f145" fmla="val 152856"/>
              <a:gd name="f146" fmla="val 1344512"/>
              <a:gd name="f147" fmla="val 46675"/>
              <a:gd name="f148" fmla="val 1116809"/>
              <a:gd name="f149" fmla="val 183929"/>
              <a:gd name="f150" fmla="val 1005520"/>
              <a:gd name="f151" fmla="val 169279"/>
              <a:gd name="f152" fmla="val 951824"/>
              <a:gd name="f153" fmla="val 161626"/>
              <a:gd name="f154" fmla="val 895865"/>
              <a:gd name="f155" fmla="val 161615"/>
              <a:gd name="f156" fmla="val 838915"/>
              <a:gd name="f157" fmla="val 749197"/>
              <a:gd name="f158" fmla="val 506515"/>
              <a:gd name="f159" fmla="val 250227"/>
              <a:gd name="f160" fmla="val 509630"/>
              <a:gd name="f161" fmla="val 275353"/>
              <a:gd name="f162" fmla="val 465291"/>
              <a:gd name="f163" fmla="val 305693"/>
              <a:gd name="f164" fmla="val 424864"/>
              <a:gd name="f165" fmla="val 340015"/>
              <a:gd name="f166" fmla="val 388679"/>
              <a:gd name="f167" fmla="val 277984"/>
              <a:gd name="f168" fmla="val 197357"/>
              <a:gd name="f169" fmla="val 491050"/>
              <a:gd name="f170" fmla="val 64219"/>
              <a:gd name="f171" fmla="val 639843"/>
              <a:gd name="f172" fmla="val 207726"/>
              <a:gd name="f173" fmla="val 638348"/>
              <a:gd name="f174" fmla="val 208660"/>
              <a:gd name="f175" fmla="val 696840"/>
              <a:gd name="f176" fmla="val 190256"/>
              <a:gd name="f177" fmla="val 758594"/>
              <a:gd name="f178" fmla="val 181748"/>
              <a:gd name="f179" fmla="val 821488"/>
              <a:gd name="f180" fmla="val 182440"/>
              <a:gd name="f181" fmla="val 815140"/>
              <a:gd name="f182" fmla="val 180739"/>
              <a:gd name="f183" fmla="val 915476"/>
              <a:gd name="f184" fmla="*/ f0 1 1652142"/>
              <a:gd name="f185" fmla="*/ f1 1 1665940"/>
              <a:gd name="f186" fmla="val f2"/>
              <a:gd name="f187" fmla="val f3"/>
              <a:gd name="f188" fmla="val f4"/>
              <a:gd name="f189" fmla="+- f188 0 f186"/>
              <a:gd name="f190" fmla="+- f187 0 f186"/>
              <a:gd name="f191" fmla="*/ f190 1 1652142"/>
              <a:gd name="f192" fmla="*/ f189 1 1665940"/>
              <a:gd name="f193" fmla="*/ f186 1 f191"/>
              <a:gd name="f194" fmla="*/ f187 1 f191"/>
              <a:gd name="f195" fmla="*/ f186 1 f192"/>
              <a:gd name="f196" fmla="*/ f188 1 f192"/>
              <a:gd name="f197" fmla="*/ f193 f184 1"/>
              <a:gd name="f198" fmla="*/ f194 f184 1"/>
              <a:gd name="f199" fmla="*/ f196 f185 1"/>
              <a:gd name="f200" fmla="*/ f195 f185 1"/>
            </a:gdLst>
            <a:ahLst/>
            <a:cxnLst>
              <a:cxn ang="3cd4">
                <a:pos x="hc" y="t"/>
              </a:cxn>
              <a:cxn ang="0">
                <a:pos x="r" y="vc"/>
              </a:cxn>
              <a:cxn ang="cd4">
                <a:pos x="hc" y="b"/>
              </a:cxn>
              <a:cxn ang="cd2">
                <a:pos x="l" y="vc"/>
              </a:cxn>
            </a:cxnLst>
            <a:rect l="f197" t="f200" r="f198" b="f199"/>
            <a:pathLst>
              <a:path w="1652142" h="1665940">
                <a:moveTo>
                  <a:pt x="f5" y="f6"/>
                </a:moveTo>
                <a:cubicBezTo>
                  <a:pt x="f7" y="f8"/>
                  <a:pt x="f9" y="f10"/>
                  <a:pt x="f11" y="f12"/>
                </a:cubicBezTo>
                <a:cubicBezTo>
                  <a:pt x="f13" y="f14"/>
                  <a:pt x="f15" y="f16"/>
                  <a:pt x="f17" y="f18"/>
                </a:cubicBezTo>
                <a:cubicBezTo>
                  <a:pt x="f19" y="f20"/>
                  <a:pt x="f21" y="f22"/>
                  <a:pt x="f23" y="f24"/>
                </a:cubicBezTo>
                <a:cubicBezTo>
                  <a:pt x="f25" y="f26"/>
                  <a:pt x="f27" y="f28"/>
                  <a:pt x="f5" y="f6"/>
                </a:cubicBezTo>
                <a:close/>
                <a:moveTo>
                  <a:pt x="f29" y="f30"/>
                </a:moveTo>
                <a:cubicBezTo>
                  <a:pt x="f31" y="f32"/>
                  <a:pt x="f33" y="f34"/>
                  <a:pt x="f35" y="f36"/>
                </a:cubicBezTo>
                <a:cubicBezTo>
                  <a:pt x="f37" y="f38"/>
                  <a:pt x="f39" y="f40"/>
                  <a:pt x="f41" y="f42"/>
                </a:cubicBezTo>
                <a:cubicBezTo>
                  <a:pt x="f43" y="f44"/>
                  <a:pt x="f45" y="f46"/>
                  <a:pt x="f47" y="f48"/>
                </a:cubicBezTo>
                <a:cubicBezTo>
                  <a:pt x="f49" y="f50"/>
                  <a:pt x="f51" y="f52"/>
                  <a:pt x="f29" y="f30"/>
                </a:cubicBezTo>
                <a:close/>
                <a:moveTo>
                  <a:pt x="f53" y="f54"/>
                </a:moveTo>
                <a:cubicBezTo>
                  <a:pt x="f55" y="f56"/>
                  <a:pt x="f57" y="f58"/>
                  <a:pt x="f59" y="f60"/>
                </a:cubicBezTo>
                <a:cubicBezTo>
                  <a:pt x="f61" y="f62"/>
                  <a:pt x="f63" y="f64"/>
                  <a:pt x="f65" y="f66"/>
                </a:cubicBezTo>
                <a:cubicBezTo>
                  <a:pt x="f67" y="f68"/>
                  <a:pt x="f69" y="f70"/>
                  <a:pt x="f71" y="f72"/>
                </a:cubicBezTo>
                <a:cubicBezTo>
                  <a:pt x="f73" y="f74"/>
                  <a:pt x="f75" y="f76"/>
                  <a:pt x="f53" y="f54"/>
                </a:cubicBezTo>
                <a:close/>
                <a:moveTo>
                  <a:pt x="f3" y="f77"/>
                </a:moveTo>
                <a:lnTo>
                  <a:pt x="f78" y="f79"/>
                </a:lnTo>
                <a:lnTo>
                  <a:pt x="f80" y="f81"/>
                </a:lnTo>
                <a:close/>
                <a:moveTo>
                  <a:pt x="f82" y="f83"/>
                </a:moveTo>
                <a:lnTo>
                  <a:pt x="f84" y="f85"/>
                </a:lnTo>
                <a:lnTo>
                  <a:pt x="f86" y="f87"/>
                </a:lnTo>
                <a:cubicBezTo>
                  <a:pt x="f88" y="f89"/>
                  <a:pt x="f90" y="f91"/>
                  <a:pt x="f92" y="f93"/>
                </a:cubicBezTo>
                <a:lnTo>
                  <a:pt x="f94" y="f95"/>
                </a:lnTo>
                <a:lnTo>
                  <a:pt x="f96" y="f97"/>
                </a:lnTo>
                <a:lnTo>
                  <a:pt x="f98" y="f99"/>
                </a:lnTo>
                <a:cubicBezTo>
                  <a:pt x="f100" y="f101"/>
                  <a:pt x="f102" y="f103"/>
                  <a:pt x="f104" y="f105"/>
                </a:cubicBezTo>
                <a:lnTo>
                  <a:pt x="f106" y="f107"/>
                </a:lnTo>
                <a:lnTo>
                  <a:pt x="f108" y="f109"/>
                </a:lnTo>
                <a:lnTo>
                  <a:pt x="f110" y="f111"/>
                </a:lnTo>
                <a:cubicBezTo>
                  <a:pt x="f112" y="f113"/>
                  <a:pt x="f114" y="f115"/>
                  <a:pt x="f116" y="f117"/>
                </a:cubicBezTo>
                <a:lnTo>
                  <a:pt x="f118" y="f119"/>
                </a:lnTo>
                <a:lnTo>
                  <a:pt x="f120" y="f121"/>
                </a:lnTo>
                <a:lnTo>
                  <a:pt x="f122" y="f123"/>
                </a:lnTo>
                <a:lnTo>
                  <a:pt x="f124" y="f125"/>
                </a:lnTo>
                <a:cubicBezTo>
                  <a:pt x="f126" y="f127"/>
                  <a:pt x="f128" y="f129"/>
                  <a:pt x="f130" y="f131"/>
                </a:cubicBezTo>
                <a:lnTo>
                  <a:pt x="f132" y="f4"/>
                </a:lnTo>
                <a:lnTo>
                  <a:pt x="f133" y="f134"/>
                </a:lnTo>
                <a:lnTo>
                  <a:pt x="f135" y="f136"/>
                </a:lnTo>
                <a:cubicBezTo>
                  <a:pt x="f137" y="f138"/>
                  <a:pt x="f139" y="f140"/>
                  <a:pt x="f141" y="f142"/>
                </a:cubicBezTo>
                <a:lnTo>
                  <a:pt x="f143" y="f144"/>
                </a:lnTo>
                <a:lnTo>
                  <a:pt x="f145" y="f146"/>
                </a:lnTo>
                <a:lnTo>
                  <a:pt x="f147" y="f148"/>
                </a:lnTo>
                <a:lnTo>
                  <a:pt x="f149" y="f150"/>
                </a:lnTo>
                <a:cubicBezTo>
                  <a:pt x="f151" y="f152"/>
                  <a:pt x="f153" y="f154"/>
                  <a:pt x="f155" y="f156"/>
                </a:cubicBezTo>
                <a:lnTo>
                  <a:pt x="f2" y="f157"/>
                </a:lnTo>
                <a:lnTo>
                  <a:pt x="f83" y="f158"/>
                </a:lnTo>
                <a:lnTo>
                  <a:pt x="f159" y="f160"/>
                </a:lnTo>
                <a:cubicBezTo>
                  <a:pt x="f161" y="f162"/>
                  <a:pt x="f163" y="f164"/>
                  <a:pt x="f165" y="f166"/>
                </a:cubicBezTo>
                <a:lnTo>
                  <a:pt x="f167" y="f168"/>
                </a:lnTo>
                <a:lnTo>
                  <a:pt x="f169" y="f170"/>
                </a:lnTo>
                <a:lnTo>
                  <a:pt x="f171" y="f172"/>
                </a:lnTo>
                <a:lnTo>
                  <a:pt x="f173" y="f174"/>
                </a:lnTo>
                <a:cubicBezTo>
                  <a:pt x="f175" y="f176"/>
                  <a:pt x="f177" y="f178"/>
                  <a:pt x="f179" y="f180"/>
                </a:cubicBezTo>
                <a:lnTo>
                  <a:pt x="f181" y="f182"/>
                </a:lnTo>
                <a:lnTo>
                  <a:pt x="f183" y="f2"/>
                </a:lnTo>
                <a:close/>
              </a:path>
            </a:pathLst>
          </a:custGeom>
          <a:solidFill>
            <a:schemeClr val="bg1"/>
          </a:solidFill>
          <a:ln cap="flat">
            <a:noFill/>
            <a:prstDash val="solid"/>
          </a:ln>
        </p:spPr>
        <p:txBody>
          <a:bodyPr vert="horz" wrap="square" lIns="91440" tIns="45720" rIns="91440" bIns="45720" anchor="ctr" anchorCtr="1" compatLnSpc="1">
            <a:noAutofit/>
          </a:bodyPr>
          <a:lstStyle/>
          <a:p>
            <a:pPr algn="ctr" defTabSz="1219140">
              <a:defRPr sz="1800" b="0" i="0" u="none" strike="noStrike" kern="0" cap="none" spc="0" baseline="0">
                <a:solidFill>
                  <a:srgbClr val="000000"/>
                </a:solidFill>
                <a:uFillTx/>
              </a:defRPr>
            </a:pPr>
            <a:endParaRPr lang="en-US" sz="1400">
              <a:solidFill>
                <a:schemeClr val="bg1"/>
              </a:solidFill>
              <a:ea typeface="맑은 고딕" pitchFamily="34"/>
              <a:cs typeface="B Nazanin" panose="00000700000000000000" pitchFamily="2" charset="-78"/>
            </a:endParaRPr>
          </a:p>
        </p:txBody>
      </p:sp>
      <p:sp>
        <p:nvSpPr>
          <p:cNvPr id="18" name="Oval 32">
            <a:extLst>
              <a:ext uri="{FF2B5EF4-FFF2-40B4-BE49-F238E27FC236}">
                <a16:creationId xmlns:a16="http://schemas.microsoft.com/office/drawing/2014/main" id="{BE369E61-0416-CED0-6D26-82007ABF75CD}"/>
              </a:ext>
            </a:extLst>
          </p:cNvPr>
          <p:cNvSpPr/>
          <p:nvPr/>
        </p:nvSpPr>
        <p:spPr>
          <a:xfrm>
            <a:off x="8262487" y="4572454"/>
            <a:ext cx="513807" cy="618121"/>
          </a:xfrm>
          <a:custGeom>
            <a:avLst/>
            <a:gdLst>
              <a:gd name="f0" fmla="val w"/>
              <a:gd name="f1" fmla="val h"/>
              <a:gd name="f2" fmla="val 0"/>
              <a:gd name="f3" fmla="val 2671236"/>
              <a:gd name="f4" fmla="val 3213546"/>
              <a:gd name="f5" fmla="val 1336943"/>
              <a:gd name="f6" fmla="val 151152"/>
              <a:gd name="f7" fmla="val 1223677"/>
              <a:gd name="f8" fmla="val 1131857"/>
              <a:gd name="f9" fmla="val 242973"/>
              <a:gd name="f10" fmla="val 356239"/>
              <a:gd name="f11" fmla="val 469506"/>
              <a:gd name="f12" fmla="val 561326"/>
              <a:gd name="f13" fmla="val 1450210"/>
              <a:gd name="f14" fmla="val 1542030"/>
              <a:gd name="f15" fmla="val 1533689"/>
              <a:gd name="f16" fmla="val 1693182"/>
              <a:gd name="f17" fmla="val 159493"/>
              <a:gd name="f18" fmla="val 499348"/>
              <a:gd name="f19" fmla="val 1608797"/>
              <a:gd name="f20" fmla="val 622748"/>
              <a:gd name="f21" fmla="val 1486649"/>
              <a:gd name="f22" fmla="val 678491"/>
              <a:gd name="f23" fmla="val 1504985"/>
              <a:gd name="f24" fmla="val 861628"/>
              <a:gd name="f25" fmla="val 2050955"/>
              <a:gd name="f26" fmla="val 2073924"/>
              <a:gd name="f27" fmla="val 808095"/>
              <a:gd name="f28" fmla="val 2127168"/>
              <a:gd name="f29" fmla="val 770742"/>
              <a:gd name="f30" fmla="val 2189136"/>
              <a:gd name="f31" fmla="val 2272476"/>
              <a:gd name="f32" fmla="val 2340037"/>
              <a:gd name="f33" fmla="val 838303"/>
              <a:gd name="f34" fmla="val 921643"/>
              <a:gd name="f35" fmla="val 1004983"/>
              <a:gd name="f36" fmla="val 1072544"/>
              <a:gd name="f37" fmla="val 1035191"/>
              <a:gd name="f38" fmla="val 981658"/>
              <a:gd name="f39" fmla="val 1517002"/>
              <a:gd name="f40" fmla="val 1678124"/>
              <a:gd name="f41" fmla="val 2590970"/>
              <a:gd name="f42" fmla="val 2063444"/>
              <a:gd name="f43" fmla="val 2451708"/>
              <a:gd name="f44" fmla="val 2360829"/>
              <a:gd name="f45" fmla="val 2287813"/>
              <a:gd name="f46" fmla="val 2381761"/>
              <a:gd name="f47" fmla="val 1860600"/>
              <a:gd name="f48" fmla="val 2329006"/>
              <a:gd name="f49" fmla="val 1862811"/>
              <a:gd name="f50" fmla="val 2276981"/>
              <a:gd name="f51" fmla="val 1871755"/>
              <a:gd name="f52" fmla="val 2228094"/>
              <a:gd name="f53" fmla="val 1886075"/>
              <a:gd name="f54" fmla="val 2324645"/>
              <a:gd name="f55" fmla="val 1771974"/>
              <a:gd name="f56" fmla="val 2415523"/>
              <a:gd name="f57" fmla="val 1665436"/>
              <a:gd name="f58" fmla="val 2449665"/>
              <a:gd name="f59" fmla="val 1504055"/>
              <a:gd name="f60" fmla="val 2485699"/>
              <a:gd name="f61" fmla="val 1663545"/>
              <a:gd name="f62" fmla="val 2574685"/>
              <a:gd name="f63" fmla="val 1764408"/>
              <a:gd name="f64" fmla="val 2622475"/>
              <a:gd name="f65" fmla="val 1872164"/>
              <a:gd name="f66" fmla="val 2568855"/>
              <a:gd name="f67" fmla="val 1862858"/>
              <a:gd name="f68" fmla="val 2513341"/>
              <a:gd name="f69" fmla="val 1860541"/>
              <a:gd name="f70" fmla="val 2486075"/>
              <a:gd name="f71" fmla="val 2436981"/>
              <a:gd name="f72" fmla="val 2151724"/>
              <a:gd name="f73" fmla="val 2992040"/>
              <a:gd name="f74" fmla="val 1522375"/>
              <a:gd name="f75" fmla="val 3040581"/>
              <a:gd name="f76" fmla="val 1427529"/>
              <a:gd name="f77" fmla="val 3119259"/>
              <a:gd name="f78" fmla="val 1392747"/>
              <a:gd name="f79" fmla="val 3155891"/>
              <a:gd name="f80" fmla="val 1284048"/>
              <a:gd name="f81" fmla="val 3153728"/>
              <a:gd name="f82" fmla="val 1252174"/>
              <a:gd name="f83" fmla="val 3120936"/>
              <a:gd name="f84" fmla="val 1157234"/>
              <a:gd name="f85" fmla="val 3046101"/>
              <a:gd name="f86" fmla="val 592479"/>
              <a:gd name="f87" fmla="val 2980043"/>
              <a:gd name="f88" fmla="val 187829"/>
              <a:gd name="f89" fmla="val 2438320"/>
              <a:gd name="f90" fmla="val 160409"/>
              <a:gd name="f91" fmla="val 1860193"/>
              <a:gd name="f92" fmla="val 105366"/>
              <a:gd name="f93" fmla="val 1862056"/>
              <a:gd name="f94" fmla="val 50978"/>
              <a:gd name="f95" fmla="val 1871143"/>
              <a:gd name="f96" fmla="val 96552"/>
              <a:gd name="f97" fmla="val 187429"/>
              <a:gd name="f98" fmla="val 221571"/>
              <a:gd name="f99" fmla="val 257605"/>
              <a:gd name="f100" fmla="val 346591"/>
              <a:gd name="f101" fmla="val 443143"/>
              <a:gd name="f102" fmla="val 396276"/>
              <a:gd name="f103" fmla="val 1872705"/>
              <a:gd name="f104" fmla="val 344922"/>
              <a:gd name="f105" fmla="val 1863589"/>
              <a:gd name="f106" fmla="val 291687"/>
              <a:gd name="f107" fmla="val 1860996"/>
              <a:gd name="f108" fmla="val 313360"/>
              <a:gd name="f109" fmla="val 2289054"/>
              <a:gd name="f110" fmla="val 617325"/>
              <a:gd name="f111" fmla="val 2454996"/>
              <a:gd name="f112" fmla="val 1001768"/>
              <a:gd name="f113" fmla="val 2593980"/>
              <a:gd name="f114" fmla="val 1157883"/>
              <a:gd name="f115" fmla="val 666108"/>
              <a:gd name="f116" fmla="val 643139"/>
              <a:gd name="f117" fmla="val 589896"/>
              <a:gd name="f118" fmla="val 1072543"/>
              <a:gd name="f119" fmla="val 527928"/>
              <a:gd name="f120" fmla="val 444588"/>
              <a:gd name="f121" fmla="val 377027"/>
              <a:gd name="f122" fmla="val 1004982"/>
              <a:gd name="f123" fmla="val 921642"/>
              <a:gd name="f124" fmla="val 838302"/>
              <a:gd name="f125" fmla="val 770741"/>
              <a:gd name="f126" fmla="val 643141"/>
              <a:gd name="f127" fmla="val 666110"/>
              <a:gd name="f128" fmla="val 1169505"/>
              <a:gd name="f129" fmla="val 1187237"/>
              <a:gd name="f130" fmla="val 1065090"/>
              <a:gd name="f131" fmla="val 980704"/>
              <a:gd name="f132" fmla="val 1140198"/>
              <a:gd name="f133" fmla="*/ f0 1 2671236"/>
              <a:gd name="f134" fmla="*/ f1 1 3213546"/>
              <a:gd name="f135" fmla="val f2"/>
              <a:gd name="f136" fmla="val f3"/>
              <a:gd name="f137" fmla="val f4"/>
              <a:gd name="f138" fmla="+- f137 0 f135"/>
              <a:gd name="f139" fmla="+- f136 0 f135"/>
              <a:gd name="f140" fmla="*/ f139 1 2671236"/>
              <a:gd name="f141" fmla="*/ f138 1 3213546"/>
              <a:gd name="f142" fmla="*/ f135 1 f140"/>
              <a:gd name="f143" fmla="*/ f136 1 f140"/>
              <a:gd name="f144" fmla="*/ f135 1 f141"/>
              <a:gd name="f145" fmla="*/ f137 1 f141"/>
              <a:gd name="f146" fmla="*/ f142 f133 1"/>
              <a:gd name="f147" fmla="*/ f143 f133 1"/>
              <a:gd name="f148" fmla="*/ f145 f134 1"/>
              <a:gd name="f149" fmla="*/ f144 f134 1"/>
            </a:gdLst>
            <a:ahLst/>
            <a:cxnLst>
              <a:cxn ang="3cd4">
                <a:pos x="hc" y="t"/>
              </a:cxn>
              <a:cxn ang="0">
                <a:pos x="r" y="vc"/>
              </a:cxn>
              <a:cxn ang="cd4">
                <a:pos x="hc" y="b"/>
              </a:cxn>
              <a:cxn ang="cd2">
                <a:pos x="l" y="vc"/>
              </a:cxn>
            </a:cxnLst>
            <a:rect l="f146" t="f149" r="f147" b="f148"/>
            <a:pathLst>
              <a:path w="2671236" h="3213546">
                <a:moveTo>
                  <a:pt x="f5" y="f6"/>
                </a:moveTo>
                <a:cubicBezTo>
                  <a:pt x="f7" y="f6"/>
                  <a:pt x="f8" y="f9"/>
                  <a:pt x="f8" y="f10"/>
                </a:cubicBezTo>
                <a:cubicBezTo>
                  <a:pt x="f8" y="f11"/>
                  <a:pt x="f7" y="f12"/>
                  <a:pt x="f5" y="f12"/>
                </a:cubicBezTo>
                <a:cubicBezTo>
                  <a:pt x="f13" y="f12"/>
                  <a:pt x="f14" y="f11"/>
                  <a:pt x="f14" y="f10"/>
                </a:cubicBezTo>
                <a:cubicBezTo>
                  <a:pt x="f14" y="f9"/>
                  <a:pt x="f13" y="f6"/>
                  <a:pt x="f5" y="f6"/>
                </a:cubicBezTo>
                <a:close/>
                <a:moveTo>
                  <a:pt x="f5" y="f2"/>
                </a:moveTo>
                <a:cubicBezTo>
                  <a:pt x="f15" y="f2"/>
                  <a:pt x="f16" y="f17"/>
                  <a:pt x="f16" y="f10"/>
                </a:cubicBezTo>
                <a:cubicBezTo>
                  <a:pt x="f16" y="f18"/>
                  <a:pt x="f19" y="f20"/>
                  <a:pt x="f21" y="f22"/>
                </a:cubicBezTo>
                <a:lnTo>
                  <a:pt x="f23" y="f24"/>
                </a:lnTo>
                <a:lnTo>
                  <a:pt x="f25" y="f24"/>
                </a:lnTo>
                <a:cubicBezTo>
                  <a:pt x="f26" y="f27"/>
                  <a:pt x="f28" y="f29"/>
                  <a:pt x="f30" y="f29"/>
                </a:cubicBezTo>
                <a:cubicBezTo>
                  <a:pt x="f31" y="f29"/>
                  <a:pt x="f32" y="f33"/>
                  <a:pt x="f32" y="f34"/>
                </a:cubicBezTo>
                <a:cubicBezTo>
                  <a:pt x="f32" y="f35"/>
                  <a:pt x="f31" y="f36"/>
                  <a:pt x="f30" y="f36"/>
                </a:cubicBezTo>
                <a:cubicBezTo>
                  <a:pt x="f28" y="f36"/>
                  <a:pt x="f26" y="f37"/>
                  <a:pt x="f25" y="f38"/>
                </a:cubicBezTo>
                <a:lnTo>
                  <a:pt x="f39" y="f38"/>
                </a:lnTo>
                <a:lnTo>
                  <a:pt x="f40" y="f41"/>
                </a:lnTo>
                <a:cubicBezTo>
                  <a:pt x="f42" y="f43"/>
                  <a:pt x="f44" y="f45"/>
                  <a:pt x="f46" y="f47"/>
                </a:cubicBezTo>
                <a:cubicBezTo>
                  <a:pt x="f48" y="f49"/>
                  <a:pt x="f50" y="f51"/>
                  <a:pt x="f52" y="f53"/>
                </a:cubicBezTo>
                <a:cubicBezTo>
                  <a:pt x="f54" y="f55"/>
                  <a:pt x="f56" y="f57"/>
                  <a:pt x="f58" y="f59"/>
                </a:cubicBezTo>
                <a:cubicBezTo>
                  <a:pt x="f60" y="f61"/>
                  <a:pt x="f62" y="f63"/>
                  <a:pt x="f3" y="f53"/>
                </a:cubicBezTo>
                <a:cubicBezTo>
                  <a:pt x="f64" y="f65"/>
                  <a:pt x="f66" y="f67"/>
                  <a:pt x="f68" y="f69"/>
                </a:cubicBezTo>
                <a:cubicBezTo>
                  <a:pt x="f70" y="f71"/>
                  <a:pt x="f72" y="f73"/>
                  <a:pt x="f74" y="f75"/>
                </a:cubicBezTo>
                <a:cubicBezTo>
                  <a:pt x="f76" y="f77"/>
                  <a:pt x="f78" y="f79"/>
                  <a:pt x="f5" y="f4"/>
                </a:cubicBezTo>
                <a:cubicBezTo>
                  <a:pt x="f80" y="f81"/>
                  <a:pt x="f82" y="f83"/>
                  <a:pt x="f84" y="f85"/>
                </a:cubicBezTo>
                <a:cubicBezTo>
                  <a:pt x="f86" y="f87"/>
                  <a:pt x="f88" y="f89"/>
                  <a:pt x="f90" y="f91"/>
                </a:cubicBezTo>
                <a:cubicBezTo>
                  <a:pt x="f92" y="f93"/>
                  <a:pt x="f94" y="f95"/>
                  <a:pt x="f2" y="f53"/>
                </a:cubicBezTo>
                <a:cubicBezTo>
                  <a:pt x="f96" y="f55"/>
                  <a:pt x="f97" y="f57"/>
                  <a:pt x="f98" y="f59"/>
                </a:cubicBezTo>
                <a:cubicBezTo>
                  <a:pt x="f99" y="f61"/>
                  <a:pt x="f100" y="f63"/>
                  <a:pt x="f101" y="f53"/>
                </a:cubicBezTo>
                <a:cubicBezTo>
                  <a:pt x="f102" y="f103"/>
                  <a:pt x="f104" y="f105"/>
                  <a:pt x="f106" y="f107"/>
                </a:cubicBezTo>
                <a:cubicBezTo>
                  <a:pt x="f108" y="f109"/>
                  <a:pt x="f110" y="f111"/>
                  <a:pt x="f112" y="f113"/>
                </a:cubicBezTo>
                <a:lnTo>
                  <a:pt x="f114" y="f38"/>
                </a:lnTo>
                <a:lnTo>
                  <a:pt x="f115" y="f38"/>
                </a:lnTo>
                <a:cubicBezTo>
                  <a:pt x="f116" y="f37"/>
                  <a:pt x="f117" y="f118"/>
                  <a:pt x="f119" y="f118"/>
                </a:cubicBezTo>
                <a:cubicBezTo>
                  <a:pt x="f120" y="f118"/>
                  <a:pt x="f121" y="f122"/>
                  <a:pt x="f121" y="f123"/>
                </a:cubicBezTo>
                <a:cubicBezTo>
                  <a:pt x="f121" y="f124"/>
                  <a:pt x="f120" y="f125"/>
                  <a:pt x="f119" y="f125"/>
                </a:cubicBezTo>
                <a:cubicBezTo>
                  <a:pt x="f117" y="f125"/>
                  <a:pt x="f126" y="f27"/>
                  <a:pt x="f127" y="f24"/>
                </a:cubicBezTo>
                <a:lnTo>
                  <a:pt x="f128" y="f24"/>
                </a:lnTo>
                <a:lnTo>
                  <a:pt x="f129" y="f22"/>
                </a:lnTo>
                <a:cubicBezTo>
                  <a:pt x="f130" y="f20"/>
                  <a:pt x="f131" y="f18"/>
                  <a:pt x="f131" y="f10"/>
                </a:cubicBezTo>
                <a:cubicBezTo>
                  <a:pt x="f131" y="f17"/>
                  <a:pt x="f132" y="f2"/>
                  <a:pt x="f5" y="f2"/>
                </a:cubicBezTo>
                <a:close/>
              </a:path>
            </a:pathLst>
          </a:custGeom>
          <a:solidFill>
            <a:schemeClr val="bg1"/>
          </a:solidFill>
          <a:ln cap="flat">
            <a:noFill/>
            <a:prstDash val="solid"/>
          </a:ln>
        </p:spPr>
        <p:txBody>
          <a:bodyPr vert="horz" wrap="square" lIns="91440" tIns="45720" rIns="91440" bIns="45720" anchor="ctr" anchorCtr="1" compatLnSpc="1">
            <a:noAutofit/>
          </a:bodyPr>
          <a:lstStyle/>
          <a:p>
            <a:pPr algn="ctr" defTabSz="1219140">
              <a:defRPr sz="1800" b="0" i="0" u="none" strike="noStrike" kern="0" cap="none" spc="0" baseline="0">
                <a:solidFill>
                  <a:srgbClr val="000000"/>
                </a:solidFill>
                <a:uFillTx/>
              </a:defRPr>
            </a:pPr>
            <a:endParaRPr lang="en-US" sz="1400">
              <a:solidFill>
                <a:schemeClr val="bg1"/>
              </a:solidFill>
              <a:ea typeface="맑은 고딕" pitchFamily="34"/>
              <a:cs typeface="B Nazanin" panose="00000700000000000000" pitchFamily="2" charset="-78"/>
            </a:endParaRPr>
          </a:p>
        </p:txBody>
      </p:sp>
      <p:grpSp>
        <p:nvGrpSpPr>
          <p:cNvPr id="19" name="Google Shape;6783;p88">
            <a:extLst>
              <a:ext uri="{FF2B5EF4-FFF2-40B4-BE49-F238E27FC236}">
                <a16:creationId xmlns:a16="http://schemas.microsoft.com/office/drawing/2014/main" id="{926344BD-641A-3F3F-51BD-1C333767F5DF}"/>
              </a:ext>
            </a:extLst>
          </p:cNvPr>
          <p:cNvGrpSpPr/>
          <p:nvPr/>
        </p:nvGrpSpPr>
        <p:grpSpPr>
          <a:xfrm>
            <a:off x="9191846" y="1235319"/>
            <a:ext cx="566855" cy="566464"/>
            <a:chOff x="8211055" y="926488"/>
            <a:chExt cx="425141" cy="424848"/>
          </a:xfrm>
          <a:solidFill>
            <a:schemeClr val="bg1"/>
          </a:solidFill>
        </p:grpSpPr>
        <p:sp>
          <p:nvSpPr>
            <p:cNvPr id="20" name="Google Shape;6784;p88">
              <a:extLst>
                <a:ext uri="{FF2B5EF4-FFF2-40B4-BE49-F238E27FC236}">
                  <a16:creationId xmlns:a16="http://schemas.microsoft.com/office/drawing/2014/main" id="{A3C172AC-6B99-2A3D-251B-8646E60DB3DC}"/>
                </a:ext>
              </a:extLst>
            </p:cNvPr>
            <p:cNvSpPr/>
            <p:nvPr/>
          </p:nvSpPr>
          <p:spPr>
            <a:xfrm>
              <a:off x="8461976" y="926488"/>
              <a:ext cx="150144" cy="224338"/>
            </a:xfrm>
            <a:custGeom>
              <a:avLst/>
              <a:gdLst>
                <a:gd name="f0" fmla="val w"/>
                <a:gd name="f1" fmla="val h"/>
                <a:gd name="f2" fmla="val 0"/>
                <a:gd name="f3" fmla="val 4128"/>
                <a:gd name="f4" fmla="val 6168"/>
                <a:gd name="f5" fmla="val 2426"/>
                <a:gd name="f6" fmla="val 1"/>
                <a:gd name="f7" fmla="val 2286"/>
                <a:gd name="f8" fmla="val 2136"/>
                <a:gd name="f9" fmla="val 77"/>
                <a:gd name="f10" fmla="val 2112"/>
                <a:gd name="f11" fmla="val 244"/>
                <a:gd name="f12" fmla="val 64"/>
                <a:gd name="f13" fmla="val 5064"/>
                <a:gd name="f14" fmla="val 5222"/>
                <a:gd name="f15" fmla="val 5474"/>
                <a:gd name="f16" fmla="val 253"/>
                <a:gd name="f17" fmla="val 5506"/>
                <a:gd name="f18" fmla="val 295"/>
                <a:gd name="f19" fmla="val 5531"/>
                <a:gd name="f20" fmla="val 342"/>
                <a:gd name="f21" fmla="val 5543"/>
                <a:gd name="f22" fmla="val 389"/>
                <a:gd name="f23" fmla="val 517"/>
                <a:gd name="f24" fmla="val 648"/>
                <a:gd name="f25" fmla="val 5455"/>
                <a:gd name="f26" fmla="val 694"/>
                <a:gd name="f27" fmla="val 5317"/>
                <a:gd name="f28" fmla="val 1261"/>
                <a:gd name="f29" fmla="val 4025"/>
                <a:gd name="f30" fmla="val 1419"/>
                <a:gd name="f31" fmla="val 4088"/>
                <a:gd name="f32" fmla="val 1576"/>
                <a:gd name="f33" fmla="val 4119"/>
                <a:gd name="f34" fmla="val 1765"/>
                <a:gd name="f35" fmla="val 1891"/>
                <a:gd name="f36" fmla="val 1986"/>
                <a:gd name="f37" fmla="val 4056"/>
                <a:gd name="f38" fmla="val 4844"/>
                <a:gd name="f39" fmla="val 1450"/>
                <a:gd name="f40" fmla="val 4970"/>
                <a:gd name="f41" fmla="val 946"/>
                <a:gd name="f42" fmla="val 789"/>
                <a:gd name="f43" fmla="val 6167"/>
                <a:gd name="f44" fmla="val 4002"/>
                <a:gd name="f45" fmla="val 3466"/>
                <a:gd name="f46" fmla="val 5001"/>
                <a:gd name="f47" fmla="val 2773"/>
                <a:gd name="f48" fmla="val 3143"/>
                <a:gd name="f49" fmla="val 2670"/>
                <a:gd name="f50" fmla="val 2458"/>
                <a:gd name="f51" fmla="val 2324"/>
                <a:gd name="f52" fmla="val 2080"/>
                <a:gd name="f53" fmla="val 2166"/>
                <a:gd name="f54" fmla="val 496"/>
                <a:gd name="f55" fmla="val 307"/>
                <a:gd name="f56" fmla="val 2710"/>
                <a:gd name="f57" fmla="val 118"/>
                <a:gd name="f58" fmla="val 2553"/>
                <a:gd name="f59" fmla="val 24"/>
                <a:gd name="f60" fmla="val 2515"/>
                <a:gd name="f61" fmla="val 8"/>
                <a:gd name="f62" fmla="val 2471"/>
                <a:gd name="f63" fmla="*/ f0 1 4128"/>
                <a:gd name="f64" fmla="*/ f1 1 6168"/>
                <a:gd name="f65" fmla="val f2"/>
                <a:gd name="f66" fmla="val f3"/>
                <a:gd name="f67" fmla="val f4"/>
                <a:gd name="f68" fmla="+- f67 0 f65"/>
                <a:gd name="f69" fmla="+- f66 0 f65"/>
                <a:gd name="f70" fmla="*/ f69 1 4128"/>
                <a:gd name="f71" fmla="*/ f68 1 6168"/>
                <a:gd name="f72" fmla="*/ f65 1 f70"/>
                <a:gd name="f73" fmla="*/ f66 1 f70"/>
                <a:gd name="f74" fmla="*/ f65 1 f71"/>
                <a:gd name="f75" fmla="*/ f67 1 f71"/>
                <a:gd name="f76" fmla="*/ f72 f63 1"/>
                <a:gd name="f77" fmla="*/ f73 f63 1"/>
                <a:gd name="f78" fmla="*/ f75 f64 1"/>
                <a:gd name="f79" fmla="*/ f74 f64 1"/>
              </a:gdLst>
              <a:ahLst/>
              <a:cxnLst>
                <a:cxn ang="3cd4">
                  <a:pos x="hc" y="t"/>
                </a:cxn>
                <a:cxn ang="0">
                  <a:pos x="r" y="vc"/>
                </a:cxn>
                <a:cxn ang="cd4">
                  <a:pos x="hc" y="b"/>
                </a:cxn>
                <a:cxn ang="cd2">
                  <a:pos x="l" y="vc"/>
                </a:cxn>
              </a:cxnLst>
              <a:rect l="f76" t="f79" r="f77" b="f78"/>
              <a:pathLst>
                <a:path w="4128" h="6168">
                  <a:moveTo>
                    <a:pt x="f5" y="f6"/>
                  </a:moveTo>
                  <a:cubicBezTo>
                    <a:pt x="f7" y="f6"/>
                    <a:pt x="f8" y="f9"/>
                    <a:pt x="f10" y="f11"/>
                  </a:cubicBezTo>
                  <a:lnTo>
                    <a:pt x="f12" y="f13"/>
                  </a:lnTo>
                  <a:cubicBezTo>
                    <a:pt x="f6" y="f14"/>
                    <a:pt x="f12" y="f15"/>
                    <a:pt x="f16" y="f17"/>
                  </a:cubicBezTo>
                  <a:cubicBezTo>
                    <a:pt x="f18" y="f19"/>
                    <a:pt x="f20" y="f21"/>
                    <a:pt x="f22" y="f21"/>
                  </a:cubicBezTo>
                  <a:cubicBezTo>
                    <a:pt x="f23" y="f21"/>
                    <a:pt x="f24" y="f25"/>
                    <a:pt x="f26" y="f27"/>
                  </a:cubicBezTo>
                  <a:lnTo>
                    <a:pt x="f28" y="f29"/>
                  </a:lnTo>
                  <a:cubicBezTo>
                    <a:pt x="f30" y="f31"/>
                    <a:pt x="f32" y="f33"/>
                    <a:pt x="f34" y="f33"/>
                  </a:cubicBezTo>
                  <a:cubicBezTo>
                    <a:pt x="f35" y="f33"/>
                    <a:pt x="f36" y="f31"/>
                    <a:pt x="f10" y="f37"/>
                  </a:cubicBezTo>
                  <a:lnTo>
                    <a:pt x="f10" y="f38"/>
                  </a:lnTo>
                  <a:cubicBezTo>
                    <a:pt x="f39" y="f40"/>
                    <a:pt x="f41" y="f17"/>
                    <a:pt x="f42" y="f43"/>
                  </a:cubicBezTo>
                  <a:lnTo>
                    <a:pt x="f3" y="f43"/>
                  </a:lnTo>
                  <a:cubicBezTo>
                    <a:pt x="f44" y="f17"/>
                    <a:pt x="f45" y="f46"/>
                    <a:pt x="f47" y="f38"/>
                  </a:cubicBezTo>
                  <a:lnTo>
                    <a:pt x="f47" y="f48"/>
                  </a:lnTo>
                  <a:cubicBezTo>
                    <a:pt x="f47" y="f49"/>
                    <a:pt x="f50" y="f51"/>
                    <a:pt x="f52" y="f53"/>
                  </a:cubicBezTo>
                  <a:lnTo>
                    <a:pt x="f47" y="f54"/>
                  </a:lnTo>
                  <a:cubicBezTo>
                    <a:pt x="f47" y="f55"/>
                    <a:pt x="f56" y="f57"/>
                    <a:pt x="f58" y="f59"/>
                  </a:cubicBezTo>
                  <a:cubicBezTo>
                    <a:pt x="f60" y="f61"/>
                    <a:pt x="f62" y="f6"/>
                    <a:pt x="f5" y="f6"/>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21" name="Google Shape;6785;p88">
              <a:extLst>
                <a:ext uri="{FF2B5EF4-FFF2-40B4-BE49-F238E27FC236}">
                  <a16:creationId xmlns:a16="http://schemas.microsoft.com/office/drawing/2014/main" id="{BC7DF366-B024-8D83-9456-B27A66A19A97}"/>
                </a:ext>
              </a:extLst>
            </p:cNvPr>
            <p:cNvSpPr/>
            <p:nvPr/>
          </p:nvSpPr>
          <p:spPr>
            <a:xfrm>
              <a:off x="8211055" y="1078589"/>
              <a:ext cx="225756" cy="272747"/>
            </a:xfrm>
            <a:custGeom>
              <a:avLst/>
              <a:gdLst>
                <a:gd name="f0" fmla="val w"/>
                <a:gd name="f1" fmla="val h"/>
                <a:gd name="f2" fmla="val 0"/>
                <a:gd name="f3" fmla="val 6207"/>
                <a:gd name="f4" fmla="val 7499"/>
                <a:gd name="f5" fmla="val 693"/>
                <a:gd name="f6" fmla="val 315"/>
                <a:gd name="f7" fmla="val 662"/>
                <a:gd name="f8" fmla="val 6490"/>
                <a:gd name="f9" fmla="val 32"/>
                <a:gd name="f10" fmla="val 7026"/>
                <a:gd name="f11" fmla="val 504"/>
                <a:gd name="f12" fmla="val 7498"/>
                <a:gd name="f13" fmla="val 1103"/>
                <a:gd name="f14" fmla="val 5797"/>
                <a:gd name="f15" fmla="val 5608"/>
                <a:gd name="f16" fmla="val 6049"/>
                <a:gd name="f17" fmla="val 5451"/>
                <a:gd name="f18" fmla="val 5860"/>
                <a:gd name="f19" fmla="val 1765"/>
                <a:gd name="f20" fmla="val 1576"/>
                <a:gd name="f21" fmla="val 1418"/>
                <a:gd name="f22" fmla="val 5293"/>
                <a:gd name="f23" fmla="val 5104"/>
                <a:gd name="f24" fmla="val 252"/>
                <a:gd name="f25" fmla="*/ f0 1 6207"/>
                <a:gd name="f26" fmla="*/ f1 1 7499"/>
                <a:gd name="f27" fmla="val f2"/>
                <a:gd name="f28" fmla="val f3"/>
                <a:gd name="f29" fmla="val f4"/>
                <a:gd name="f30" fmla="+- f29 0 f27"/>
                <a:gd name="f31" fmla="+- f28 0 f27"/>
                <a:gd name="f32" fmla="*/ f31 1 6207"/>
                <a:gd name="f33" fmla="*/ f30 1 7499"/>
                <a:gd name="f34" fmla="*/ f27 1 f32"/>
                <a:gd name="f35" fmla="*/ f28 1 f32"/>
                <a:gd name="f36" fmla="*/ f27 1 f33"/>
                <a:gd name="f37" fmla="*/ f29 1 f33"/>
                <a:gd name="f38" fmla="*/ f34 f25 1"/>
                <a:gd name="f39" fmla="*/ f35 f25 1"/>
                <a:gd name="f40" fmla="*/ f37 f26 1"/>
                <a:gd name="f41" fmla="*/ f36 f26 1"/>
              </a:gdLst>
              <a:ahLst/>
              <a:cxnLst>
                <a:cxn ang="3cd4">
                  <a:pos x="hc" y="t"/>
                </a:cxn>
                <a:cxn ang="0">
                  <a:pos x="r" y="vc"/>
                </a:cxn>
                <a:cxn ang="cd4">
                  <a:pos x="hc" y="b"/>
                </a:cxn>
                <a:cxn ang="cd2">
                  <a:pos x="l" y="vc"/>
                </a:cxn>
              </a:cxnLst>
              <a:rect l="f38" t="f41" r="f39" b="f40"/>
              <a:pathLst>
                <a:path w="6207" h="7499">
                  <a:moveTo>
                    <a:pt x="f5" y="f2"/>
                  </a:moveTo>
                  <a:cubicBezTo>
                    <a:pt x="f6" y="f2"/>
                    <a:pt x="f2" y="f6"/>
                    <a:pt x="f2" y="f7"/>
                  </a:cubicBezTo>
                  <a:lnTo>
                    <a:pt x="f2" y="f8"/>
                  </a:lnTo>
                  <a:cubicBezTo>
                    <a:pt x="f9" y="f10"/>
                    <a:pt x="f11" y="f12"/>
                    <a:pt x="f13" y="f12"/>
                  </a:cubicBezTo>
                  <a:lnTo>
                    <a:pt x="f3" y="f12"/>
                  </a:lnTo>
                  <a:lnTo>
                    <a:pt x="f3" y="f14"/>
                  </a:lnTo>
                  <a:cubicBezTo>
                    <a:pt x="f3" y="f15"/>
                    <a:pt x="f16" y="f17"/>
                    <a:pt x="f18" y="f17"/>
                  </a:cubicBezTo>
                  <a:lnTo>
                    <a:pt x="f19" y="f17"/>
                  </a:lnTo>
                  <a:cubicBezTo>
                    <a:pt x="f20" y="f17"/>
                    <a:pt x="f21" y="f22"/>
                    <a:pt x="f21" y="f23"/>
                  </a:cubicBezTo>
                  <a:lnTo>
                    <a:pt x="f21" y="f7"/>
                  </a:lnTo>
                  <a:cubicBezTo>
                    <a:pt x="f21" y="f24"/>
                    <a:pt x="f13" y="f2"/>
                    <a:pt x="f5" y="f2"/>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22" name="Google Shape;6786;p88">
              <a:extLst>
                <a:ext uri="{FF2B5EF4-FFF2-40B4-BE49-F238E27FC236}">
                  <a16:creationId xmlns:a16="http://schemas.microsoft.com/office/drawing/2014/main" id="{FC8AC2EC-6BB4-68D6-55DC-748455635A3B}"/>
                </a:ext>
              </a:extLst>
            </p:cNvPr>
            <p:cNvSpPr/>
            <p:nvPr/>
          </p:nvSpPr>
          <p:spPr>
            <a:xfrm>
              <a:off x="8310743" y="977731"/>
              <a:ext cx="74487" cy="74523"/>
            </a:xfrm>
            <a:custGeom>
              <a:avLst/>
              <a:gdLst>
                <a:gd name="f0" fmla="val w"/>
                <a:gd name="f1" fmla="val h"/>
                <a:gd name="f2" fmla="val 0"/>
                <a:gd name="f3" fmla="val 2048"/>
                <a:gd name="f4" fmla="val 2049"/>
                <a:gd name="f5" fmla="val 1040"/>
                <a:gd name="f6" fmla="val 1"/>
                <a:gd name="f7" fmla="val 473"/>
                <a:gd name="f8" fmla="val 1041"/>
                <a:gd name="f9" fmla="val 1576"/>
                <a:gd name="f10" fmla="val 1607"/>
                <a:gd name="f11" fmla="*/ f0 1 2048"/>
                <a:gd name="f12" fmla="*/ f1 1 2049"/>
                <a:gd name="f13" fmla="val f2"/>
                <a:gd name="f14" fmla="val f3"/>
                <a:gd name="f15" fmla="val f4"/>
                <a:gd name="f16" fmla="+- f15 0 f13"/>
                <a:gd name="f17" fmla="+- f14 0 f13"/>
                <a:gd name="f18" fmla="*/ f17 1 2048"/>
                <a:gd name="f19" fmla="*/ f16 1 2049"/>
                <a:gd name="f20" fmla="*/ f13 1 f18"/>
                <a:gd name="f21" fmla="*/ f14 1 f18"/>
                <a:gd name="f22" fmla="*/ f13 1 f19"/>
                <a:gd name="f23" fmla="*/ f15 1 f19"/>
                <a:gd name="f24" fmla="*/ f20 f11 1"/>
                <a:gd name="f25" fmla="*/ f21 f11 1"/>
                <a:gd name="f26" fmla="*/ f23 f12 1"/>
                <a:gd name="f27" fmla="*/ f22 f12 1"/>
              </a:gdLst>
              <a:ahLst/>
              <a:cxnLst>
                <a:cxn ang="3cd4">
                  <a:pos x="hc" y="t"/>
                </a:cxn>
                <a:cxn ang="0">
                  <a:pos x="r" y="vc"/>
                </a:cxn>
                <a:cxn ang="cd4">
                  <a:pos x="hc" y="b"/>
                </a:cxn>
                <a:cxn ang="cd2">
                  <a:pos x="l" y="vc"/>
                </a:cxn>
              </a:cxnLst>
              <a:rect l="f24" t="f27" r="f25" b="f26"/>
              <a:pathLst>
                <a:path w="2048" h="2049">
                  <a:moveTo>
                    <a:pt x="f5" y="f6"/>
                  </a:moveTo>
                  <a:cubicBezTo>
                    <a:pt x="f7" y="f6"/>
                    <a:pt x="f2" y="f7"/>
                    <a:pt x="f2" y="f8"/>
                  </a:cubicBezTo>
                  <a:cubicBezTo>
                    <a:pt x="f2" y="f9"/>
                    <a:pt x="f7" y="f4"/>
                    <a:pt x="f5" y="f4"/>
                  </a:cubicBezTo>
                  <a:cubicBezTo>
                    <a:pt x="f9" y="f4"/>
                    <a:pt x="f3" y="f9"/>
                    <a:pt x="f3" y="f8"/>
                  </a:cubicBezTo>
                  <a:cubicBezTo>
                    <a:pt x="f3" y="f7"/>
                    <a:pt x="f10" y="f6"/>
                    <a:pt x="f5" y="f6"/>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23" name="Google Shape;6787;p88">
              <a:extLst>
                <a:ext uri="{FF2B5EF4-FFF2-40B4-BE49-F238E27FC236}">
                  <a16:creationId xmlns:a16="http://schemas.microsoft.com/office/drawing/2014/main" id="{56E28FAB-E710-C692-52B6-1B5DEE10308C}"/>
                </a:ext>
              </a:extLst>
            </p:cNvPr>
            <p:cNvSpPr/>
            <p:nvPr/>
          </p:nvSpPr>
          <p:spPr>
            <a:xfrm>
              <a:off x="8286667" y="1078187"/>
              <a:ext cx="226917" cy="271979"/>
            </a:xfrm>
            <a:custGeom>
              <a:avLst/>
              <a:gdLst>
                <a:gd name="f0" fmla="val w"/>
                <a:gd name="f1" fmla="val h"/>
                <a:gd name="f2" fmla="val 0"/>
                <a:gd name="f3" fmla="val 6239"/>
                <a:gd name="f4" fmla="val 7478"/>
                <a:gd name="f5" fmla="val 1641"/>
                <a:gd name="f6" fmla="val 1"/>
                <a:gd name="f7" fmla="val 1242"/>
                <a:gd name="f8" fmla="val 819"/>
                <a:gd name="f9" fmla="val 205"/>
                <a:gd name="f10" fmla="val 568"/>
                <a:gd name="f11" fmla="val 484"/>
                <a:gd name="f12" fmla="val 190"/>
                <a:gd name="f13" fmla="val 799"/>
                <a:gd name="f14" fmla="val 1209"/>
                <a:gd name="f15" fmla="val 1681"/>
                <a:gd name="f16" fmla="val 4769"/>
                <a:gd name="f17" fmla="val 2679"/>
                <a:gd name="f18" fmla="val 2521"/>
                <a:gd name="f19" fmla="val 4359"/>
                <a:gd name="f20" fmla="val 2175"/>
                <a:gd name="f21" fmla="val 4107"/>
                <a:gd name="f22" fmla="val 1702"/>
                <a:gd name="f23" fmla="val 1040"/>
                <a:gd name="f24" fmla="val 820"/>
                <a:gd name="f25" fmla="val 662"/>
                <a:gd name="f26" fmla="val 3949"/>
                <a:gd name="f27" fmla="val 3729"/>
                <a:gd name="f28" fmla="val 2374"/>
                <a:gd name="f29" fmla="val 2154"/>
                <a:gd name="f30" fmla="val 1996"/>
                <a:gd name="f31" fmla="val 1229"/>
                <a:gd name="f32" fmla="val 1387"/>
                <a:gd name="f33" fmla="val 3382"/>
                <a:gd name="f34" fmla="val 1733"/>
                <a:gd name="f35" fmla="val 2553"/>
                <a:gd name="f36" fmla="val 3277"/>
                <a:gd name="f37" fmla="val 3981"/>
                <a:gd name="f38" fmla="val 3435"/>
                <a:gd name="f39" fmla="val 3813"/>
                <a:gd name="f40" fmla="val 4380"/>
                <a:gd name="f41" fmla="val 4852"/>
                <a:gd name="f42" fmla="val 5241"/>
                <a:gd name="f43" fmla="val 5777"/>
                <a:gd name="f44" fmla="val 5084"/>
                <a:gd name="f45" fmla="val 6176"/>
                <a:gd name="f46" fmla="val 4580"/>
                <a:gd name="f47" fmla="val 5703"/>
                <a:gd name="f48" fmla="val 5168"/>
                <a:gd name="f49" fmla="val 3781"/>
                <a:gd name="f50" fmla="val 3592"/>
                <a:gd name="f51" fmla="val 1807"/>
                <a:gd name="f52" fmla="val 862"/>
                <a:gd name="f53" fmla="val 2710"/>
                <a:gd name="f54" fmla="val 43"/>
                <a:gd name="f55" fmla="val 1796"/>
                <a:gd name="f56" fmla="val 11"/>
                <a:gd name="f57" fmla="val 1745"/>
                <a:gd name="f58" fmla="val 4"/>
                <a:gd name="f59" fmla="val 1694"/>
                <a:gd name="f60" fmla="*/ f0 1 6239"/>
                <a:gd name="f61" fmla="*/ f1 1 7478"/>
                <a:gd name="f62" fmla="val f2"/>
                <a:gd name="f63" fmla="val f3"/>
                <a:gd name="f64" fmla="val f4"/>
                <a:gd name="f65" fmla="+- f64 0 f62"/>
                <a:gd name="f66" fmla="+- f63 0 f62"/>
                <a:gd name="f67" fmla="*/ f66 1 6239"/>
                <a:gd name="f68" fmla="*/ f65 1 7478"/>
                <a:gd name="f69" fmla="*/ f62 1 f67"/>
                <a:gd name="f70" fmla="*/ f63 1 f67"/>
                <a:gd name="f71" fmla="*/ f62 1 f68"/>
                <a:gd name="f72" fmla="*/ f64 1 f68"/>
                <a:gd name="f73" fmla="*/ f69 f60 1"/>
                <a:gd name="f74" fmla="*/ f70 f60 1"/>
                <a:gd name="f75" fmla="*/ f72 f61 1"/>
                <a:gd name="f76" fmla="*/ f71 f61 1"/>
              </a:gdLst>
              <a:ahLst/>
              <a:cxnLst>
                <a:cxn ang="3cd4">
                  <a:pos x="hc" y="t"/>
                </a:cxn>
                <a:cxn ang="0">
                  <a:pos x="r" y="vc"/>
                </a:cxn>
                <a:cxn ang="cd4">
                  <a:pos x="hc" y="b"/>
                </a:cxn>
                <a:cxn ang="cd2">
                  <a:pos x="l" y="vc"/>
                </a:cxn>
              </a:cxnLst>
              <a:rect l="f73" t="f76" r="f74" b="f75"/>
              <a:pathLst>
                <a:path w="6239" h="7478">
                  <a:moveTo>
                    <a:pt x="f5" y="f6"/>
                  </a:moveTo>
                  <a:cubicBezTo>
                    <a:pt x="f7" y="f6"/>
                    <a:pt x="f8" y="f9"/>
                    <a:pt x="f10" y="f11"/>
                  </a:cubicBezTo>
                  <a:cubicBezTo>
                    <a:pt x="f12" y="f13"/>
                    <a:pt x="f6" y="f14"/>
                    <a:pt x="f6" y="f15"/>
                  </a:cubicBezTo>
                  <a:lnTo>
                    <a:pt x="f6" y="f16"/>
                  </a:lnTo>
                  <a:lnTo>
                    <a:pt x="f17" y="f16"/>
                  </a:lnTo>
                  <a:cubicBezTo>
                    <a:pt x="f18" y="f19"/>
                    <a:pt x="f20" y="f21"/>
                    <a:pt x="f22" y="f21"/>
                  </a:cubicBezTo>
                  <a:lnTo>
                    <a:pt x="f23" y="f21"/>
                  </a:lnTo>
                  <a:cubicBezTo>
                    <a:pt x="f24" y="f21"/>
                    <a:pt x="f25" y="f26"/>
                    <a:pt x="f25" y="f27"/>
                  </a:cubicBezTo>
                  <a:lnTo>
                    <a:pt x="f25" y="f28"/>
                  </a:lnTo>
                  <a:cubicBezTo>
                    <a:pt x="f25" y="f29"/>
                    <a:pt x="f24" y="f30"/>
                    <a:pt x="f23" y="f30"/>
                  </a:cubicBezTo>
                  <a:cubicBezTo>
                    <a:pt x="f31" y="f30"/>
                    <a:pt x="f32" y="f29"/>
                    <a:pt x="f32" y="f28"/>
                  </a:cubicBezTo>
                  <a:lnTo>
                    <a:pt x="f32" y="f33"/>
                  </a:lnTo>
                  <a:lnTo>
                    <a:pt x="f34" y="f33"/>
                  </a:lnTo>
                  <a:cubicBezTo>
                    <a:pt x="f35" y="f33"/>
                    <a:pt x="f36" y="f37"/>
                    <a:pt x="f38" y="f16"/>
                  </a:cubicBezTo>
                  <a:lnTo>
                    <a:pt x="f39" y="f16"/>
                  </a:lnTo>
                  <a:cubicBezTo>
                    <a:pt x="f40" y="f16"/>
                    <a:pt x="f41" y="f42"/>
                    <a:pt x="f41" y="f43"/>
                  </a:cubicBezTo>
                  <a:lnTo>
                    <a:pt x="f41" y="f4"/>
                  </a:lnTo>
                  <a:lnTo>
                    <a:pt x="f3" y="f4"/>
                  </a:lnTo>
                  <a:lnTo>
                    <a:pt x="f3" y="f44"/>
                  </a:lnTo>
                  <a:cubicBezTo>
                    <a:pt x="f45" y="f46"/>
                    <a:pt x="f47" y="f21"/>
                    <a:pt x="f48" y="f21"/>
                  </a:cubicBezTo>
                  <a:lnTo>
                    <a:pt x="f49" y="f21"/>
                  </a:lnTo>
                  <a:cubicBezTo>
                    <a:pt x="f50" y="f21"/>
                    <a:pt x="f38" y="f26"/>
                    <a:pt x="f38" y="f27"/>
                  </a:cubicBezTo>
                  <a:lnTo>
                    <a:pt x="f38" y="f51"/>
                  </a:lnTo>
                  <a:cubicBezTo>
                    <a:pt x="f38" y="f52"/>
                    <a:pt x="f53" y="f54"/>
                    <a:pt x="f55" y="f56"/>
                  </a:cubicBezTo>
                  <a:cubicBezTo>
                    <a:pt x="f57" y="f58"/>
                    <a:pt x="f59" y="f6"/>
                    <a:pt x="f5" y="f6"/>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24" name="Google Shape;6788;p88">
              <a:extLst>
                <a:ext uri="{FF2B5EF4-FFF2-40B4-BE49-F238E27FC236}">
                  <a16:creationId xmlns:a16="http://schemas.microsoft.com/office/drawing/2014/main" id="{C1E25B15-EB15-4557-3617-7CC1D3D2D3F6}"/>
                </a:ext>
              </a:extLst>
            </p:cNvPr>
            <p:cNvSpPr/>
            <p:nvPr/>
          </p:nvSpPr>
          <p:spPr>
            <a:xfrm>
              <a:off x="8436775" y="1177116"/>
              <a:ext cx="199421" cy="48152"/>
            </a:xfrm>
            <a:custGeom>
              <a:avLst/>
              <a:gdLst>
                <a:gd name="f0" fmla="val w"/>
                <a:gd name="f1" fmla="val h"/>
                <a:gd name="f2" fmla="val 0"/>
                <a:gd name="f3" fmla="val 5483"/>
                <a:gd name="f4" fmla="val 1324"/>
                <a:gd name="f5" fmla="val 1"/>
                <a:gd name="f6" fmla="val 662"/>
                <a:gd name="f7" fmla="val 1041"/>
                <a:gd name="f8" fmla="val 1576"/>
                <a:gd name="f9" fmla="val 2080"/>
                <a:gd name="f10" fmla="val 946"/>
                <a:gd name="f11" fmla="val 2395"/>
                <a:gd name="f12" fmla="val 5136"/>
                <a:gd name="f13" fmla="val 5325"/>
                <a:gd name="f14" fmla="val 1166"/>
                <a:gd name="f15" fmla="val 977"/>
                <a:gd name="f16" fmla="val 316"/>
                <a:gd name="f17" fmla="val 158"/>
                <a:gd name="f18" fmla="*/ f0 1 5483"/>
                <a:gd name="f19" fmla="*/ f1 1 1324"/>
                <a:gd name="f20" fmla="val f2"/>
                <a:gd name="f21" fmla="val f3"/>
                <a:gd name="f22" fmla="val f4"/>
                <a:gd name="f23" fmla="+- f22 0 f20"/>
                <a:gd name="f24" fmla="+- f21 0 f20"/>
                <a:gd name="f25" fmla="*/ f24 1 5483"/>
                <a:gd name="f26" fmla="*/ f23 1 1324"/>
                <a:gd name="f27" fmla="*/ f20 1 f25"/>
                <a:gd name="f28" fmla="*/ f21 1 f25"/>
                <a:gd name="f29" fmla="*/ f20 1 f26"/>
                <a:gd name="f30" fmla="*/ f22 1 f26"/>
                <a:gd name="f31" fmla="*/ f27 f18 1"/>
                <a:gd name="f32" fmla="*/ f28 f18 1"/>
                <a:gd name="f33" fmla="*/ f30 f19 1"/>
                <a:gd name="f34" fmla="*/ f29 f19 1"/>
              </a:gdLst>
              <a:ahLst/>
              <a:cxnLst>
                <a:cxn ang="3cd4">
                  <a:pos x="hc" y="t"/>
                </a:cxn>
                <a:cxn ang="0">
                  <a:pos x="r" y="vc"/>
                </a:cxn>
                <a:cxn ang="cd4">
                  <a:pos x="hc" y="b"/>
                </a:cxn>
                <a:cxn ang="cd2">
                  <a:pos x="l" y="vc"/>
                </a:cxn>
              </a:cxnLst>
              <a:rect l="f31" t="f34" r="f32" b="f33"/>
              <a:pathLst>
                <a:path w="5483" h="1324">
                  <a:moveTo>
                    <a:pt x="f5" y="f5"/>
                  </a:moveTo>
                  <a:lnTo>
                    <a:pt x="f5" y="f6"/>
                  </a:lnTo>
                  <a:lnTo>
                    <a:pt x="f7" y="f6"/>
                  </a:lnTo>
                  <a:cubicBezTo>
                    <a:pt x="f8" y="f6"/>
                    <a:pt x="f9" y="f10"/>
                    <a:pt x="f11" y="f4"/>
                  </a:cubicBezTo>
                  <a:lnTo>
                    <a:pt x="f12" y="f4"/>
                  </a:lnTo>
                  <a:cubicBezTo>
                    <a:pt x="f13" y="f4"/>
                    <a:pt x="f3" y="f14"/>
                    <a:pt x="f3" y="f15"/>
                  </a:cubicBezTo>
                  <a:lnTo>
                    <a:pt x="f3" y="f16"/>
                  </a:lnTo>
                  <a:cubicBezTo>
                    <a:pt x="f3" y="f17"/>
                    <a:pt x="f13" y="f5"/>
                    <a:pt x="f12" y="f5"/>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grpSp>
      <p:grpSp>
        <p:nvGrpSpPr>
          <p:cNvPr id="25" name="Google Shape;6800;p88">
            <a:extLst>
              <a:ext uri="{FF2B5EF4-FFF2-40B4-BE49-F238E27FC236}">
                <a16:creationId xmlns:a16="http://schemas.microsoft.com/office/drawing/2014/main" id="{70F50AB5-4099-1BD9-F2C8-95B6B33A839C}"/>
              </a:ext>
            </a:extLst>
          </p:cNvPr>
          <p:cNvGrpSpPr/>
          <p:nvPr/>
        </p:nvGrpSpPr>
        <p:grpSpPr>
          <a:xfrm>
            <a:off x="8237335" y="2304730"/>
            <a:ext cx="552076" cy="550615"/>
            <a:chOff x="7495172" y="1728545"/>
            <a:chExt cx="414057" cy="412961"/>
          </a:xfrm>
          <a:solidFill>
            <a:schemeClr val="bg1"/>
          </a:solidFill>
        </p:grpSpPr>
        <p:sp>
          <p:nvSpPr>
            <p:cNvPr id="26" name="Google Shape;6801;p88">
              <a:extLst>
                <a:ext uri="{FF2B5EF4-FFF2-40B4-BE49-F238E27FC236}">
                  <a16:creationId xmlns:a16="http://schemas.microsoft.com/office/drawing/2014/main" id="{CF589791-28D0-D724-1802-A9651DA9F5F7}"/>
                </a:ext>
              </a:extLst>
            </p:cNvPr>
            <p:cNvSpPr/>
            <p:nvPr/>
          </p:nvSpPr>
          <p:spPr>
            <a:xfrm>
              <a:off x="7519714" y="1728545"/>
              <a:ext cx="366098" cy="171376"/>
            </a:xfrm>
            <a:custGeom>
              <a:avLst/>
              <a:gdLst>
                <a:gd name="f0" fmla="val w"/>
                <a:gd name="f1" fmla="val h"/>
                <a:gd name="f2" fmla="val 0"/>
                <a:gd name="f3" fmla="val 10335"/>
                <a:gd name="f4" fmla="val 4838"/>
                <a:gd name="f5" fmla="val 1040"/>
                <a:gd name="f6" fmla="val 473"/>
                <a:gd name="f7" fmla="val 1"/>
                <a:gd name="f8" fmla="val 1071"/>
                <a:gd name="f9" fmla="val 2458"/>
                <a:gd name="f10" fmla="val 2993"/>
                <a:gd name="f11" fmla="val 3466"/>
                <a:gd name="f12" fmla="val 2048"/>
                <a:gd name="f13" fmla="val 4505"/>
                <a:gd name="f14" fmla="val 4663"/>
                <a:gd name="f15" fmla="val 2143"/>
                <a:gd name="f16" fmla="val 4757"/>
                <a:gd name="f17" fmla="val 2269"/>
                <a:gd name="f18" fmla="val 4820"/>
                <a:gd name="f19" fmla="val 2300"/>
                <a:gd name="f20" fmla="val 4831"/>
                <a:gd name="f21" fmla="val 2339"/>
                <a:gd name="f22" fmla="val 2380"/>
                <a:gd name="f23" fmla="val 2461"/>
                <a:gd name="f24" fmla="val 2552"/>
                <a:gd name="f25" fmla="val 4810"/>
                <a:gd name="f26" fmla="val 2615"/>
                <a:gd name="f27" fmla="val 4726"/>
                <a:gd name="f28" fmla="val 3876"/>
                <a:gd name="f29" fmla="val 6365"/>
                <a:gd name="f30" fmla="val 7625"/>
                <a:gd name="f31" fmla="val 7688"/>
                <a:gd name="f32" fmla="val 7765"/>
                <a:gd name="f33" fmla="val 7846"/>
                <a:gd name="f34" fmla="val 7887"/>
                <a:gd name="f35" fmla="val 7929"/>
                <a:gd name="f36" fmla="val 7971"/>
                <a:gd name="f37" fmla="val 8097"/>
                <a:gd name="f38" fmla="val 4789"/>
                <a:gd name="f39" fmla="val 8160"/>
                <a:gd name="f40" fmla="val 4631"/>
                <a:gd name="f41" fmla="val 9231"/>
                <a:gd name="f42" fmla="val 9862"/>
                <a:gd name="f43" fmla="val 10334"/>
                <a:gd name="f44" fmla="val 536"/>
                <a:gd name="f45" fmla="val 9294"/>
                <a:gd name="f46" fmla="*/ f0 1 10335"/>
                <a:gd name="f47" fmla="*/ f1 1 4838"/>
                <a:gd name="f48" fmla="val f2"/>
                <a:gd name="f49" fmla="val f3"/>
                <a:gd name="f50" fmla="val f4"/>
                <a:gd name="f51" fmla="+- f50 0 f48"/>
                <a:gd name="f52" fmla="+- f49 0 f48"/>
                <a:gd name="f53" fmla="*/ f52 1 10335"/>
                <a:gd name="f54" fmla="*/ f51 1 4838"/>
                <a:gd name="f55" fmla="*/ f48 1 f53"/>
                <a:gd name="f56" fmla="*/ f49 1 f53"/>
                <a:gd name="f57" fmla="*/ f48 1 f54"/>
                <a:gd name="f58" fmla="*/ f50 1 f54"/>
                <a:gd name="f59" fmla="*/ f55 f46 1"/>
                <a:gd name="f60" fmla="*/ f56 f46 1"/>
                <a:gd name="f61" fmla="*/ f58 f47 1"/>
                <a:gd name="f62" fmla="*/ f57 f47 1"/>
              </a:gdLst>
              <a:ahLst/>
              <a:cxnLst>
                <a:cxn ang="3cd4">
                  <a:pos x="hc" y="t"/>
                </a:cxn>
                <a:cxn ang="0">
                  <a:pos x="r" y="vc"/>
                </a:cxn>
                <a:cxn ang="cd4">
                  <a:pos x="hc" y="b"/>
                </a:cxn>
                <a:cxn ang="cd2">
                  <a:pos x="l" y="vc"/>
                </a:cxn>
              </a:cxnLst>
              <a:rect l="f59" t="f62" r="f60" b="f61"/>
              <a:pathLst>
                <a:path w="10335" h="4838">
                  <a:moveTo>
                    <a:pt x="f5" y="f2"/>
                  </a:moveTo>
                  <a:cubicBezTo>
                    <a:pt x="f6" y="f2"/>
                    <a:pt x="f7" y="f6"/>
                    <a:pt x="f7" y="f8"/>
                  </a:cubicBezTo>
                  <a:lnTo>
                    <a:pt x="f7" y="f9"/>
                  </a:lnTo>
                  <a:cubicBezTo>
                    <a:pt x="f7" y="f10"/>
                    <a:pt x="f6" y="f11"/>
                    <a:pt x="f5" y="f11"/>
                  </a:cubicBezTo>
                  <a:lnTo>
                    <a:pt x="f12" y="f11"/>
                  </a:lnTo>
                  <a:lnTo>
                    <a:pt x="f12" y="f13"/>
                  </a:lnTo>
                  <a:cubicBezTo>
                    <a:pt x="f12" y="f14"/>
                    <a:pt x="f15" y="f16"/>
                    <a:pt x="f17" y="f18"/>
                  </a:cubicBezTo>
                  <a:cubicBezTo>
                    <a:pt x="f19" y="f20"/>
                    <a:pt x="f21" y="f4"/>
                    <a:pt x="f22" y="f4"/>
                  </a:cubicBezTo>
                  <a:cubicBezTo>
                    <a:pt x="f23" y="f4"/>
                    <a:pt x="f24" y="f25"/>
                    <a:pt x="f26" y="f27"/>
                  </a:cubicBezTo>
                  <a:lnTo>
                    <a:pt x="f28" y="f11"/>
                  </a:lnTo>
                  <a:lnTo>
                    <a:pt x="f29" y="f11"/>
                  </a:lnTo>
                  <a:lnTo>
                    <a:pt x="f30" y="f27"/>
                  </a:lnTo>
                  <a:cubicBezTo>
                    <a:pt x="f31" y="f25"/>
                    <a:pt x="f32" y="f4"/>
                    <a:pt x="f33" y="f4"/>
                  </a:cubicBezTo>
                  <a:cubicBezTo>
                    <a:pt x="f34" y="f4"/>
                    <a:pt x="f35" y="f20"/>
                    <a:pt x="f36" y="f18"/>
                  </a:cubicBezTo>
                  <a:cubicBezTo>
                    <a:pt x="f37" y="f38"/>
                    <a:pt x="f39" y="f40"/>
                    <a:pt x="f39" y="f13"/>
                  </a:cubicBezTo>
                  <a:lnTo>
                    <a:pt x="f39" y="f11"/>
                  </a:lnTo>
                  <a:lnTo>
                    <a:pt x="f41" y="f11"/>
                  </a:lnTo>
                  <a:cubicBezTo>
                    <a:pt x="f42" y="f11"/>
                    <a:pt x="f43" y="f10"/>
                    <a:pt x="f43" y="f9"/>
                  </a:cubicBezTo>
                  <a:lnTo>
                    <a:pt x="f43" y="f8"/>
                  </a:lnTo>
                  <a:cubicBezTo>
                    <a:pt x="f43" y="f44"/>
                    <a:pt x="f42" y="f2"/>
                    <a:pt x="f45" y="f2"/>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27" name="Google Shape;6802;p88">
              <a:extLst>
                <a:ext uri="{FF2B5EF4-FFF2-40B4-BE49-F238E27FC236}">
                  <a16:creationId xmlns:a16="http://schemas.microsoft.com/office/drawing/2014/main" id="{AA4B1613-F471-2B26-A48F-2A2857896EF9}"/>
                </a:ext>
              </a:extLst>
            </p:cNvPr>
            <p:cNvSpPr/>
            <p:nvPr/>
          </p:nvSpPr>
          <p:spPr>
            <a:xfrm>
              <a:off x="7544266" y="1923833"/>
              <a:ext cx="97127" cy="98261"/>
            </a:xfrm>
            <a:custGeom>
              <a:avLst/>
              <a:gdLst>
                <a:gd name="f0" fmla="val w"/>
                <a:gd name="f1" fmla="val h"/>
                <a:gd name="f2" fmla="val 0"/>
                <a:gd name="f3" fmla="val 2742"/>
                <a:gd name="f4" fmla="val 2774"/>
                <a:gd name="f5" fmla="val 1387"/>
                <a:gd name="f6" fmla="val 1"/>
                <a:gd name="f7" fmla="val 599"/>
                <a:gd name="f8" fmla="val 631"/>
                <a:gd name="f9" fmla="val 2143"/>
                <a:gd name="f10" fmla="val 2773"/>
                <a:gd name="f11" fmla="*/ f0 1 2742"/>
                <a:gd name="f12" fmla="*/ f1 1 2774"/>
                <a:gd name="f13" fmla="val f2"/>
                <a:gd name="f14" fmla="val f3"/>
                <a:gd name="f15" fmla="val f4"/>
                <a:gd name="f16" fmla="+- f15 0 f13"/>
                <a:gd name="f17" fmla="+- f14 0 f13"/>
                <a:gd name="f18" fmla="*/ f17 1 2742"/>
                <a:gd name="f19" fmla="*/ f16 1 2774"/>
                <a:gd name="f20" fmla="*/ f13 1 f18"/>
                <a:gd name="f21" fmla="*/ f14 1 f18"/>
                <a:gd name="f22" fmla="*/ f13 1 f19"/>
                <a:gd name="f23" fmla="*/ f15 1 f19"/>
                <a:gd name="f24" fmla="*/ f20 f11 1"/>
                <a:gd name="f25" fmla="*/ f21 f11 1"/>
                <a:gd name="f26" fmla="*/ f23 f12 1"/>
                <a:gd name="f27" fmla="*/ f22 f12 1"/>
              </a:gdLst>
              <a:ahLst/>
              <a:cxnLst>
                <a:cxn ang="3cd4">
                  <a:pos x="hc" y="t"/>
                </a:cxn>
                <a:cxn ang="0">
                  <a:pos x="r" y="vc"/>
                </a:cxn>
                <a:cxn ang="cd4">
                  <a:pos x="hc" y="b"/>
                </a:cxn>
                <a:cxn ang="cd2">
                  <a:pos x="l" y="vc"/>
                </a:cxn>
              </a:cxnLst>
              <a:rect l="f24" t="f27" r="f25" b="f26"/>
              <a:pathLst>
                <a:path w="2742" h="2774">
                  <a:moveTo>
                    <a:pt x="f5" y="f6"/>
                  </a:moveTo>
                  <a:cubicBezTo>
                    <a:pt x="f7" y="f6"/>
                    <a:pt x="f6" y="f8"/>
                    <a:pt x="f6" y="f5"/>
                  </a:cubicBezTo>
                  <a:cubicBezTo>
                    <a:pt x="f6" y="f9"/>
                    <a:pt x="f7" y="f10"/>
                    <a:pt x="f5" y="f10"/>
                  </a:cubicBezTo>
                  <a:cubicBezTo>
                    <a:pt x="f9" y="f10"/>
                    <a:pt x="f3" y="f9"/>
                    <a:pt x="f3" y="f5"/>
                  </a:cubicBezTo>
                  <a:cubicBezTo>
                    <a:pt x="f3" y="f8"/>
                    <a:pt x="f9" y="f6"/>
                    <a:pt x="f5" y="f6"/>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28" name="Google Shape;6803;p88">
              <a:extLst>
                <a:ext uri="{FF2B5EF4-FFF2-40B4-BE49-F238E27FC236}">
                  <a16:creationId xmlns:a16="http://schemas.microsoft.com/office/drawing/2014/main" id="{6241848A-9251-8091-188E-D6F4D518DE7D}"/>
                </a:ext>
              </a:extLst>
            </p:cNvPr>
            <p:cNvSpPr/>
            <p:nvPr/>
          </p:nvSpPr>
          <p:spPr>
            <a:xfrm>
              <a:off x="7495172" y="2045476"/>
              <a:ext cx="194227" cy="96030"/>
            </a:xfrm>
            <a:custGeom>
              <a:avLst/>
              <a:gdLst>
                <a:gd name="f0" fmla="val w"/>
                <a:gd name="f1" fmla="val h"/>
                <a:gd name="f2" fmla="val 0"/>
                <a:gd name="f3" fmla="val 5483"/>
                <a:gd name="f4" fmla="val 2711"/>
                <a:gd name="f5" fmla="val 2741"/>
                <a:gd name="f6" fmla="val 1"/>
                <a:gd name="f7" fmla="val 1387"/>
                <a:gd name="f8" fmla="val 221"/>
                <a:gd name="f9" fmla="val 1040"/>
                <a:gd name="f10" fmla="val 32"/>
                <a:gd name="f11" fmla="val 2332"/>
                <a:gd name="f12" fmla="val 2521"/>
                <a:gd name="f13" fmla="val 158"/>
                <a:gd name="f14" fmla="val 2710"/>
                <a:gd name="f15" fmla="val 378"/>
                <a:gd name="f16" fmla="val 5104"/>
                <a:gd name="f17" fmla="val 5325"/>
                <a:gd name="f18" fmla="val 5482"/>
                <a:gd name="f19" fmla="val 5262"/>
                <a:gd name="f20" fmla="val 977"/>
                <a:gd name="f21" fmla="val 4128"/>
                <a:gd name="f22" fmla="*/ f0 1 5483"/>
                <a:gd name="f23" fmla="*/ f1 1 2711"/>
                <a:gd name="f24" fmla="val f2"/>
                <a:gd name="f25" fmla="val f3"/>
                <a:gd name="f26" fmla="val f4"/>
                <a:gd name="f27" fmla="+- f26 0 f24"/>
                <a:gd name="f28" fmla="+- f25 0 f24"/>
                <a:gd name="f29" fmla="*/ f28 1 5483"/>
                <a:gd name="f30" fmla="*/ f27 1 2711"/>
                <a:gd name="f31" fmla="*/ f24 1 f29"/>
                <a:gd name="f32" fmla="*/ f25 1 f29"/>
                <a:gd name="f33" fmla="*/ f24 1 f30"/>
                <a:gd name="f34" fmla="*/ f26 1 f30"/>
                <a:gd name="f35" fmla="*/ f31 f22 1"/>
                <a:gd name="f36" fmla="*/ f32 f22 1"/>
                <a:gd name="f37" fmla="*/ f34 f23 1"/>
                <a:gd name="f38" fmla="*/ f33 f23 1"/>
              </a:gdLst>
              <a:ahLst/>
              <a:cxnLst>
                <a:cxn ang="3cd4">
                  <a:pos x="hc" y="t"/>
                </a:cxn>
                <a:cxn ang="0">
                  <a:pos x="r" y="vc"/>
                </a:cxn>
                <a:cxn ang="cd4">
                  <a:pos x="hc" y="b"/>
                </a:cxn>
                <a:cxn ang="cd2">
                  <a:pos x="l" y="vc"/>
                </a:cxn>
              </a:cxnLst>
              <a:rect l="f35" t="f38" r="f36" b="f37"/>
              <a:pathLst>
                <a:path w="5483" h="2711">
                  <a:moveTo>
                    <a:pt x="f5" y="f6"/>
                  </a:moveTo>
                  <a:cubicBezTo>
                    <a:pt x="f7" y="f6"/>
                    <a:pt x="f8" y="f9"/>
                    <a:pt x="f10" y="f11"/>
                  </a:cubicBezTo>
                  <a:cubicBezTo>
                    <a:pt x="f2" y="f12"/>
                    <a:pt x="f13" y="f14"/>
                    <a:pt x="f15" y="f14"/>
                  </a:cubicBezTo>
                  <a:lnTo>
                    <a:pt x="f16" y="f14"/>
                  </a:lnTo>
                  <a:cubicBezTo>
                    <a:pt x="f17" y="f14"/>
                    <a:pt x="f18" y="f12"/>
                    <a:pt x="f18" y="f11"/>
                  </a:cubicBezTo>
                  <a:cubicBezTo>
                    <a:pt x="f19" y="f20"/>
                    <a:pt x="f21" y="f6"/>
                    <a:pt x="f5" y="f6"/>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29" name="Google Shape;6804;p88">
              <a:extLst>
                <a:ext uri="{FF2B5EF4-FFF2-40B4-BE49-F238E27FC236}">
                  <a16:creationId xmlns:a16="http://schemas.microsoft.com/office/drawing/2014/main" id="{314E0AC1-8C4E-AC6F-B0F1-F6167FD82993}"/>
                </a:ext>
              </a:extLst>
            </p:cNvPr>
            <p:cNvSpPr/>
            <p:nvPr/>
          </p:nvSpPr>
          <p:spPr>
            <a:xfrm>
              <a:off x="7763009" y="1923833"/>
              <a:ext cx="97127" cy="98261"/>
            </a:xfrm>
            <a:custGeom>
              <a:avLst/>
              <a:gdLst>
                <a:gd name="f0" fmla="val w"/>
                <a:gd name="f1" fmla="val h"/>
                <a:gd name="f2" fmla="val 0"/>
                <a:gd name="f3" fmla="val 2742"/>
                <a:gd name="f4" fmla="val 2774"/>
                <a:gd name="f5" fmla="val 1387"/>
                <a:gd name="f6" fmla="val 1"/>
                <a:gd name="f7" fmla="val 631"/>
                <a:gd name="f8" fmla="val 2143"/>
                <a:gd name="f9" fmla="val 2773"/>
                <a:gd name="f10" fmla="val 2111"/>
                <a:gd name="f11" fmla="*/ f0 1 2742"/>
                <a:gd name="f12" fmla="*/ f1 1 2774"/>
                <a:gd name="f13" fmla="val f2"/>
                <a:gd name="f14" fmla="val f3"/>
                <a:gd name="f15" fmla="val f4"/>
                <a:gd name="f16" fmla="+- f15 0 f13"/>
                <a:gd name="f17" fmla="+- f14 0 f13"/>
                <a:gd name="f18" fmla="*/ f17 1 2742"/>
                <a:gd name="f19" fmla="*/ f16 1 2774"/>
                <a:gd name="f20" fmla="*/ f13 1 f18"/>
                <a:gd name="f21" fmla="*/ f14 1 f18"/>
                <a:gd name="f22" fmla="*/ f13 1 f19"/>
                <a:gd name="f23" fmla="*/ f15 1 f19"/>
                <a:gd name="f24" fmla="*/ f20 f11 1"/>
                <a:gd name="f25" fmla="*/ f21 f11 1"/>
                <a:gd name="f26" fmla="*/ f23 f12 1"/>
                <a:gd name="f27" fmla="*/ f22 f12 1"/>
              </a:gdLst>
              <a:ahLst/>
              <a:cxnLst>
                <a:cxn ang="3cd4">
                  <a:pos x="hc" y="t"/>
                </a:cxn>
                <a:cxn ang="0">
                  <a:pos x="r" y="vc"/>
                </a:cxn>
                <a:cxn ang="cd4">
                  <a:pos x="hc" y="b"/>
                </a:cxn>
                <a:cxn ang="cd2">
                  <a:pos x="l" y="vc"/>
                </a:cxn>
              </a:cxnLst>
              <a:rect l="f24" t="f27" r="f25" b="f26"/>
              <a:pathLst>
                <a:path w="2742" h="2774">
                  <a:moveTo>
                    <a:pt x="f5" y="f6"/>
                  </a:moveTo>
                  <a:cubicBezTo>
                    <a:pt x="f7" y="f6"/>
                    <a:pt x="f6" y="f7"/>
                    <a:pt x="f6" y="f5"/>
                  </a:cubicBezTo>
                  <a:cubicBezTo>
                    <a:pt x="f6" y="f8"/>
                    <a:pt x="f7" y="f9"/>
                    <a:pt x="f5" y="f9"/>
                  </a:cubicBezTo>
                  <a:cubicBezTo>
                    <a:pt x="f10" y="f9"/>
                    <a:pt x="f3" y="f8"/>
                    <a:pt x="f3" y="f5"/>
                  </a:cubicBezTo>
                  <a:cubicBezTo>
                    <a:pt x="f3" y="f7"/>
                    <a:pt x="f10" y="f6"/>
                    <a:pt x="f5" y="f6"/>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30" name="Google Shape;6805;p88">
              <a:extLst>
                <a:ext uri="{FF2B5EF4-FFF2-40B4-BE49-F238E27FC236}">
                  <a16:creationId xmlns:a16="http://schemas.microsoft.com/office/drawing/2014/main" id="{E1C6147F-05F1-601E-0BBE-DEDBA1F3A3B9}"/>
                </a:ext>
              </a:extLst>
            </p:cNvPr>
            <p:cNvSpPr/>
            <p:nvPr/>
          </p:nvSpPr>
          <p:spPr>
            <a:xfrm>
              <a:off x="7713905" y="2045476"/>
              <a:ext cx="195324" cy="96030"/>
            </a:xfrm>
            <a:custGeom>
              <a:avLst/>
              <a:gdLst>
                <a:gd name="f0" fmla="val w"/>
                <a:gd name="f1" fmla="val h"/>
                <a:gd name="f2" fmla="val 0"/>
                <a:gd name="f3" fmla="val 5514"/>
                <a:gd name="f4" fmla="val 2711"/>
                <a:gd name="f5" fmla="val 2773"/>
                <a:gd name="f6" fmla="val 1"/>
                <a:gd name="f7" fmla="val 1387"/>
                <a:gd name="f8" fmla="val 252"/>
                <a:gd name="f9" fmla="val 1040"/>
                <a:gd name="f10" fmla="val 32"/>
                <a:gd name="f11" fmla="val 2332"/>
                <a:gd name="f12" fmla="val 2521"/>
                <a:gd name="f13" fmla="val 158"/>
                <a:gd name="f14" fmla="val 2710"/>
                <a:gd name="f15" fmla="val 410"/>
                <a:gd name="f16" fmla="val 5167"/>
                <a:gd name="f17" fmla="val 5356"/>
                <a:gd name="f18" fmla="val 5293"/>
                <a:gd name="f19" fmla="val 977"/>
                <a:gd name="f20" fmla="val 4128"/>
                <a:gd name="f21" fmla="*/ f0 1 5514"/>
                <a:gd name="f22" fmla="*/ f1 1 2711"/>
                <a:gd name="f23" fmla="val f2"/>
                <a:gd name="f24" fmla="val f3"/>
                <a:gd name="f25" fmla="val f4"/>
                <a:gd name="f26" fmla="+- f25 0 f23"/>
                <a:gd name="f27" fmla="+- f24 0 f23"/>
                <a:gd name="f28" fmla="*/ f27 1 5514"/>
                <a:gd name="f29" fmla="*/ f26 1 2711"/>
                <a:gd name="f30" fmla="*/ f23 1 f28"/>
                <a:gd name="f31" fmla="*/ f24 1 f28"/>
                <a:gd name="f32" fmla="*/ f23 1 f29"/>
                <a:gd name="f33" fmla="*/ f25 1 f29"/>
                <a:gd name="f34" fmla="*/ f30 f21 1"/>
                <a:gd name="f35" fmla="*/ f31 f21 1"/>
                <a:gd name="f36" fmla="*/ f33 f22 1"/>
                <a:gd name="f37" fmla="*/ f32 f22 1"/>
              </a:gdLst>
              <a:ahLst/>
              <a:cxnLst>
                <a:cxn ang="3cd4">
                  <a:pos x="hc" y="t"/>
                </a:cxn>
                <a:cxn ang="0">
                  <a:pos x="r" y="vc"/>
                </a:cxn>
                <a:cxn ang="cd4">
                  <a:pos x="hc" y="b"/>
                </a:cxn>
                <a:cxn ang="cd2">
                  <a:pos x="l" y="vc"/>
                </a:cxn>
              </a:cxnLst>
              <a:rect l="f34" t="f37" r="f35" b="f36"/>
              <a:pathLst>
                <a:path w="5514" h="2711">
                  <a:moveTo>
                    <a:pt x="f5" y="f6"/>
                  </a:moveTo>
                  <a:cubicBezTo>
                    <a:pt x="f7" y="f6"/>
                    <a:pt x="f8" y="f9"/>
                    <a:pt x="f10" y="f11"/>
                  </a:cubicBezTo>
                  <a:cubicBezTo>
                    <a:pt x="f2" y="f12"/>
                    <a:pt x="f13" y="f14"/>
                    <a:pt x="f15" y="f14"/>
                  </a:cubicBezTo>
                  <a:lnTo>
                    <a:pt x="f16" y="f14"/>
                  </a:lnTo>
                  <a:cubicBezTo>
                    <a:pt x="f17" y="f14"/>
                    <a:pt x="f3" y="f12"/>
                    <a:pt x="f3" y="f11"/>
                  </a:cubicBezTo>
                  <a:cubicBezTo>
                    <a:pt x="f18" y="f19"/>
                    <a:pt x="f20" y="f6"/>
                    <a:pt x="f5" y="f6"/>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grpSp>
      <p:grpSp>
        <p:nvGrpSpPr>
          <p:cNvPr id="31" name="Google Shape;6866;p88">
            <a:extLst>
              <a:ext uri="{FF2B5EF4-FFF2-40B4-BE49-F238E27FC236}">
                <a16:creationId xmlns:a16="http://schemas.microsoft.com/office/drawing/2014/main" id="{F6DE1513-87D5-3127-9C38-0F495C6940A0}"/>
              </a:ext>
            </a:extLst>
          </p:cNvPr>
          <p:cNvGrpSpPr/>
          <p:nvPr/>
        </p:nvGrpSpPr>
        <p:grpSpPr>
          <a:xfrm>
            <a:off x="4157355" y="4644031"/>
            <a:ext cx="508856" cy="563075"/>
            <a:chOff x="4435187" y="3483022"/>
            <a:chExt cx="381642" cy="422306"/>
          </a:xfrm>
          <a:solidFill>
            <a:schemeClr val="bg1"/>
          </a:solidFill>
        </p:grpSpPr>
        <p:sp>
          <p:nvSpPr>
            <p:cNvPr id="32" name="Google Shape;6867;p88">
              <a:extLst>
                <a:ext uri="{FF2B5EF4-FFF2-40B4-BE49-F238E27FC236}">
                  <a16:creationId xmlns:a16="http://schemas.microsoft.com/office/drawing/2014/main" id="{974256B0-AA88-1C5C-3AB2-D753ED915B54}"/>
                </a:ext>
              </a:extLst>
            </p:cNvPr>
            <p:cNvSpPr/>
            <p:nvPr/>
          </p:nvSpPr>
          <p:spPr>
            <a:xfrm>
              <a:off x="4435187" y="3534256"/>
              <a:ext cx="180045" cy="369947"/>
            </a:xfrm>
            <a:custGeom>
              <a:avLst/>
              <a:gdLst>
                <a:gd name="f0" fmla="val w"/>
                <a:gd name="f1" fmla="val h"/>
                <a:gd name="f2" fmla="val 0"/>
                <a:gd name="f3" fmla="val 5515"/>
                <a:gd name="f4" fmla="val 10240"/>
                <a:gd name="f5" fmla="val 662"/>
                <a:gd name="f6" fmla="val 284"/>
                <a:gd name="f7" fmla="val 1"/>
                <a:gd name="f8" fmla="val 315"/>
                <a:gd name="f9" fmla="val 4411"/>
                <a:gd name="f10" fmla="val 4632"/>
                <a:gd name="f11" fmla="val 64"/>
                <a:gd name="f12" fmla="val 4884"/>
                <a:gd name="f13" fmla="val 190"/>
                <a:gd name="f14" fmla="val 5073"/>
                <a:gd name="f15" fmla="val 1639"/>
                <a:gd name="f16" fmla="val 7467"/>
                <a:gd name="f17" fmla="val 1891"/>
                <a:gd name="f18" fmla="val 7877"/>
                <a:gd name="f19" fmla="val 2049"/>
                <a:gd name="f20" fmla="val 8097"/>
                <a:gd name="f21" fmla="val 8538"/>
                <a:gd name="f22" fmla="val 9861"/>
                <a:gd name="f23" fmla="val 10082"/>
                <a:gd name="f24" fmla="val 2206"/>
                <a:gd name="f25" fmla="val 10239"/>
                <a:gd name="f26" fmla="val 2395"/>
                <a:gd name="f27" fmla="val 5514"/>
                <a:gd name="f28" fmla="val 6364"/>
                <a:gd name="f29" fmla="val 5986"/>
                <a:gd name="f30" fmla="val 5357"/>
                <a:gd name="f31" fmla="val 5671"/>
                <a:gd name="f32" fmla="val 5168"/>
                <a:gd name="f33" fmla="val 5419"/>
                <a:gd name="f34" fmla="val 5167"/>
                <a:gd name="f35" fmla="val 5420"/>
                <a:gd name="f36" fmla="val 5165"/>
                <a:gd name="f37" fmla="val 5421"/>
                <a:gd name="f38" fmla="val 5163"/>
                <a:gd name="f39" fmla="val 5042"/>
                <a:gd name="f40" fmla="val 3214"/>
                <a:gd name="f41" fmla="val 3623"/>
                <a:gd name="f42" fmla="val 3183"/>
                <a:gd name="f43" fmla="val 3592"/>
                <a:gd name="f44" fmla="val 3041"/>
                <a:gd name="f45" fmla="val 3432"/>
                <a:gd name="f46" fmla="val 2828"/>
                <a:gd name="f47" fmla="val 3332"/>
                <a:gd name="f48" fmla="val 2613"/>
                <a:gd name="f49" fmla="val 2448"/>
                <a:gd name="f50" fmla="val 2280"/>
                <a:gd name="f51" fmla="val 3392"/>
                <a:gd name="f52" fmla="val 2143"/>
                <a:gd name="f53" fmla="val 3529"/>
                <a:gd name="f54" fmla="val 3812"/>
                <a:gd name="f55" fmla="val 1923"/>
                <a:gd name="f56" fmla="val 4285"/>
                <a:gd name="f57" fmla="val 2112"/>
                <a:gd name="f58" fmla="val 4442"/>
                <a:gd name="f59" fmla="val 3970"/>
                <a:gd name="f60" fmla="val 6301"/>
                <a:gd name="f61" fmla="val 4097"/>
                <a:gd name="f62" fmla="val 6427"/>
                <a:gd name="f63" fmla="val 6648"/>
                <a:gd name="f64" fmla="val 6774"/>
                <a:gd name="f65" fmla="val 3907"/>
                <a:gd name="f66" fmla="val 6821"/>
                <a:gd name="f67" fmla="val 3821"/>
                <a:gd name="f68" fmla="val 6845"/>
                <a:gd name="f69" fmla="val 3734"/>
                <a:gd name="f70" fmla="val 3648"/>
                <a:gd name="f71" fmla="val 3561"/>
                <a:gd name="f72" fmla="val 3498"/>
                <a:gd name="f73" fmla="val 4915"/>
                <a:gd name="f74" fmla="val 1450"/>
                <a:gd name="f75" fmla="val 4726"/>
                <a:gd name="f76" fmla="val 1324"/>
                <a:gd name="f77" fmla="val 4190"/>
                <a:gd name="f78" fmla="val 252"/>
                <a:gd name="f79" fmla="val 1009"/>
                <a:gd name="f80" fmla="*/ f0 1 5515"/>
                <a:gd name="f81" fmla="*/ f1 1 10240"/>
                <a:gd name="f82" fmla="val f2"/>
                <a:gd name="f83" fmla="val f3"/>
                <a:gd name="f84" fmla="val f4"/>
                <a:gd name="f85" fmla="+- f84 0 f82"/>
                <a:gd name="f86" fmla="+- f83 0 f82"/>
                <a:gd name="f87" fmla="*/ f86 1 5515"/>
                <a:gd name="f88" fmla="*/ f85 1 10240"/>
                <a:gd name="f89" fmla="*/ f82 1 f87"/>
                <a:gd name="f90" fmla="*/ f83 1 f87"/>
                <a:gd name="f91" fmla="*/ f82 1 f88"/>
                <a:gd name="f92" fmla="*/ f84 1 f88"/>
                <a:gd name="f93" fmla="*/ f89 f80 1"/>
                <a:gd name="f94" fmla="*/ f90 f80 1"/>
                <a:gd name="f95" fmla="*/ f92 f81 1"/>
                <a:gd name="f96" fmla="*/ f91 f81 1"/>
              </a:gdLst>
              <a:ahLst/>
              <a:cxnLst>
                <a:cxn ang="3cd4">
                  <a:pos x="hc" y="t"/>
                </a:cxn>
                <a:cxn ang="0">
                  <a:pos x="r" y="vc"/>
                </a:cxn>
                <a:cxn ang="cd4">
                  <a:pos x="hc" y="b"/>
                </a:cxn>
                <a:cxn ang="cd2">
                  <a:pos x="l" y="vc"/>
                </a:cxn>
              </a:cxnLst>
              <a:rect l="f93" t="f96" r="f94" b="f95"/>
              <a:pathLst>
                <a:path w="5515" h="10240">
                  <a:moveTo>
                    <a:pt x="f5" y="f2"/>
                  </a:moveTo>
                  <a:cubicBezTo>
                    <a:pt x="f6" y="f2"/>
                    <a:pt x="f7" y="f8"/>
                    <a:pt x="f7" y="f5"/>
                  </a:cubicBezTo>
                  <a:lnTo>
                    <a:pt x="f7" y="f9"/>
                  </a:lnTo>
                  <a:cubicBezTo>
                    <a:pt x="f7" y="f10"/>
                    <a:pt x="f11" y="f12"/>
                    <a:pt x="f13" y="f14"/>
                  </a:cubicBezTo>
                  <a:lnTo>
                    <a:pt x="f15" y="f16"/>
                  </a:lnTo>
                  <a:cubicBezTo>
                    <a:pt x="f17" y="f18"/>
                    <a:pt x="f19" y="f20"/>
                    <a:pt x="f19" y="f21"/>
                  </a:cubicBezTo>
                  <a:lnTo>
                    <a:pt x="f19" y="f22"/>
                  </a:lnTo>
                  <a:cubicBezTo>
                    <a:pt x="f19" y="f23"/>
                    <a:pt x="f24" y="f25"/>
                    <a:pt x="f26" y="f25"/>
                  </a:cubicBezTo>
                  <a:lnTo>
                    <a:pt x="f27" y="f25"/>
                  </a:lnTo>
                  <a:lnTo>
                    <a:pt x="f27" y="f28"/>
                  </a:lnTo>
                  <a:cubicBezTo>
                    <a:pt x="f27" y="f29"/>
                    <a:pt x="f30" y="f31"/>
                    <a:pt x="f32" y="f33"/>
                  </a:cubicBezTo>
                  <a:cubicBezTo>
                    <a:pt x="f34" y="f35"/>
                    <a:pt x="f36" y="f37"/>
                    <a:pt x="f38" y="f37"/>
                  </a:cubicBezTo>
                  <a:cubicBezTo>
                    <a:pt x="f39" y="f37"/>
                    <a:pt x="f40" y="f41"/>
                    <a:pt x="f42" y="f43"/>
                  </a:cubicBezTo>
                  <a:cubicBezTo>
                    <a:pt x="f44" y="f45"/>
                    <a:pt x="f46" y="f47"/>
                    <a:pt x="f48" y="f47"/>
                  </a:cubicBezTo>
                  <a:cubicBezTo>
                    <a:pt x="f49" y="f47"/>
                    <a:pt x="f50" y="f51"/>
                    <a:pt x="f52" y="f53"/>
                  </a:cubicBezTo>
                  <a:cubicBezTo>
                    <a:pt x="f17" y="f54"/>
                    <a:pt x="f55" y="f56"/>
                    <a:pt x="f57" y="f58"/>
                  </a:cubicBezTo>
                  <a:lnTo>
                    <a:pt x="f59" y="f60"/>
                  </a:lnTo>
                  <a:cubicBezTo>
                    <a:pt x="f61" y="f62"/>
                    <a:pt x="f61" y="f63"/>
                    <a:pt x="f59" y="f64"/>
                  </a:cubicBezTo>
                  <a:cubicBezTo>
                    <a:pt x="f65" y="f66"/>
                    <a:pt x="f67" y="f68"/>
                    <a:pt x="f69" y="f68"/>
                  </a:cubicBezTo>
                  <a:cubicBezTo>
                    <a:pt x="f70" y="f68"/>
                    <a:pt x="f71" y="f66"/>
                    <a:pt x="f72" y="f64"/>
                  </a:cubicBezTo>
                  <a:lnTo>
                    <a:pt x="f15" y="f73"/>
                  </a:lnTo>
                  <a:cubicBezTo>
                    <a:pt x="f74" y="f75"/>
                    <a:pt x="f76" y="f58"/>
                    <a:pt x="f76" y="f77"/>
                  </a:cubicBezTo>
                  <a:lnTo>
                    <a:pt x="f76" y="f5"/>
                  </a:lnTo>
                  <a:cubicBezTo>
                    <a:pt x="f76" y="f78"/>
                    <a:pt x="f79" y="f2"/>
                    <a:pt x="f5" y="f2"/>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33" name="Google Shape;6868;p88">
              <a:extLst>
                <a:ext uri="{FF2B5EF4-FFF2-40B4-BE49-F238E27FC236}">
                  <a16:creationId xmlns:a16="http://schemas.microsoft.com/office/drawing/2014/main" id="{371C5C5C-6995-060F-75A3-B0003DC84730}"/>
                </a:ext>
              </a:extLst>
            </p:cNvPr>
            <p:cNvSpPr/>
            <p:nvPr/>
          </p:nvSpPr>
          <p:spPr>
            <a:xfrm>
              <a:off x="4637827" y="3534256"/>
              <a:ext cx="179002" cy="371072"/>
            </a:xfrm>
            <a:custGeom>
              <a:avLst/>
              <a:gdLst>
                <a:gd name="f0" fmla="val w"/>
                <a:gd name="f1" fmla="val h"/>
                <a:gd name="f2" fmla="val 0"/>
                <a:gd name="f3" fmla="val 5483"/>
                <a:gd name="f4" fmla="val 10271"/>
                <a:gd name="f5" fmla="val 4758"/>
                <a:gd name="f6" fmla="val 4380"/>
                <a:gd name="f7" fmla="val 4096"/>
                <a:gd name="f8" fmla="val 315"/>
                <a:gd name="f9" fmla="val 662"/>
                <a:gd name="f10" fmla="val 4190"/>
                <a:gd name="f11" fmla="val 4474"/>
                <a:gd name="f12" fmla="val 3970"/>
                <a:gd name="f13" fmla="val 3781"/>
                <a:gd name="f14" fmla="val 4915"/>
                <a:gd name="f15" fmla="val 1922"/>
                <a:gd name="f16" fmla="val 6774"/>
                <a:gd name="f17" fmla="val 1875"/>
                <a:gd name="f18" fmla="val 6821"/>
                <a:gd name="f19" fmla="val 1788"/>
                <a:gd name="f20" fmla="val 6845"/>
                <a:gd name="f21" fmla="val 1698"/>
                <a:gd name="f22" fmla="val 1607"/>
                <a:gd name="f23" fmla="val 1513"/>
                <a:gd name="f24" fmla="val 1450"/>
                <a:gd name="f25" fmla="val 1355"/>
                <a:gd name="f26" fmla="val 6648"/>
                <a:gd name="f27" fmla="val 6427"/>
                <a:gd name="f28" fmla="val 6301"/>
                <a:gd name="f29" fmla="val 3308"/>
                <a:gd name="f30" fmla="val 4442"/>
                <a:gd name="f31" fmla="val 3497"/>
                <a:gd name="f32" fmla="val 4285"/>
                <a:gd name="f33" fmla="val 3560"/>
                <a:gd name="f34" fmla="val 3812"/>
                <a:gd name="f35" fmla="val 3277"/>
                <a:gd name="f36" fmla="val 3529"/>
                <a:gd name="f37" fmla="val 3140"/>
                <a:gd name="f38" fmla="val 3392"/>
                <a:gd name="f39" fmla="val 2972"/>
                <a:gd name="f40" fmla="val 3332"/>
                <a:gd name="f41" fmla="val 2807"/>
                <a:gd name="f42" fmla="val 2592"/>
                <a:gd name="f43" fmla="val 2379"/>
                <a:gd name="f44" fmla="val 3432"/>
                <a:gd name="f45" fmla="val 2237"/>
                <a:gd name="f46" fmla="val 3592"/>
                <a:gd name="f47" fmla="val 347"/>
                <a:gd name="f48" fmla="val 5419"/>
                <a:gd name="f49" fmla="val 5482"/>
                <a:gd name="f50" fmla="val 158"/>
                <a:gd name="f51" fmla="val 5671"/>
                <a:gd name="f52" fmla="val 6018"/>
                <a:gd name="f53" fmla="val 8129"/>
                <a:gd name="f54" fmla="val 8412"/>
                <a:gd name="f55" fmla="val 3088"/>
                <a:gd name="f56" fmla="val 3434"/>
                <a:gd name="f57" fmla="val 10113"/>
                <a:gd name="f58" fmla="val 9924"/>
                <a:gd name="f59" fmla="val 8570"/>
                <a:gd name="f60" fmla="val 3623"/>
                <a:gd name="f61" fmla="val 7908"/>
                <a:gd name="f62" fmla="val 7530"/>
                <a:gd name="f63" fmla="val 5293"/>
                <a:gd name="f64" fmla="val 5104"/>
                <a:gd name="f65" fmla="val 5388"/>
                <a:gd name="f66" fmla="val 4663"/>
                <a:gd name="f67" fmla="val 4411"/>
                <a:gd name="f68" fmla="val 5451"/>
                <a:gd name="f69" fmla="val 284"/>
                <a:gd name="f70" fmla="val 5136"/>
                <a:gd name="f71" fmla="*/ f0 1 5483"/>
                <a:gd name="f72" fmla="*/ f1 1 10271"/>
                <a:gd name="f73" fmla="val f2"/>
                <a:gd name="f74" fmla="val f3"/>
                <a:gd name="f75" fmla="val f4"/>
                <a:gd name="f76" fmla="+- f75 0 f73"/>
                <a:gd name="f77" fmla="+- f74 0 f73"/>
                <a:gd name="f78" fmla="*/ f77 1 5483"/>
                <a:gd name="f79" fmla="*/ f76 1 10271"/>
                <a:gd name="f80" fmla="*/ f73 1 f78"/>
                <a:gd name="f81" fmla="*/ f74 1 f78"/>
                <a:gd name="f82" fmla="*/ f73 1 f79"/>
                <a:gd name="f83" fmla="*/ f75 1 f79"/>
                <a:gd name="f84" fmla="*/ f80 f71 1"/>
                <a:gd name="f85" fmla="*/ f81 f71 1"/>
                <a:gd name="f86" fmla="*/ f83 f72 1"/>
                <a:gd name="f87" fmla="*/ f82 f72 1"/>
              </a:gdLst>
              <a:ahLst/>
              <a:cxnLst>
                <a:cxn ang="3cd4">
                  <a:pos x="hc" y="t"/>
                </a:cxn>
                <a:cxn ang="0">
                  <a:pos x="r" y="vc"/>
                </a:cxn>
                <a:cxn ang="cd4">
                  <a:pos x="hc" y="b"/>
                </a:cxn>
                <a:cxn ang="cd2">
                  <a:pos x="l" y="vc"/>
                </a:cxn>
              </a:cxnLst>
              <a:rect l="f84" t="f87" r="f85" b="f86"/>
              <a:pathLst>
                <a:path w="5483" h="10271">
                  <a:moveTo>
                    <a:pt x="f5" y="f2"/>
                  </a:moveTo>
                  <a:cubicBezTo>
                    <a:pt x="f6" y="f2"/>
                    <a:pt x="f7" y="f8"/>
                    <a:pt x="f7" y="f9"/>
                  </a:cubicBezTo>
                  <a:lnTo>
                    <a:pt x="f7" y="f10"/>
                  </a:lnTo>
                  <a:cubicBezTo>
                    <a:pt x="f7" y="f11"/>
                    <a:pt x="f12" y="f5"/>
                    <a:pt x="f13" y="f14"/>
                  </a:cubicBezTo>
                  <a:lnTo>
                    <a:pt x="f15" y="f16"/>
                  </a:lnTo>
                  <a:cubicBezTo>
                    <a:pt x="f17" y="f18"/>
                    <a:pt x="f19" y="f20"/>
                    <a:pt x="f21" y="f20"/>
                  </a:cubicBezTo>
                  <a:cubicBezTo>
                    <a:pt x="f22" y="f20"/>
                    <a:pt x="f23" y="f18"/>
                    <a:pt x="f24" y="f16"/>
                  </a:cubicBezTo>
                  <a:cubicBezTo>
                    <a:pt x="f25" y="f26"/>
                    <a:pt x="f25" y="f27"/>
                    <a:pt x="f24" y="f28"/>
                  </a:cubicBezTo>
                  <a:lnTo>
                    <a:pt x="f29" y="f30"/>
                  </a:lnTo>
                  <a:cubicBezTo>
                    <a:pt x="f31" y="f32"/>
                    <a:pt x="f33" y="f34"/>
                    <a:pt x="f35" y="f36"/>
                  </a:cubicBezTo>
                  <a:cubicBezTo>
                    <a:pt x="f37" y="f38"/>
                    <a:pt x="f39" y="f40"/>
                    <a:pt x="f41" y="f40"/>
                  </a:cubicBezTo>
                  <a:cubicBezTo>
                    <a:pt x="f42" y="f40"/>
                    <a:pt x="f43" y="f44"/>
                    <a:pt x="f45" y="f46"/>
                  </a:cubicBezTo>
                  <a:cubicBezTo>
                    <a:pt x="f45" y="f46"/>
                    <a:pt x="f47" y="f48"/>
                    <a:pt x="f47" y="f49"/>
                  </a:cubicBezTo>
                  <a:cubicBezTo>
                    <a:pt x="f50" y="f51"/>
                    <a:pt x="f2" y="f52"/>
                    <a:pt x="f2" y="f27"/>
                  </a:cubicBezTo>
                  <a:lnTo>
                    <a:pt x="f2" y="f53"/>
                  </a:lnTo>
                  <a:lnTo>
                    <a:pt x="f2" y="f54"/>
                  </a:lnTo>
                  <a:lnTo>
                    <a:pt x="f2" y="f4"/>
                  </a:lnTo>
                  <a:lnTo>
                    <a:pt x="f55" y="f4"/>
                  </a:lnTo>
                  <a:cubicBezTo>
                    <a:pt x="f35" y="f4"/>
                    <a:pt x="f56" y="f57"/>
                    <a:pt x="f56" y="f58"/>
                  </a:cubicBezTo>
                  <a:lnTo>
                    <a:pt x="f56" y="f59"/>
                  </a:lnTo>
                  <a:cubicBezTo>
                    <a:pt x="f56" y="f53"/>
                    <a:pt x="f60" y="f61"/>
                    <a:pt x="f34" y="f62"/>
                  </a:cubicBezTo>
                  <a:lnTo>
                    <a:pt x="f63" y="f64"/>
                  </a:lnTo>
                  <a:cubicBezTo>
                    <a:pt x="f65" y="f14"/>
                    <a:pt x="f49" y="f66"/>
                    <a:pt x="f49" y="f67"/>
                  </a:cubicBezTo>
                  <a:lnTo>
                    <a:pt x="f49" y="f9"/>
                  </a:lnTo>
                  <a:cubicBezTo>
                    <a:pt x="f68" y="f69"/>
                    <a:pt x="f70" y="f2"/>
                    <a:pt x="f5" y="f2"/>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34" name="Google Shape;6869;p88">
              <a:extLst>
                <a:ext uri="{FF2B5EF4-FFF2-40B4-BE49-F238E27FC236}">
                  <a16:creationId xmlns:a16="http://schemas.microsoft.com/office/drawing/2014/main" id="{4E202547-C7D4-D0B4-D935-F837CB8F2C27}"/>
                </a:ext>
              </a:extLst>
            </p:cNvPr>
            <p:cNvSpPr/>
            <p:nvPr/>
          </p:nvSpPr>
          <p:spPr>
            <a:xfrm>
              <a:off x="4714966" y="3580927"/>
              <a:ext cx="33951" cy="54662"/>
            </a:xfrm>
            <a:custGeom>
              <a:avLst/>
              <a:gdLst>
                <a:gd name="f0" fmla="val w"/>
                <a:gd name="f1" fmla="val h"/>
                <a:gd name="f2" fmla="val 0"/>
                <a:gd name="f3" fmla="val 1040"/>
                <a:gd name="f4" fmla="val 1513"/>
                <a:gd name="f5" fmla="val 504"/>
                <a:gd name="f6" fmla="val 252"/>
                <a:gd name="f7" fmla="val 32"/>
                <a:gd name="f8" fmla="val 284"/>
                <a:gd name="f9" fmla="val 567"/>
                <a:gd name="f10" fmla="val 1418"/>
                <a:gd name="f11" fmla="val 126"/>
                <a:gd name="f12" fmla="val 1386"/>
                <a:gd name="f13" fmla="val 1355"/>
                <a:gd name="f14" fmla="val 410"/>
                <a:gd name="f15" fmla="val 630"/>
                <a:gd name="f16" fmla="val 819"/>
                <a:gd name="f17" fmla="val 1512"/>
                <a:gd name="f18" fmla="val 788"/>
                <a:gd name="f19" fmla="*/ f0 1 1040"/>
                <a:gd name="f20" fmla="*/ f1 1 1513"/>
                <a:gd name="f21" fmla="val f2"/>
                <a:gd name="f22" fmla="val f3"/>
                <a:gd name="f23" fmla="val f4"/>
                <a:gd name="f24" fmla="+- f23 0 f21"/>
                <a:gd name="f25" fmla="+- f22 0 f21"/>
                <a:gd name="f26" fmla="*/ f25 1 1040"/>
                <a:gd name="f27" fmla="*/ f24 1 1513"/>
                <a:gd name="f28" fmla="*/ f21 1 f26"/>
                <a:gd name="f29" fmla="*/ f22 1 f26"/>
                <a:gd name="f30" fmla="*/ f21 1 f27"/>
                <a:gd name="f31" fmla="*/ f23 1 f27"/>
                <a:gd name="f32" fmla="*/ f28 f19 1"/>
                <a:gd name="f33" fmla="*/ f29 f19 1"/>
                <a:gd name="f34" fmla="*/ f31 f20 1"/>
                <a:gd name="f35" fmla="*/ f30 f20 1"/>
              </a:gdLst>
              <a:ahLst/>
              <a:cxnLst>
                <a:cxn ang="3cd4">
                  <a:pos x="hc" y="t"/>
                </a:cxn>
                <a:cxn ang="0">
                  <a:pos x="r" y="vc"/>
                </a:cxn>
                <a:cxn ang="cd4">
                  <a:pos x="hc" y="b"/>
                </a:cxn>
                <a:cxn ang="cd2">
                  <a:pos x="l" y="vc"/>
                </a:cxn>
              </a:cxnLst>
              <a:rect l="f32" t="f35" r="f33" b="f34"/>
              <a:pathLst>
                <a:path w="1040" h="1513">
                  <a:moveTo>
                    <a:pt x="f5" y="f2"/>
                  </a:moveTo>
                  <a:cubicBezTo>
                    <a:pt x="f6" y="f7"/>
                    <a:pt x="f2" y="f8"/>
                    <a:pt x="f2" y="f9"/>
                  </a:cubicBezTo>
                  <a:lnTo>
                    <a:pt x="f2" y="f10"/>
                  </a:lnTo>
                  <a:cubicBezTo>
                    <a:pt x="f11" y="f12"/>
                    <a:pt x="f6" y="f13"/>
                    <a:pt x="f14" y="f13"/>
                  </a:cubicBezTo>
                  <a:cubicBezTo>
                    <a:pt x="f15" y="f13"/>
                    <a:pt x="f16" y="f12"/>
                    <a:pt x="f3" y="f17"/>
                  </a:cubicBezTo>
                  <a:lnTo>
                    <a:pt x="f3" y="f5"/>
                  </a:lnTo>
                  <a:cubicBezTo>
                    <a:pt x="f3" y="f6"/>
                    <a:pt x="f18" y="f2"/>
                    <a:pt x="f5" y="f2"/>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35" name="Google Shape;6870;p88">
              <a:extLst>
                <a:ext uri="{FF2B5EF4-FFF2-40B4-BE49-F238E27FC236}">
                  <a16:creationId xmlns:a16="http://schemas.microsoft.com/office/drawing/2014/main" id="{AAB640DC-122B-04F6-B901-22A986351E5A}"/>
                </a:ext>
              </a:extLst>
            </p:cNvPr>
            <p:cNvSpPr/>
            <p:nvPr/>
          </p:nvSpPr>
          <p:spPr>
            <a:xfrm>
              <a:off x="4502048" y="3583963"/>
              <a:ext cx="32936" cy="52742"/>
            </a:xfrm>
            <a:custGeom>
              <a:avLst/>
              <a:gdLst>
                <a:gd name="f0" fmla="val w"/>
                <a:gd name="f1" fmla="val h"/>
                <a:gd name="f2" fmla="val 0"/>
                <a:gd name="f3" fmla="val 1009"/>
                <a:gd name="f4" fmla="val 1460"/>
                <a:gd name="f5" fmla="val 418"/>
                <a:gd name="f6" fmla="val 1"/>
                <a:gd name="f7" fmla="val 177"/>
                <a:gd name="f8" fmla="val 229"/>
                <a:gd name="f9" fmla="val 483"/>
                <a:gd name="f10" fmla="val 190"/>
                <a:gd name="f11" fmla="val 1334"/>
                <a:gd name="f12" fmla="val 379"/>
                <a:gd name="f13" fmla="val 1302"/>
                <a:gd name="f14" fmla="val 631"/>
                <a:gd name="f15" fmla="val 725"/>
                <a:gd name="f16" fmla="val 883"/>
                <a:gd name="f17" fmla="val 1365"/>
                <a:gd name="f18" fmla="val 515"/>
                <a:gd name="f19" fmla="val 231"/>
                <a:gd name="f20" fmla="val 788"/>
                <a:gd name="f21" fmla="val 11"/>
                <a:gd name="f22" fmla="val 505"/>
                <a:gd name="f23" fmla="val 475"/>
                <a:gd name="f24" fmla="val 4"/>
                <a:gd name="f25" fmla="val 446"/>
                <a:gd name="f26" fmla="*/ f0 1 1009"/>
                <a:gd name="f27" fmla="*/ f1 1 1460"/>
                <a:gd name="f28" fmla="val f2"/>
                <a:gd name="f29" fmla="val f3"/>
                <a:gd name="f30" fmla="val f4"/>
                <a:gd name="f31" fmla="+- f30 0 f28"/>
                <a:gd name="f32" fmla="+- f29 0 f28"/>
                <a:gd name="f33" fmla="*/ f32 1 1009"/>
                <a:gd name="f34" fmla="*/ f31 1 1460"/>
                <a:gd name="f35" fmla="*/ f28 1 f33"/>
                <a:gd name="f36" fmla="*/ f29 1 f33"/>
                <a:gd name="f37" fmla="*/ f28 1 f34"/>
                <a:gd name="f38" fmla="*/ f30 1 f34"/>
                <a:gd name="f39" fmla="*/ f35 f26 1"/>
                <a:gd name="f40" fmla="*/ f36 f26 1"/>
                <a:gd name="f41" fmla="*/ f38 f27 1"/>
                <a:gd name="f42" fmla="*/ f37 f27 1"/>
              </a:gdLst>
              <a:ahLst/>
              <a:cxnLst>
                <a:cxn ang="3cd4">
                  <a:pos x="hc" y="t"/>
                </a:cxn>
                <a:cxn ang="0">
                  <a:pos x="r" y="vc"/>
                </a:cxn>
                <a:cxn ang="cd4">
                  <a:pos x="hc" y="b"/>
                </a:cxn>
                <a:cxn ang="cd2">
                  <a:pos x="l" y="vc"/>
                </a:cxn>
              </a:cxnLst>
              <a:rect l="f39" t="f42" r="f40" b="f41"/>
              <a:pathLst>
                <a:path w="1009" h="1460">
                  <a:moveTo>
                    <a:pt x="f5" y="f6"/>
                  </a:moveTo>
                  <a:cubicBezTo>
                    <a:pt x="f7" y="f6"/>
                    <a:pt x="f6" y="f8"/>
                    <a:pt x="f6" y="f9"/>
                  </a:cubicBezTo>
                  <a:lnTo>
                    <a:pt x="f6" y="f4"/>
                  </a:lnTo>
                  <a:cubicBezTo>
                    <a:pt x="f10" y="f11"/>
                    <a:pt x="f12" y="f13"/>
                    <a:pt x="f14" y="f13"/>
                  </a:cubicBezTo>
                  <a:cubicBezTo>
                    <a:pt x="f15" y="f13"/>
                    <a:pt x="f16" y="f11"/>
                    <a:pt x="f3" y="f17"/>
                  </a:cubicBezTo>
                  <a:lnTo>
                    <a:pt x="f3" y="f18"/>
                  </a:lnTo>
                  <a:cubicBezTo>
                    <a:pt x="f3" y="f19"/>
                    <a:pt x="f20" y="f21"/>
                    <a:pt x="f22" y="f21"/>
                  </a:cubicBezTo>
                  <a:cubicBezTo>
                    <a:pt x="f23" y="f24"/>
                    <a:pt x="f25" y="f6"/>
                    <a:pt x="f5" y="f6"/>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36" name="Google Shape;6871;p88">
              <a:extLst>
                <a:ext uri="{FF2B5EF4-FFF2-40B4-BE49-F238E27FC236}">
                  <a16:creationId xmlns:a16="http://schemas.microsoft.com/office/drawing/2014/main" id="{D14875DC-920B-F234-536A-3E90BA7ADB6F}"/>
                </a:ext>
              </a:extLst>
            </p:cNvPr>
            <p:cNvSpPr/>
            <p:nvPr/>
          </p:nvSpPr>
          <p:spPr>
            <a:xfrm>
              <a:off x="4580238" y="3483022"/>
              <a:ext cx="89483" cy="99066"/>
            </a:xfrm>
            <a:custGeom>
              <a:avLst/>
              <a:gdLst>
                <a:gd name="f0" fmla="val w"/>
                <a:gd name="f1" fmla="val h"/>
                <a:gd name="f2" fmla="val 0"/>
                <a:gd name="f3" fmla="val 2741"/>
                <a:gd name="f4" fmla="val 2742"/>
                <a:gd name="f5" fmla="val 1386"/>
                <a:gd name="f6" fmla="val 1"/>
                <a:gd name="f7" fmla="val 630"/>
                <a:gd name="f8" fmla="val 631"/>
                <a:gd name="f9" fmla="val 1387"/>
                <a:gd name="f10" fmla="val 2174"/>
                <a:gd name="f11" fmla="val 2111"/>
                <a:gd name="f12" fmla="*/ f0 1 2741"/>
                <a:gd name="f13" fmla="*/ f1 1 2742"/>
                <a:gd name="f14" fmla="val f2"/>
                <a:gd name="f15" fmla="val f3"/>
                <a:gd name="f16" fmla="val f4"/>
                <a:gd name="f17" fmla="+- f16 0 f14"/>
                <a:gd name="f18" fmla="+- f15 0 f14"/>
                <a:gd name="f19" fmla="*/ f18 1 2741"/>
                <a:gd name="f20" fmla="*/ f17 1 2742"/>
                <a:gd name="f21" fmla="*/ f14 1 f19"/>
                <a:gd name="f22" fmla="*/ f15 1 f19"/>
                <a:gd name="f23" fmla="*/ f14 1 f20"/>
                <a:gd name="f24" fmla="*/ f16 1 f20"/>
                <a:gd name="f25" fmla="*/ f21 f12 1"/>
                <a:gd name="f26" fmla="*/ f22 f12 1"/>
                <a:gd name="f27" fmla="*/ f24 f13 1"/>
                <a:gd name="f28" fmla="*/ f23 f13 1"/>
              </a:gdLst>
              <a:ahLst/>
              <a:cxnLst>
                <a:cxn ang="3cd4">
                  <a:pos x="hc" y="t"/>
                </a:cxn>
                <a:cxn ang="0">
                  <a:pos x="r" y="vc"/>
                </a:cxn>
                <a:cxn ang="cd4">
                  <a:pos x="hc" y="b"/>
                </a:cxn>
                <a:cxn ang="cd2">
                  <a:pos x="l" y="vc"/>
                </a:cxn>
              </a:cxnLst>
              <a:rect l="f25" t="f28" r="f26" b="f27"/>
              <a:pathLst>
                <a:path w="2741" h="2742">
                  <a:moveTo>
                    <a:pt x="f5" y="f6"/>
                  </a:moveTo>
                  <a:cubicBezTo>
                    <a:pt x="f7" y="f6"/>
                    <a:pt x="f2" y="f8"/>
                    <a:pt x="f2" y="f9"/>
                  </a:cubicBezTo>
                  <a:cubicBezTo>
                    <a:pt x="f2" y="f10"/>
                    <a:pt x="f7" y="f4"/>
                    <a:pt x="f5" y="f4"/>
                  </a:cubicBezTo>
                  <a:cubicBezTo>
                    <a:pt x="f11" y="f4"/>
                    <a:pt x="f3" y="f11"/>
                    <a:pt x="f3" y="f9"/>
                  </a:cubicBezTo>
                  <a:cubicBezTo>
                    <a:pt x="f3" y="f8"/>
                    <a:pt x="f11" y="f6"/>
                    <a:pt x="f5" y="f6"/>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37" name="Google Shape;6872;p88">
              <a:extLst>
                <a:ext uri="{FF2B5EF4-FFF2-40B4-BE49-F238E27FC236}">
                  <a16:creationId xmlns:a16="http://schemas.microsoft.com/office/drawing/2014/main" id="{B21AC7C5-3DC8-E61E-5569-B8A6ED880124}"/>
                </a:ext>
              </a:extLst>
            </p:cNvPr>
            <p:cNvSpPr/>
            <p:nvPr/>
          </p:nvSpPr>
          <p:spPr>
            <a:xfrm>
              <a:off x="4554507" y="3607088"/>
              <a:ext cx="140936" cy="99066"/>
            </a:xfrm>
            <a:custGeom>
              <a:avLst/>
              <a:gdLst>
                <a:gd name="f0" fmla="val w"/>
                <a:gd name="f1" fmla="val h"/>
                <a:gd name="f2" fmla="val 0"/>
                <a:gd name="f3" fmla="val 4317"/>
                <a:gd name="f4" fmla="val 2742"/>
                <a:gd name="f5" fmla="val 2174"/>
                <a:gd name="f6" fmla="val 1"/>
                <a:gd name="f7" fmla="val 1292"/>
                <a:gd name="f8" fmla="val 505"/>
                <a:gd name="f9" fmla="val 379"/>
                <a:gd name="f10" fmla="val 1040"/>
                <a:gd name="f11" fmla="val 32"/>
                <a:gd name="f12" fmla="val 1103"/>
                <a:gd name="f13" fmla="val 946"/>
                <a:gd name="f14" fmla="val 1985"/>
                <a:gd name="f15" fmla="val 1450"/>
                <a:gd name="f16" fmla="val 2458"/>
                <a:gd name="f17" fmla="val 1702"/>
                <a:gd name="f18" fmla="val 2647"/>
                <a:gd name="f19" fmla="val 4254"/>
                <a:gd name="f20" fmla="val 1135"/>
                <a:gd name="f21" fmla="val 3813"/>
                <a:gd name="f22" fmla="val 410"/>
                <a:gd name="f23" fmla="val 3025"/>
                <a:gd name="f24" fmla="*/ f0 1 4317"/>
                <a:gd name="f25" fmla="*/ f1 1 2742"/>
                <a:gd name="f26" fmla="val f2"/>
                <a:gd name="f27" fmla="val f3"/>
                <a:gd name="f28" fmla="val f4"/>
                <a:gd name="f29" fmla="+- f28 0 f26"/>
                <a:gd name="f30" fmla="+- f27 0 f26"/>
                <a:gd name="f31" fmla="*/ f30 1 4317"/>
                <a:gd name="f32" fmla="*/ f29 1 2742"/>
                <a:gd name="f33" fmla="*/ f26 1 f31"/>
                <a:gd name="f34" fmla="*/ f27 1 f31"/>
                <a:gd name="f35" fmla="*/ f26 1 f32"/>
                <a:gd name="f36" fmla="*/ f28 1 f32"/>
                <a:gd name="f37" fmla="*/ f33 f24 1"/>
                <a:gd name="f38" fmla="*/ f34 f24 1"/>
                <a:gd name="f39" fmla="*/ f36 f25 1"/>
                <a:gd name="f40" fmla="*/ f35 f25 1"/>
              </a:gdLst>
              <a:ahLst/>
              <a:cxnLst>
                <a:cxn ang="3cd4">
                  <a:pos x="hc" y="t"/>
                </a:cxn>
                <a:cxn ang="0">
                  <a:pos x="r" y="vc"/>
                </a:cxn>
                <a:cxn ang="cd4">
                  <a:pos x="hc" y="b"/>
                </a:cxn>
                <a:cxn ang="cd2">
                  <a:pos x="l" y="vc"/>
                </a:cxn>
              </a:cxnLst>
              <a:rect l="f37" t="f40" r="f38" b="f39"/>
              <a:pathLst>
                <a:path w="4317" h="2742">
                  <a:moveTo>
                    <a:pt x="f5" y="f6"/>
                  </a:moveTo>
                  <a:cubicBezTo>
                    <a:pt x="f7" y="f6"/>
                    <a:pt x="f8" y="f9"/>
                    <a:pt x="f2" y="f10"/>
                  </a:cubicBezTo>
                  <a:lnTo>
                    <a:pt x="f11" y="f12"/>
                  </a:lnTo>
                  <a:cubicBezTo>
                    <a:pt x="f13" y="f14"/>
                    <a:pt x="f15" y="f16"/>
                    <a:pt x="f17" y="f4"/>
                  </a:cubicBezTo>
                  <a:lnTo>
                    <a:pt x="f18" y="f4"/>
                  </a:lnTo>
                  <a:lnTo>
                    <a:pt x="f19" y="f20"/>
                  </a:lnTo>
                  <a:lnTo>
                    <a:pt x="f3" y="f10"/>
                  </a:lnTo>
                  <a:cubicBezTo>
                    <a:pt x="f21" y="f22"/>
                    <a:pt x="f23" y="f6"/>
                    <a:pt x="f5" y="f6"/>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grpSp>
      <p:grpSp>
        <p:nvGrpSpPr>
          <p:cNvPr id="38" name="Google Shape;6957;p88">
            <a:extLst>
              <a:ext uri="{FF2B5EF4-FFF2-40B4-BE49-F238E27FC236}">
                <a16:creationId xmlns:a16="http://schemas.microsoft.com/office/drawing/2014/main" id="{1E6AA182-51BB-422A-668A-9C673AD03190}"/>
              </a:ext>
            </a:extLst>
          </p:cNvPr>
          <p:cNvGrpSpPr/>
          <p:nvPr/>
        </p:nvGrpSpPr>
        <p:grpSpPr>
          <a:xfrm>
            <a:off x="3218366" y="1314739"/>
            <a:ext cx="498079" cy="497116"/>
            <a:chOff x="3730944" y="986052"/>
            <a:chExt cx="373559" cy="372837"/>
          </a:xfrm>
          <a:solidFill>
            <a:schemeClr val="bg1"/>
          </a:solidFill>
        </p:grpSpPr>
        <p:sp>
          <p:nvSpPr>
            <p:cNvPr id="39" name="Google Shape;6958;p88">
              <a:extLst>
                <a:ext uri="{FF2B5EF4-FFF2-40B4-BE49-F238E27FC236}">
                  <a16:creationId xmlns:a16="http://schemas.microsoft.com/office/drawing/2014/main" id="{B474D381-0AF9-B50B-6756-23FB2739F4C7}"/>
                </a:ext>
              </a:extLst>
            </p:cNvPr>
            <p:cNvSpPr/>
            <p:nvPr/>
          </p:nvSpPr>
          <p:spPr>
            <a:xfrm>
              <a:off x="3808475" y="986052"/>
              <a:ext cx="131929" cy="43589"/>
            </a:xfrm>
            <a:custGeom>
              <a:avLst/>
              <a:gdLst>
                <a:gd name="f0" fmla="val w"/>
                <a:gd name="f1" fmla="val h"/>
                <a:gd name="f2" fmla="val 0"/>
                <a:gd name="f3" fmla="val 4128"/>
                <a:gd name="f4" fmla="val 1364"/>
                <a:gd name="f5" fmla="val 645"/>
                <a:gd name="f6" fmla="val 263"/>
                <a:gd name="f7" fmla="val 296"/>
                <a:gd name="f8" fmla="val 670"/>
                <a:gd name="f9" fmla="val 1016"/>
                <a:gd name="f10" fmla="val 1205"/>
                <a:gd name="f11" fmla="val 158"/>
                <a:gd name="f12" fmla="val 1363"/>
                <a:gd name="f13" fmla="val 347"/>
                <a:gd name="f14" fmla="val 3781"/>
                <a:gd name="f15" fmla="val 3970"/>
                <a:gd name="f16" fmla="val 4127"/>
                <a:gd name="f17" fmla="val 260"/>
                <a:gd name="f18" fmla="val 3812"/>
                <a:gd name="f19" fmla="val 8"/>
                <a:gd name="f20" fmla="val 3466"/>
                <a:gd name="f21" fmla="val 756"/>
                <a:gd name="f22" fmla="val 718"/>
                <a:gd name="f23" fmla="val 3"/>
                <a:gd name="f24" fmla="val 681"/>
                <a:gd name="f25" fmla="*/ f0 1 4128"/>
                <a:gd name="f26" fmla="*/ f1 1 1364"/>
                <a:gd name="f27" fmla="val f2"/>
                <a:gd name="f28" fmla="val f3"/>
                <a:gd name="f29" fmla="val f4"/>
                <a:gd name="f30" fmla="+- f29 0 f27"/>
                <a:gd name="f31" fmla="+- f28 0 f27"/>
                <a:gd name="f32" fmla="*/ f31 1 4128"/>
                <a:gd name="f33" fmla="*/ f30 1 1364"/>
                <a:gd name="f34" fmla="*/ f27 1 f32"/>
                <a:gd name="f35" fmla="*/ f28 1 f32"/>
                <a:gd name="f36" fmla="*/ f27 1 f33"/>
                <a:gd name="f37" fmla="*/ f29 1 f33"/>
                <a:gd name="f38" fmla="*/ f34 f25 1"/>
                <a:gd name="f39" fmla="*/ f35 f25 1"/>
                <a:gd name="f40" fmla="*/ f37 f26 1"/>
                <a:gd name="f41" fmla="*/ f36 f26 1"/>
              </a:gdLst>
              <a:ahLst/>
              <a:cxnLst>
                <a:cxn ang="3cd4">
                  <a:pos x="hc" y="t"/>
                </a:cxn>
                <a:cxn ang="0">
                  <a:pos x="r" y="vc"/>
                </a:cxn>
                <a:cxn ang="cd4">
                  <a:pos x="hc" y="b"/>
                </a:cxn>
                <a:cxn ang="cd2">
                  <a:pos x="l" y="vc"/>
                </a:cxn>
              </a:cxnLst>
              <a:rect l="f38" t="f41" r="f39" b="f40"/>
              <a:pathLst>
                <a:path w="4128" h="1364">
                  <a:moveTo>
                    <a:pt x="f5" y="f2"/>
                  </a:moveTo>
                  <a:cubicBezTo>
                    <a:pt x="f6" y="f2"/>
                    <a:pt x="f2" y="f7"/>
                    <a:pt x="f2" y="f8"/>
                  </a:cubicBezTo>
                  <a:lnTo>
                    <a:pt x="f2" y="f9"/>
                  </a:lnTo>
                  <a:cubicBezTo>
                    <a:pt x="f2" y="f10"/>
                    <a:pt x="f11" y="f12"/>
                    <a:pt x="f13" y="f12"/>
                  </a:cubicBezTo>
                  <a:lnTo>
                    <a:pt x="f14" y="f12"/>
                  </a:lnTo>
                  <a:cubicBezTo>
                    <a:pt x="f15" y="f12"/>
                    <a:pt x="f16" y="f10"/>
                    <a:pt x="f16" y="f9"/>
                  </a:cubicBezTo>
                  <a:lnTo>
                    <a:pt x="f16" y="f8"/>
                  </a:lnTo>
                  <a:cubicBezTo>
                    <a:pt x="f16" y="f17"/>
                    <a:pt x="f18" y="f19"/>
                    <a:pt x="f20" y="f19"/>
                  </a:cubicBezTo>
                  <a:lnTo>
                    <a:pt x="f21" y="f19"/>
                  </a:lnTo>
                  <a:cubicBezTo>
                    <a:pt x="f22" y="f23"/>
                    <a:pt x="f24" y="f2"/>
                    <a:pt x="f5" y="f2"/>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40" name="Google Shape;6959;p88">
              <a:extLst>
                <a:ext uri="{FF2B5EF4-FFF2-40B4-BE49-F238E27FC236}">
                  <a16:creationId xmlns:a16="http://schemas.microsoft.com/office/drawing/2014/main" id="{4A65CBB3-0397-BDE2-832C-AB84247F65FC}"/>
                </a:ext>
              </a:extLst>
            </p:cNvPr>
            <p:cNvSpPr/>
            <p:nvPr/>
          </p:nvSpPr>
          <p:spPr>
            <a:xfrm>
              <a:off x="3797384" y="1180618"/>
              <a:ext cx="21159" cy="23198"/>
            </a:xfrm>
            <a:custGeom>
              <a:avLst/>
              <a:gdLst>
                <a:gd name="f0" fmla="val w"/>
                <a:gd name="f1" fmla="val h"/>
                <a:gd name="f2" fmla="val 0"/>
                <a:gd name="f3" fmla="val 662"/>
                <a:gd name="f4" fmla="val 726"/>
                <a:gd name="f5" fmla="val 1"/>
                <a:gd name="f6" fmla="val 725"/>
                <a:gd name="f7" fmla="*/ f0 1 662"/>
                <a:gd name="f8" fmla="*/ f1 1 726"/>
                <a:gd name="f9" fmla="val f2"/>
                <a:gd name="f10" fmla="val f3"/>
                <a:gd name="f11" fmla="val f4"/>
                <a:gd name="f12" fmla="+- f11 0 f9"/>
                <a:gd name="f13" fmla="+- f10 0 f9"/>
                <a:gd name="f14" fmla="*/ f13 1 662"/>
                <a:gd name="f15" fmla="*/ f12 1 726"/>
                <a:gd name="f16" fmla="*/ f9 1 f14"/>
                <a:gd name="f17" fmla="*/ f10 1 f14"/>
                <a:gd name="f18" fmla="*/ f9 1 f15"/>
                <a:gd name="f19" fmla="*/ f11 1 f15"/>
                <a:gd name="f20" fmla="*/ f16 f7 1"/>
                <a:gd name="f21" fmla="*/ f17 f7 1"/>
                <a:gd name="f22" fmla="*/ f19 f8 1"/>
                <a:gd name="f23" fmla="*/ f18 f8 1"/>
              </a:gdLst>
              <a:ahLst/>
              <a:cxnLst>
                <a:cxn ang="3cd4">
                  <a:pos x="hc" y="t"/>
                </a:cxn>
                <a:cxn ang="0">
                  <a:pos x="r" y="vc"/>
                </a:cxn>
                <a:cxn ang="cd4">
                  <a:pos x="hc" y="b"/>
                </a:cxn>
                <a:cxn ang="cd2">
                  <a:pos x="l" y="vc"/>
                </a:cxn>
              </a:cxnLst>
              <a:rect l="f20" t="f23" r="f21" b="f22"/>
              <a:pathLst>
                <a:path w="662" h="726">
                  <a:moveTo>
                    <a:pt x="f5" y="f5"/>
                  </a:moveTo>
                  <a:lnTo>
                    <a:pt x="f5" y="f6"/>
                  </a:lnTo>
                  <a:lnTo>
                    <a:pt x="f3" y="f6"/>
                  </a:lnTo>
                  <a:lnTo>
                    <a:pt x="f3" y="f5"/>
                  </a:ln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41" name="Google Shape;6960;p88">
              <a:extLst>
                <a:ext uri="{FF2B5EF4-FFF2-40B4-BE49-F238E27FC236}">
                  <a16:creationId xmlns:a16="http://schemas.microsoft.com/office/drawing/2014/main" id="{E7EFAB55-12FF-F7E5-EC2F-A77F949CFBE5}"/>
                </a:ext>
              </a:extLst>
            </p:cNvPr>
            <p:cNvSpPr/>
            <p:nvPr/>
          </p:nvSpPr>
          <p:spPr>
            <a:xfrm>
              <a:off x="3797384" y="1094043"/>
              <a:ext cx="21159" cy="21159"/>
            </a:xfrm>
            <a:custGeom>
              <a:avLst/>
              <a:gdLst>
                <a:gd name="f0" fmla="val w"/>
                <a:gd name="f1" fmla="val h"/>
                <a:gd name="f2" fmla="val 0"/>
                <a:gd name="f3" fmla="val 662"/>
                <a:gd name="f4" fmla="val 1"/>
                <a:gd name="f5" fmla="*/ f0 1 662"/>
                <a:gd name="f6" fmla="*/ f1 1 662"/>
                <a:gd name="f7" fmla="val f2"/>
                <a:gd name="f8" fmla="val f3"/>
                <a:gd name="f9" fmla="+- f8 0 f7"/>
                <a:gd name="f10" fmla="*/ f9 1 662"/>
                <a:gd name="f11" fmla="*/ f7 1 f10"/>
                <a:gd name="f12" fmla="*/ f8 1 f10"/>
                <a:gd name="f13" fmla="*/ f11 f5 1"/>
                <a:gd name="f14" fmla="*/ f12 f5 1"/>
                <a:gd name="f15" fmla="*/ f12 f6 1"/>
                <a:gd name="f16" fmla="*/ f11 f6 1"/>
              </a:gdLst>
              <a:ahLst/>
              <a:cxnLst>
                <a:cxn ang="3cd4">
                  <a:pos x="hc" y="t"/>
                </a:cxn>
                <a:cxn ang="0">
                  <a:pos x="r" y="vc"/>
                </a:cxn>
                <a:cxn ang="cd4">
                  <a:pos x="hc" y="b"/>
                </a:cxn>
                <a:cxn ang="cd2">
                  <a:pos x="l" y="vc"/>
                </a:cxn>
              </a:cxnLst>
              <a:rect l="f13" t="f16" r="f14" b="f15"/>
              <a:pathLst>
                <a:path w="662" h="662">
                  <a:moveTo>
                    <a:pt x="f4" y="f2"/>
                  </a:moveTo>
                  <a:lnTo>
                    <a:pt x="f4" y="f3"/>
                  </a:lnTo>
                  <a:lnTo>
                    <a:pt x="f3" y="f3"/>
                  </a:lnTo>
                  <a:lnTo>
                    <a:pt x="f3" y="f2"/>
                  </a:ln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42" name="Google Shape;6961;p88">
              <a:extLst>
                <a:ext uri="{FF2B5EF4-FFF2-40B4-BE49-F238E27FC236}">
                  <a16:creationId xmlns:a16="http://schemas.microsoft.com/office/drawing/2014/main" id="{012BD5CC-F0CD-8401-B061-BFAA87069998}"/>
                </a:ext>
              </a:extLst>
            </p:cNvPr>
            <p:cNvSpPr/>
            <p:nvPr/>
          </p:nvSpPr>
          <p:spPr>
            <a:xfrm>
              <a:off x="3797384" y="1270229"/>
              <a:ext cx="21159" cy="21186"/>
            </a:xfrm>
            <a:custGeom>
              <a:avLst/>
              <a:gdLst>
                <a:gd name="f0" fmla="val w"/>
                <a:gd name="f1" fmla="val h"/>
                <a:gd name="f2" fmla="val 0"/>
                <a:gd name="f3" fmla="val 662"/>
                <a:gd name="f4" fmla="val 663"/>
                <a:gd name="f5" fmla="val 1"/>
                <a:gd name="f6" fmla="*/ f0 1 662"/>
                <a:gd name="f7" fmla="*/ f1 1 663"/>
                <a:gd name="f8" fmla="val f2"/>
                <a:gd name="f9" fmla="val f3"/>
                <a:gd name="f10" fmla="val f4"/>
                <a:gd name="f11" fmla="+- f10 0 f8"/>
                <a:gd name="f12" fmla="+- f9 0 f8"/>
                <a:gd name="f13" fmla="*/ f12 1 662"/>
                <a:gd name="f14" fmla="*/ f11 1 663"/>
                <a:gd name="f15" fmla="*/ f8 1 f13"/>
                <a:gd name="f16" fmla="*/ f9 1 f13"/>
                <a:gd name="f17" fmla="*/ f8 1 f14"/>
                <a:gd name="f18" fmla="*/ f10 1 f14"/>
                <a:gd name="f19" fmla="*/ f15 f6 1"/>
                <a:gd name="f20" fmla="*/ f16 f6 1"/>
                <a:gd name="f21" fmla="*/ f18 f7 1"/>
                <a:gd name="f22" fmla="*/ f17 f7 1"/>
              </a:gdLst>
              <a:ahLst/>
              <a:cxnLst>
                <a:cxn ang="3cd4">
                  <a:pos x="hc" y="t"/>
                </a:cxn>
                <a:cxn ang="0">
                  <a:pos x="r" y="vc"/>
                </a:cxn>
                <a:cxn ang="cd4">
                  <a:pos x="hc" y="b"/>
                </a:cxn>
                <a:cxn ang="cd2">
                  <a:pos x="l" y="vc"/>
                </a:cxn>
              </a:cxnLst>
              <a:rect l="f19" t="f22" r="f20" b="f21"/>
              <a:pathLst>
                <a:path w="662" h="663">
                  <a:moveTo>
                    <a:pt x="f5" y="f5"/>
                  </a:moveTo>
                  <a:lnTo>
                    <a:pt x="f5" y="f3"/>
                  </a:lnTo>
                  <a:lnTo>
                    <a:pt x="f3" y="f3"/>
                  </a:lnTo>
                  <a:lnTo>
                    <a:pt x="f3" y="f5"/>
                  </a:ln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43" name="Google Shape;6962;p88">
              <a:extLst>
                <a:ext uri="{FF2B5EF4-FFF2-40B4-BE49-F238E27FC236}">
                  <a16:creationId xmlns:a16="http://schemas.microsoft.com/office/drawing/2014/main" id="{1B80351C-00B7-9D98-5837-811A9F8FFE73}"/>
                </a:ext>
              </a:extLst>
            </p:cNvPr>
            <p:cNvSpPr/>
            <p:nvPr/>
          </p:nvSpPr>
          <p:spPr>
            <a:xfrm>
              <a:off x="3730944" y="1007440"/>
              <a:ext cx="284945" cy="351449"/>
            </a:xfrm>
            <a:custGeom>
              <a:avLst/>
              <a:gdLst>
                <a:gd name="f0" fmla="val w"/>
                <a:gd name="f1" fmla="val h"/>
                <a:gd name="f2" fmla="val 0"/>
                <a:gd name="f3" fmla="val 8916"/>
                <a:gd name="f4" fmla="val 10997"/>
                <a:gd name="f5" fmla="val 7183"/>
                <a:gd name="f6" fmla="val 2049"/>
                <a:gd name="f7" fmla="val 7404"/>
                <a:gd name="f8" fmla="val 7561"/>
                <a:gd name="f9" fmla="val 2206"/>
                <a:gd name="f10" fmla="val 2395"/>
                <a:gd name="f11" fmla="val 2584"/>
                <a:gd name="f12" fmla="val 2742"/>
                <a:gd name="f13" fmla="val 4474"/>
                <a:gd name="f14" fmla="val 4285"/>
                <a:gd name="f15" fmla="val 4127"/>
                <a:gd name="f16" fmla="val 3151"/>
                <a:gd name="f17" fmla="val 2017"/>
                <a:gd name="f18" fmla="val 3340"/>
                <a:gd name="f19" fmla="val 3497"/>
                <a:gd name="f20" fmla="val 2175"/>
                <a:gd name="f21" fmla="val 2364"/>
                <a:gd name="f22" fmla="val 3750"/>
                <a:gd name="f23" fmla="val 3939"/>
                <a:gd name="f24" fmla="val 4097"/>
                <a:gd name="f25" fmla="val 1764"/>
                <a:gd name="f26" fmla="val 1575"/>
                <a:gd name="f27" fmla="val 1418"/>
                <a:gd name="f28" fmla="val 5860"/>
                <a:gd name="f29" fmla="val 3372"/>
                <a:gd name="f30" fmla="val 6049"/>
                <a:gd name="f31" fmla="val 6207"/>
                <a:gd name="f32" fmla="val 3529"/>
                <a:gd name="f33" fmla="val 4758"/>
                <a:gd name="f34" fmla="val 4916"/>
                <a:gd name="f35" fmla="val 5105"/>
                <a:gd name="f36" fmla="val 5325"/>
                <a:gd name="f37" fmla="val 5483"/>
                <a:gd name="f38" fmla="val 6491"/>
                <a:gd name="f39" fmla="val 6680"/>
                <a:gd name="f40" fmla="val 6837"/>
                <a:gd name="f41" fmla="val 6144"/>
                <a:gd name="f42" fmla="val 6302"/>
                <a:gd name="f43" fmla="val 7562"/>
                <a:gd name="f44" fmla="val 7720"/>
                <a:gd name="f45" fmla="val 7909"/>
                <a:gd name="f46" fmla="val 8098"/>
                <a:gd name="f47" fmla="val 8255"/>
                <a:gd name="f48" fmla="val 7531"/>
                <a:gd name="f49" fmla="val 7657"/>
                <a:gd name="f50" fmla="val 7877"/>
                <a:gd name="f51" fmla="val 9232"/>
                <a:gd name="f52" fmla="val 9452"/>
                <a:gd name="f53" fmla="val 9610"/>
                <a:gd name="f54" fmla="val 8885"/>
                <a:gd name="f55" fmla="val 9043"/>
                <a:gd name="f56" fmla="val 1040"/>
                <a:gd name="f57" fmla="val 1"/>
                <a:gd name="f58" fmla="val 504"/>
                <a:gd name="f59" fmla="val 473"/>
                <a:gd name="f60" fmla="val 1009"/>
                <a:gd name="f61" fmla="val 9956"/>
                <a:gd name="f62" fmla="val 32"/>
                <a:gd name="f63" fmla="val 10524"/>
                <a:gd name="f64" fmla="val 10996"/>
                <a:gd name="f65" fmla="val 7908"/>
                <a:gd name="f66" fmla="val 8444"/>
                <a:gd name="f67" fmla="val 347"/>
                <a:gd name="f68" fmla="val 915"/>
                <a:gd name="f69" fmla="val 6711"/>
                <a:gd name="f70" fmla="val 1387"/>
                <a:gd name="f71" fmla="val 6175"/>
                <a:gd name="f72" fmla="val 2741"/>
                <a:gd name="f73" fmla="val 1733"/>
                <a:gd name="f74" fmla="*/ f0 1 8916"/>
                <a:gd name="f75" fmla="*/ f1 1 10997"/>
                <a:gd name="f76" fmla="val f2"/>
                <a:gd name="f77" fmla="val f3"/>
                <a:gd name="f78" fmla="val f4"/>
                <a:gd name="f79" fmla="+- f78 0 f76"/>
                <a:gd name="f80" fmla="+- f77 0 f76"/>
                <a:gd name="f81" fmla="*/ f80 1 8916"/>
                <a:gd name="f82" fmla="*/ f79 1 10997"/>
                <a:gd name="f83" fmla="*/ f76 1 f81"/>
                <a:gd name="f84" fmla="*/ f77 1 f81"/>
                <a:gd name="f85" fmla="*/ f76 1 f82"/>
                <a:gd name="f86" fmla="*/ f78 1 f82"/>
                <a:gd name="f87" fmla="*/ f83 f74 1"/>
                <a:gd name="f88" fmla="*/ f84 f74 1"/>
                <a:gd name="f89" fmla="*/ f86 f75 1"/>
                <a:gd name="f90" fmla="*/ f85 f75 1"/>
              </a:gdLst>
              <a:ahLst/>
              <a:cxnLst>
                <a:cxn ang="3cd4">
                  <a:pos x="hc" y="t"/>
                </a:cxn>
                <a:cxn ang="0">
                  <a:pos x="r" y="vc"/>
                </a:cxn>
                <a:cxn ang="cd4">
                  <a:pos x="hc" y="b"/>
                </a:cxn>
                <a:cxn ang="cd2">
                  <a:pos x="l" y="vc"/>
                </a:cxn>
              </a:cxnLst>
              <a:rect l="f87" t="f90" r="f88" b="f89"/>
              <a:pathLst>
                <a:path w="8916" h="10997">
                  <a:moveTo>
                    <a:pt x="f5" y="f6"/>
                  </a:moveTo>
                  <a:cubicBezTo>
                    <a:pt x="f7" y="f6"/>
                    <a:pt x="f8" y="f9"/>
                    <a:pt x="f8" y="f10"/>
                  </a:cubicBezTo>
                  <a:cubicBezTo>
                    <a:pt x="f8" y="f11"/>
                    <a:pt x="f7" y="f12"/>
                    <a:pt x="f5" y="f12"/>
                  </a:cubicBezTo>
                  <a:lnTo>
                    <a:pt x="f13" y="f12"/>
                  </a:lnTo>
                  <a:cubicBezTo>
                    <a:pt x="f14" y="f12"/>
                    <a:pt x="f15" y="f11"/>
                    <a:pt x="f15" y="f10"/>
                  </a:cubicBezTo>
                  <a:cubicBezTo>
                    <a:pt x="f15" y="f9"/>
                    <a:pt x="f14" y="f6"/>
                    <a:pt x="f13" y="f6"/>
                  </a:cubicBezTo>
                  <a:close/>
                  <a:moveTo>
                    <a:pt x="f16" y="f17"/>
                  </a:moveTo>
                  <a:cubicBezTo>
                    <a:pt x="f18" y="f17"/>
                    <a:pt x="f19" y="f20"/>
                    <a:pt x="f19" y="f21"/>
                  </a:cubicBezTo>
                  <a:lnTo>
                    <a:pt x="f19" y="f22"/>
                  </a:lnTo>
                  <a:cubicBezTo>
                    <a:pt x="f19" y="f23"/>
                    <a:pt x="f18" y="f24"/>
                    <a:pt x="f16" y="f24"/>
                  </a:cubicBezTo>
                  <a:lnTo>
                    <a:pt x="f25" y="f24"/>
                  </a:lnTo>
                  <a:cubicBezTo>
                    <a:pt x="f26" y="f24"/>
                    <a:pt x="f27" y="f23"/>
                    <a:pt x="f27" y="f22"/>
                  </a:cubicBezTo>
                  <a:lnTo>
                    <a:pt x="f27" y="f21"/>
                  </a:lnTo>
                  <a:cubicBezTo>
                    <a:pt x="f27" y="f20"/>
                    <a:pt x="f26" y="f17"/>
                    <a:pt x="f25" y="f17"/>
                  </a:cubicBezTo>
                  <a:close/>
                  <a:moveTo>
                    <a:pt x="f28" y="f29"/>
                  </a:moveTo>
                  <a:cubicBezTo>
                    <a:pt x="f30" y="f29"/>
                    <a:pt x="f31" y="f32"/>
                    <a:pt x="f31" y="f22"/>
                  </a:cubicBezTo>
                  <a:cubicBezTo>
                    <a:pt x="f31" y="f23"/>
                    <a:pt x="f30" y="f24"/>
                    <a:pt x="f28" y="f24"/>
                  </a:cubicBezTo>
                  <a:lnTo>
                    <a:pt x="f13" y="f24"/>
                  </a:lnTo>
                  <a:cubicBezTo>
                    <a:pt x="f14" y="f24"/>
                    <a:pt x="f15" y="f23"/>
                    <a:pt x="f15" y="f22"/>
                  </a:cubicBezTo>
                  <a:cubicBezTo>
                    <a:pt x="f15" y="f32"/>
                    <a:pt x="f14" y="f29"/>
                    <a:pt x="f13" y="f29"/>
                  </a:cubicBezTo>
                  <a:close/>
                  <a:moveTo>
                    <a:pt x="f5" y="f33"/>
                  </a:moveTo>
                  <a:cubicBezTo>
                    <a:pt x="f7" y="f33"/>
                    <a:pt x="f8" y="f34"/>
                    <a:pt x="f8" y="f35"/>
                  </a:cubicBezTo>
                  <a:cubicBezTo>
                    <a:pt x="f8" y="f36"/>
                    <a:pt x="f7" y="f37"/>
                    <a:pt x="f5" y="f37"/>
                  </a:cubicBezTo>
                  <a:lnTo>
                    <a:pt x="f13" y="f37"/>
                  </a:lnTo>
                  <a:cubicBezTo>
                    <a:pt x="f14" y="f37"/>
                    <a:pt x="f15" y="f36"/>
                    <a:pt x="f15" y="f35"/>
                  </a:cubicBezTo>
                  <a:cubicBezTo>
                    <a:pt x="f15" y="f34"/>
                    <a:pt x="f14" y="f33"/>
                    <a:pt x="f13" y="f33"/>
                  </a:cubicBezTo>
                  <a:close/>
                  <a:moveTo>
                    <a:pt x="f16" y="f33"/>
                  </a:moveTo>
                  <a:cubicBezTo>
                    <a:pt x="f18" y="f33"/>
                    <a:pt x="f19" y="f34"/>
                    <a:pt x="f19" y="f35"/>
                  </a:cubicBezTo>
                  <a:lnTo>
                    <a:pt x="f19" y="f38"/>
                  </a:lnTo>
                  <a:cubicBezTo>
                    <a:pt x="f19" y="f39"/>
                    <a:pt x="f18" y="f40"/>
                    <a:pt x="f16" y="f40"/>
                  </a:cubicBezTo>
                  <a:lnTo>
                    <a:pt x="f25" y="f40"/>
                  </a:lnTo>
                  <a:cubicBezTo>
                    <a:pt x="f26" y="f40"/>
                    <a:pt x="f27" y="f39"/>
                    <a:pt x="f27" y="f38"/>
                  </a:cubicBezTo>
                  <a:lnTo>
                    <a:pt x="f27" y="f35"/>
                  </a:lnTo>
                  <a:cubicBezTo>
                    <a:pt x="f27" y="f34"/>
                    <a:pt x="f26" y="f33"/>
                    <a:pt x="f25" y="f33"/>
                  </a:cubicBezTo>
                  <a:close/>
                  <a:moveTo>
                    <a:pt x="f28" y="f41"/>
                  </a:moveTo>
                  <a:cubicBezTo>
                    <a:pt x="f30" y="f41"/>
                    <a:pt x="f31" y="f42"/>
                    <a:pt x="f31" y="f38"/>
                  </a:cubicBezTo>
                  <a:cubicBezTo>
                    <a:pt x="f31" y="f39"/>
                    <a:pt x="f30" y="f40"/>
                    <a:pt x="f28" y="f40"/>
                  </a:cubicBezTo>
                  <a:lnTo>
                    <a:pt x="f13" y="f40"/>
                  </a:lnTo>
                  <a:cubicBezTo>
                    <a:pt x="f14" y="f40"/>
                    <a:pt x="f15" y="f39"/>
                    <a:pt x="f15" y="f38"/>
                  </a:cubicBezTo>
                  <a:cubicBezTo>
                    <a:pt x="f15" y="f42"/>
                    <a:pt x="f14" y="f41"/>
                    <a:pt x="f13" y="f41"/>
                  </a:cubicBezTo>
                  <a:close/>
                  <a:moveTo>
                    <a:pt x="f5" y="f43"/>
                  </a:moveTo>
                  <a:cubicBezTo>
                    <a:pt x="f7" y="f43"/>
                    <a:pt x="f8" y="f44"/>
                    <a:pt x="f8" y="f45"/>
                  </a:cubicBezTo>
                  <a:cubicBezTo>
                    <a:pt x="f8" y="f46"/>
                    <a:pt x="f7" y="f47"/>
                    <a:pt x="f5" y="f47"/>
                  </a:cubicBezTo>
                  <a:lnTo>
                    <a:pt x="f13" y="f47"/>
                  </a:lnTo>
                  <a:cubicBezTo>
                    <a:pt x="f14" y="f47"/>
                    <a:pt x="f15" y="f46"/>
                    <a:pt x="f15" y="f45"/>
                  </a:cubicBezTo>
                  <a:cubicBezTo>
                    <a:pt x="f15" y="f44"/>
                    <a:pt x="f14" y="f43"/>
                    <a:pt x="f13" y="f43"/>
                  </a:cubicBezTo>
                  <a:close/>
                  <a:moveTo>
                    <a:pt x="f16" y="f48"/>
                  </a:moveTo>
                  <a:cubicBezTo>
                    <a:pt x="f18" y="f48"/>
                    <a:pt x="f19" y="f49"/>
                    <a:pt x="f19" y="f50"/>
                  </a:cubicBezTo>
                  <a:lnTo>
                    <a:pt x="f19" y="f51"/>
                  </a:lnTo>
                  <a:cubicBezTo>
                    <a:pt x="f19" y="f52"/>
                    <a:pt x="f18" y="f53"/>
                    <a:pt x="f16" y="f53"/>
                  </a:cubicBezTo>
                  <a:lnTo>
                    <a:pt x="f25" y="f53"/>
                  </a:lnTo>
                  <a:cubicBezTo>
                    <a:pt x="f26" y="f53"/>
                    <a:pt x="f27" y="f52"/>
                    <a:pt x="f27" y="f51"/>
                  </a:cubicBezTo>
                  <a:lnTo>
                    <a:pt x="f27" y="f50"/>
                  </a:lnTo>
                  <a:cubicBezTo>
                    <a:pt x="f27" y="f49"/>
                    <a:pt x="f26" y="f48"/>
                    <a:pt x="f25" y="f48"/>
                  </a:cubicBezTo>
                  <a:close/>
                  <a:moveTo>
                    <a:pt x="f28" y="f54"/>
                  </a:moveTo>
                  <a:cubicBezTo>
                    <a:pt x="f30" y="f54"/>
                    <a:pt x="f31" y="f55"/>
                    <a:pt x="f31" y="f51"/>
                  </a:cubicBezTo>
                  <a:cubicBezTo>
                    <a:pt x="f31" y="f52"/>
                    <a:pt x="f30" y="f53"/>
                    <a:pt x="f28" y="f53"/>
                  </a:cubicBezTo>
                  <a:lnTo>
                    <a:pt x="f13" y="f53"/>
                  </a:lnTo>
                  <a:cubicBezTo>
                    <a:pt x="f14" y="f53"/>
                    <a:pt x="f15" y="f52"/>
                    <a:pt x="f15" y="f51"/>
                  </a:cubicBezTo>
                  <a:cubicBezTo>
                    <a:pt x="f15" y="f55"/>
                    <a:pt x="f14" y="f54"/>
                    <a:pt x="f13" y="f54"/>
                  </a:cubicBezTo>
                  <a:close/>
                  <a:moveTo>
                    <a:pt x="f56" y="f57"/>
                  </a:moveTo>
                  <a:cubicBezTo>
                    <a:pt x="f58" y="f57"/>
                    <a:pt x="f2" y="f59"/>
                    <a:pt x="f2" y="f60"/>
                  </a:cubicBezTo>
                  <a:lnTo>
                    <a:pt x="f2" y="f61"/>
                  </a:lnTo>
                  <a:cubicBezTo>
                    <a:pt x="f62" y="f63"/>
                    <a:pt x="f58" y="f64"/>
                    <a:pt x="f56" y="f64"/>
                  </a:cubicBezTo>
                  <a:lnTo>
                    <a:pt x="f65" y="f64"/>
                  </a:lnTo>
                  <a:cubicBezTo>
                    <a:pt x="f66" y="f64"/>
                    <a:pt x="f3" y="f63"/>
                    <a:pt x="f3" y="f61"/>
                  </a:cubicBezTo>
                  <a:lnTo>
                    <a:pt x="f3" y="f60"/>
                  </a:lnTo>
                  <a:cubicBezTo>
                    <a:pt x="f3" y="f59"/>
                    <a:pt x="f66" y="f57"/>
                    <a:pt x="f65" y="f57"/>
                  </a:cubicBezTo>
                  <a:lnTo>
                    <a:pt x="f5" y="f57"/>
                  </a:lnTo>
                  <a:lnTo>
                    <a:pt x="f5" y="f67"/>
                  </a:lnTo>
                  <a:cubicBezTo>
                    <a:pt x="f5" y="f68"/>
                    <a:pt x="f69" y="f70"/>
                    <a:pt x="f71" y="f70"/>
                  </a:cubicBezTo>
                  <a:lnTo>
                    <a:pt x="f72" y="f70"/>
                  </a:lnTo>
                  <a:cubicBezTo>
                    <a:pt x="f9" y="f70"/>
                    <a:pt x="f73" y="f68"/>
                    <a:pt x="f73" y="f67"/>
                  </a:cubicBezTo>
                  <a:lnTo>
                    <a:pt x="f73" y="f57"/>
                  </a:ln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44" name="Google Shape;6963;p88">
              <a:extLst>
                <a:ext uri="{FF2B5EF4-FFF2-40B4-BE49-F238E27FC236}">
                  <a16:creationId xmlns:a16="http://schemas.microsoft.com/office/drawing/2014/main" id="{F4ACB2A4-8C4C-E9DA-171B-3C93BD7157BA}"/>
                </a:ext>
              </a:extLst>
            </p:cNvPr>
            <p:cNvSpPr/>
            <p:nvPr/>
          </p:nvSpPr>
          <p:spPr>
            <a:xfrm>
              <a:off x="4039023" y="1115165"/>
              <a:ext cx="65480" cy="132944"/>
            </a:xfrm>
            <a:custGeom>
              <a:avLst/>
              <a:gdLst>
                <a:gd name="f0" fmla="val w"/>
                <a:gd name="f1" fmla="val h"/>
                <a:gd name="f2" fmla="val 0"/>
                <a:gd name="f3" fmla="val 2049"/>
                <a:gd name="f4" fmla="val 4160"/>
                <a:gd name="f5" fmla="val 1"/>
                <a:gd name="f6" fmla="*/ f0 1 2049"/>
                <a:gd name="f7" fmla="*/ f1 1 4160"/>
                <a:gd name="f8" fmla="val f2"/>
                <a:gd name="f9" fmla="val f3"/>
                <a:gd name="f10" fmla="val f4"/>
                <a:gd name="f11" fmla="+- f10 0 f8"/>
                <a:gd name="f12" fmla="+- f9 0 f8"/>
                <a:gd name="f13" fmla="*/ f12 1 2049"/>
                <a:gd name="f14" fmla="*/ f11 1 4160"/>
                <a:gd name="f15" fmla="*/ f8 1 f13"/>
                <a:gd name="f16" fmla="*/ f9 1 f13"/>
                <a:gd name="f17" fmla="*/ f8 1 f14"/>
                <a:gd name="f18" fmla="*/ f10 1 f14"/>
                <a:gd name="f19" fmla="*/ f15 f6 1"/>
                <a:gd name="f20" fmla="*/ f16 f6 1"/>
                <a:gd name="f21" fmla="*/ f18 f7 1"/>
                <a:gd name="f22" fmla="*/ f17 f7 1"/>
              </a:gdLst>
              <a:ahLst/>
              <a:cxnLst>
                <a:cxn ang="3cd4">
                  <a:pos x="hc" y="t"/>
                </a:cxn>
                <a:cxn ang="0">
                  <a:pos x="r" y="vc"/>
                </a:cxn>
                <a:cxn ang="cd4">
                  <a:pos x="hc" y="b"/>
                </a:cxn>
                <a:cxn ang="cd2">
                  <a:pos x="l" y="vc"/>
                </a:cxn>
              </a:cxnLst>
              <a:rect l="f19" t="f22" r="f20" b="f21"/>
              <a:pathLst>
                <a:path w="2049" h="4160">
                  <a:moveTo>
                    <a:pt x="f5" y="f5"/>
                  </a:moveTo>
                  <a:lnTo>
                    <a:pt x="f5" y="f4"/>
                  </a:lnTo>
                  <a:lnTo>
                    <a:pt x="f3" y="f4"/>
                  </a:lnTo>
                  <a:lnTo>
                    <a:pt x="f3" y="f5"/>
                  </a:ln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45" name="Google Shape;6964;p88">
              <a:extLst>
                <a:ext uri="{FF2B5EF4-FFF2-40B4-BE49-F238E27FC236}">
                  <a16:creationId xmlns:a16="http://schemas.microsoft.com/office/drawing/2014/main" id="{0F0B2484-2512-ADF2-2D7E-C157AC88AE95}"/>
                </a:ext>
              </a:extLst>
            </p:cNvPr>
            <p:cNvSpPr/>
            <p:nvPr/>
          </p:nvSpPr>
          <p:spPr>
            <a:xfrm>
              <a:off x="4039023" y="1028590"/>
              <a:ext cx="65480" cy="65480"/>
            </a:xfrm>
            <a:custGeom>
              <a:avLst/>
              <a:gdLst>
                <a:gd name="f0" fmla="val w"/>
                <a:gd name="f1" fmla="val h"/>
                <a:gd name="f2" fmla="val 0"/>
                <a:gd name="f3" fmla="val 2049"/>
                <a:gd name="f4" fmla="val 1009"/>
                <a:gd name="f5" fmla="val 1"/>
                <a:gd name="f6" fmla="val 473"/>
                <a:gd name="f7" fmla="val 1040"/>
                <a:gd name="f8" fmla="val 2048"/>
                <a:gd name="f9" fmla="val 1576"/>
                <a:gd name="f10" fmla="*/ f0 1 2049"/>
                <a:gd name="f11" fmla="*/ f1 1 2049"/>
                <a:gd name="f12" fmla="val f2"/>
                <a:gd name="f13" fmla="val f3"/>
                <a:gd name="f14" fmla="+- f13 0 f12"/>
                <a:gd name="f15" fmla="*/ f14 1 2049"/>
                <a:gd name="f16" fmla="*/ f12 1 f15"/>
                <a:gd name="f17" fmla="*/ f13 1 f15"/>
                <a:gd name="f18" fmla="*/ f16 f10 1"/>
                <a:gd name="f19" fmla="*/ f17 f10 1"/>
                <a:gd name="f20" fmla="*/ f17 f11 1"/>
                <a:gd name="f21" fmla="*/ f16 f11 1"/>
              </a:gdLst>
              <a:ahLst/>
              <a:cxnLst>
                <a:cxn ang="3cd4">
                  <a:pos x="hc" y="t"/>
                </a:cxn>
                <a:cxn ang="0">
                  <a:pos x="r" y="vc"/>
                </a:cxn>
                <a:cxn ang="cd4">
                  <a:pos x="hc" y="b"/>
                </a:cxn>
                <a:cxn ang="cd2">
                  <a:pos x="l" y="vc"/>
                </a:cxn>
              </a:cxnLst>
              <a:rect l="f18" t="f21" r="f19" b="f20"/>
              <a:pathLst>
                <a:path w="2049" h="2049">
                  <a:moveTo>
                    <a:pt x="f4" y="f5"/>
                  </a:moveTo>
                  <a:cubicBezTo>
                    <a:pt x="f6" y="f5"/>
                    <a:pt x="f5" y="f6"/>
                    <a:pt x="f5" y="f7"/>
                  </a:cubicBezTo>
                  <a:lnTo>
                    <a:pt x="f5" y="f8"/>
                  </a:lnTo>
                  <a:lnTo>
                    <a:pt x="f3" y="f8"/>
                  </a:lnTo>
                  <a:lnTo>
                    <a:pt x="f3" y="f7"/>
                  </a:lnTo>
                  <a:cubicBezTo>
                    <a:pt x="f3" y="f6"/>
                    <a:pt x="f9" y="f5"/>
                    <a:pt x="f4" y="f5"/>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46" name="Google Shape;6965;p88">
              <a:extLst>
                <a:ext uri="{FF2B5EF4-FFF2-40B4-BE49-F238E27FC236}">
                  <a16:creationId xmlns:a16="http://schemas.microsoft.com/office/drawing/2014/main" id="{F3C750CC-D9A6-8460-6FE1-12BDF4454CAE}"/>
                </a:ext>
              </a:extLst>
            </p:cNvPr>
            <p:cNvSpPr/>
            <p:nvPr/>
          </p:nvSpPr>
          <p:spPr>
            <a:xfrm>
              <a:off x="4041044" y="1270229"/>
              <a:ext cx="59445" cy="65480"/>
            </a:xfrm>
            <a:custGeom>
              <a:avLst/>
              <a:gdLst>
                <a:gd name="f0" fmla="val w"/>
                <a:gd name="f1" fmla="val h"/>
                <a:gd name="f2" fmla="val 0"/>
                <a:gd name="f3" fmla="val 1860"/>
                <a:gd name="f4" fmla="val 2049"/>
                <a:gd name="f5" fmla="val 1"/>
                <a:gd name="f6" fmla="val 599"/>
                <a:gd name="f7" fmla="val 1796"/>
                <a:gd name="f8" fmla="val 694"/>
                <a:gd name="f9" fmla="val 1985"/>
                <a:gd name="f10" fmla="val 788"/>
                <a:gd name="f11" fmla="val 2048"/>
                <a:gd name="f12" fmla="val 946"/>
                <a:gd name="f13" fmla="val 1103"/>
                <a:gd name="f14" fmla="val 1229"/>
                <a:gd name="f15" fmla="val 1261"/>
                <a:gd name="f16" fmla="*/ f0 1 1860"/>
                <a:gd name="f17" fmla="*/ f1 1 2049"/>
                <a:gd name="f18" fmla="val f2"/>
                <a:gd name="f19" fmla="val f3"/>
                <a:gd name="f20" fmla="val f4"/>
                <a:gd name="f21" fmla="+- f20 0 f18"/>
                <a:gd name="f22" fmla="+- f19 0 f18"/>
                <a:gd name="f23" fmla="*/ f22 1 1860"/>
                <a:gd name="f24" fmla="*/ f21 1 2049"/>
                <a:gd name="f25" fmla="*/ f18 1 f23"/>
                <a:gd name="f26" fmla="*/ f19 1 f23"/>
                <a:gd name="f27" fmla="*/ f18 1 f24"/>
                <a:gd name="f28" fmla="*/ f20 1 f24"/>
                <a:gd name="f29" fmla="*/ f25 f16 1"/>
                <a:gd name="f30" fmla="*/ f26 f16 1"/>
                <a:gd name="f31" fmla="*/ f28 f17 1"/>
                <a:gd name="f32" fmla="*/ f27 f17 1"/>
              </a:gdLst>
              <a:ahLst/>
              <a:cxnLst>
                <a:cxn ang="3cd4">
                  <a:pos x="hc" y="t"/>
                </a:cxn>
                <a:cxn ang="0">
                  <a:pos x="r" y="vc"/>
                </a:cxn>
                <a:cxn ang="cd4">
                  <a:pos x="hc" y="b"/>
                </a:cxn>
                <a:cxn ang="cd2">
                  <a:pos x="l" y="vc"/>
                </a:cxn>
              </a:cxnLst>
              <a:rect l="f29" t="f32" r="f30" b="f31"/>
              <a:pathLst>
                <a:path w="1860" h="2049">
                  <a:moveTo>
                    <a:pt x="f5" y="f5"/>
                  </a:moveTo>
                  <a:lnTo>
                    <a:pt x="f6" y="f7"/>
                  </a:lnTo>
                  <a:cubicBezTo>
                    <a:pt x="f8" y="f9"/>
                    <a:pt x="f10" y="f11"/>
                    <a:pt x="f12" y="f11"/>
                  </a:cubicBezTo>
                  <a:cubicBezTo>
                    <a:pt x="f13" y="f11"/>
                    <a:pt x="f14" y="f9"/>
                    <a:pt x="f15" y="f7"/>
                  </a:cubicBezTo>
                  <a:lnTo>
                    <a:pt x="f3" y="f5"/>
                  </a:ln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grpSp>
      <p:grpSp>
        <p:nvGrpSpPr>
          <p:cNvPr id="47" name="Google Shape;6966;p88">
            <a:extLst>
              <a:ext uri="{FF2B5EF4-FFF2-40B4-BE49-F238E27FC236}">
                <a16:creationId xmlns:a16="http://schemas.microsoft.com/office/drawing/2014/main" id="{CC314AD2-19E1-D2D4-A071-028029403E61}"/>
              </a:ext>
            </a:extLst>
          </p:cNvPr>
          <p:cNvGrpSpPr/>
          <p:nvPr/>
        </p:nvGrpSpPr>
        <p:grpSpPr>
          <a:xfrm>
            <a:off x="9163293" y="3411177"/>
            <a:ext cx="604881" cy="605820"/>
            <a:chOff x="8189640" y="2558381"/>
            <a:chExt cx="453661" cy="454365"/>
          </a:xfrm>
          <a:solidFill>
            <a:schemeClr val="bg1"/>
          </a:solidFill>
        </p:grpSpPr>
        <p:sp>
          <p:nvSpPr>
            <p:cNvPr id="48" name="Google Shape;6967;p88">
              <a:extLst>
                <a:ext uri="{FF2B5EF4-FFF2-40B4-BE49-F238E27FC236}">
                  <a16:creationId xmlns:a16="http://schemas.microsoft.com/office/drawing/2014/main" id="{71351FFF-749A-5CB2-EF00-4FBA74F5CAB1}"/>
                </a:ext>
              </a:extLst>
            </p:cNvPr>
            <p:cNvSpPr/>
            <p:nvPr/>
          </p:nvSpPr>
          <p:spPr>
            <a:xfrm>
              <a:off x="8317162" y="2858761"/>
              <a:ext cx="12298" cy="19650"/>
            </a:xfrm>
            <a:custGeom>
              <a:avLst/>
              <a:gdLst>
                <a:gd name="f0" fmla="val w"/>
                <a:gd name="f1" fmla="val h"/>
                <a:gd name="f2" fmla="val 0"/>
                <a:gd name="f3" fmla="val 316"/>
                <a:gd name="f4" fmla="val 505"/>
                <a:gd name="f5" fmla="val 158"/>
                <a:gd name="f6" fmla="val 1"/>
                <a:gd name="f7" fmla="val 315"/>
                <a:gd name="f8" fmla="*/ f0 1 316"/>
                <a:gd name="f9" fmla="*/ f1 1 505"/>
                <a:gd name="f10" fmla="val f2"/>
                <a:gd name="f11" fmla="val f3"/>
                <a:gd name="f12" fmla="val f4"/>
                <a:gd name="f13" fmla="+- f12 0 f10"/>
                <a:gd name="f14" fmla="+- f11 0 f10"/>
                <a:gd name="f15" fmla="*/ f14 1 316"/>
                <a:gd name="f16" fmla="*/ f13 1 505"/>
                <a:gd name="f17" fmla="*/ f10 1 f15"/>
                <a:gd name="f18" fmla="*/ f11 1 f15"/>
                <a:gd name="f19" fmla="*/ f10 1 f16"/>
                <a:gd name="f20" fmla="*/ f12 1 f16"/>
                <a:gd name="f21" fmla="*/ f17 f8 1"/>
                <a:gd name="f22" fmla="*/ f18 f8 1"/>
                <a:gd name="f23" fmla="*/ f20 f9 1"/>
                <a:gd name="f24" fmla="*/ f19 f9 1"/>
              </a:gdLst>
              <a:ahLst/>
              <a:cxnLst>
                <a:cxn ang="3cd4">
                  <a:pos x="hc" y="t"/>
                </a:cxn>
                <a:cxn ang="0">
                  <a:pos x="r" y="vc"/>
                </a:cxn>
                <a:cxn ang="cd4">
                  <a:pos x="hc" y="b"/>
                </a:cxn>
                <a:cxn ang="cd2">
                  <a:pos x="l" y="vc"/>
                </a:cxn>
              </a:cxnLst>
              <a:rect l="f21" t="f24" r="f22" b="f23"/>
              <a:pathLst>
                <a:path w="316" h="505">
                  <a:moveTo>
                    <a:pt x="f5" y="f6"/>
                  </a:moveTo>
                  <a:lnTo>
                    <a:pt x="f2" y="f4"/>
                  </a:lnTo>
                  <a:lnTo>
                    <a:pt x="f7" y="f4"/>
                  </a:lnTo>
                  <a:lnTo>
                    <a:pt x="f5" y="f6"/>
                  </a:ln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49" name="Google Shape;6968;p88">
              <a:extLst>
                <a:ext uri="{FF2B5EF4-FFF2-40B4-BE49-F238E27FC236}">
                  <a16:creationId xmlns:a16="http://schemas.microsoft.com/office/drawing/2014/main" id="{65E57980-D038-4796-8045-B47BC8571981}"/>
                </a:ext>
              </a:extLst>
            </p:cNvPr>
            <p:cNvSpPr/>
            <p:nvPr/>
          </p:nvSpPr>
          <p:spPr>
            <a:xfrm>
              <a:off x="8189640" y="2743538"/>
              <a:ext cx="267297" cy="269208"/>
            </a:xfrm>
            <a:custGeom>
              <a:avLst/>
              <a:gdLst>
                <a:gd name="f0" fmla="val w"/>
                <a:gd name="f1" fmla="val h"/>
                <a:gd name="f2" fmla="val 0"/>
                <a:gd name="f3" fmla="val 6869"/>
                <a:gd name="f4" fmla="val 6918"/>
                <a:gd name="f5" fmla="val 3427"/>
                <a:gd name="f6" fmla="val 1449"/>
                <a:gd name="f7" fmla="val 3569"/>
                <a:gd name="f8" fmla="val 3718"/>
                <a:gd name="f9" fmla="val 1512"/>
                <a:gd name="f10" fmla="val 3781"/>
                <a:gd name="f11" fmla="val 1638"/>
                <a:gd name="f12" fmla="val 4317"/>
                <a:gd name="f13" fmla="val 3466"/>
                <a:gd name="f14" fmla="val 4474"/>
                <a:gd name="f15" fmla="val 4695"/>
                <a:gd name="f16" fmla="val 4852"/>
                <a:gd name="f17" fmla="val 3623"/>
                <a:gd name="f18" fmla="val 3812"/>
                <a:gd name="f19" fmla="val 3970"/>
                <a:gd name="f20" fmla="val 4726"/>
                <a:gd name="f21" fmla="val 4127"/>
                <a:gd name="f22" fmla="val 4537"/>
                <a:gd name="f23" fmla="val 4789"/>
                <a:gd name="f24" fmla="val 5072"/>
                <a:gd name="f25" fmla="val 5262"/>
                <a:gd name="f26" fmla="val 4758"/>
                <a:gd name="f27" fmla="val 5419"/>
                <a:gd name="f28" fmla="val 4569"/>
                <a:gd name="f29" fmla="val 5514"/>
                <a:gd name="f30" fmla="val 4545"/>
                <a:gd name="f31" fmla="val 5518"/>
                <a:gd name="f32" fmla="val 4521"/>
                <a:gd name="f33" fmla="val 5520"/>
                <a:gd name="f34" fmla="val 4498"/>
                <a:gd name="f35" fmla="val 4341"/>
                <a:gd name="f36" fmla="val 4210"/>
                <a:gd name="f37" fmla="val 5427"/>
                <a:gd name="f38" fmla="val 4128"/>
                <a:gd name="f39" fmla="val 3057"/>
                <a:gd name="f40" fmla="val 2710"/>
                <a:gd name="f41" fmla="val 2683"/>
                <a:gd name="f42" fmla="val 2535"/>
                <a:gd name="f43" fmla="val 2351"/>
                <a:gd name="f44" fmla="val 2325"/>
                <a:gd name="f45" fmla="val 2297"/>
                <a:gd name="f46" fmla="val 2269"/>
                <a:gd name="f47" fmla="val 2080"/>
                <a:gd name="f48" fmla="val 5451"/>
                <a:gd name="f49" fmla="val 2017"/>
                <a:gd name="f50" fmla="val 2049"/>
                <a:gd name="f51" fmla="val 2332"/>
                <a:gd name="f52" fmla="val 2175"/>
                <a:gd name="f53" fmla="val 4096"/>
                <a:gd name="f54" fmla="val 2206"/>
                <a:gd name="f55" fmla="val 2395"/>
                <a:gd name="f56" fmla="val 2553"/>
                <a:gd name="f57" fmla="val 3120"/>
                <a:gd name="f58" fmla="val 3151"/>
                <a:gd name="f59" fmla="val 3285"/>
                <a:gd name="f60" fmla="val 3435"/>
                <a:gd name="f61" fmla="val 1544"/>
                <a:gd name="f62" fmla="val 1"/>
                <a:gd name="f63" fmla="val 3434"/>
                <a:gd name="f64" fmla="val 5356"/>
                <a:gd name="f65" fmla="val 6900"/>
                <a:gd name="f66" fmla="val 4065"/>
                <a:gd name="f67" fmla="val 4632"/>
                <a:gd name="f68" fmla="val 6742"/>
                <a:gd name="f69" fmla="val 5168"/>
                <a:gd name="f70" fmla="val 6427"/>
                <a:gd name="f71" fmla="val 6365"/>
                <a:gd name="f72" fmla="val 6407"/>
                <a:gd name="f73" fmla="val 6910"/>
                <a:gd name="f74" fmla="val 6449"/>
                <a:gd name="f75" fmla="val 6917"/>
                <a:gd name="f76" fmla="val 6491"/>
                <a:gd name="f77" fmla="val 6575"/>
                <a:gd name="f78" fmla="val 6659"/>
                <a:gd name="f79" fmla="val 6889"/>
                <a:gd name="f80" fmla="val 6743"/>
                <a:gd name="f81" fmla="val 6805"/>
                <a:gd name="f82" fmla="val 6806"/>
                <a:gd name="f83" fmla="val 6616"/>
                <a:gd name="f84" fmla="val 6459"/>
                <a:gd name="f85" fmla="val 5009"/>
                <a:gd name="f86" fmla="val 4001"/>
                <a:gd name="f87" fmla="val 3119"/>
                <a:gd name="f88" fmla="val 6774"/>
                <a:gd name="f89" fmla="val 2804"/>
                <a:gd name="f90" fmla="val 6711"/>
                <a:gd name="f91" fmla="val 2489"/>
                <a:gd name="f92" fmla="val 6617"/>
                <a:gd name="f93" fmla="val 2426"/>
                <a:gd name="f94" fmla="val 6428"/>
                <a:gd name="f95" fmla="val 2363"/>
                <a:gd name="f96" fmla="val 5389"/>
                <a:gd name="f97" fmla="val 2755"/>
                <a:gd name="f98" fmla="val 5256"/>
                <a:gd name="f99" fmla="val 2780"/>
                <a:gd name="f100" fmla="val 5125"/>
                <a:gd name="f101" fmla="val 4892"/>
                <a:gd name="f102" fmla="val 4667"/>
                <a:gd name="f103" fmla="val 2702"/>
                <a:gd name="f104" fmla="val 4506"/>
                <a:gd name="f105" fmla="val 2521"/>
                <a:gd name="f106" fmla="val 4222"/>
                <a:gd name="f107" fmla="val 1891"/>
                <a:gd name="f108" fmla="val 4159"/>
                <a:gd name="f109" fmla="val 1481"/>
                <a:gd name="f110" fmla="val 4443"/>
                <a:gd name="f111" fmla="val 221"/>
                <a:gd name="f112" fmla="val 189"/>
                <a:gd name="f113" fmla="val 4411"/>
                <a:gd name="f114" fmla="val 158"/>
                <a:gd name="f115" fmla="val 63"/>
                <a:gd name="f116" fmla="*/ f0 1 6869"/>
                <a:gd name="f117" fmla="*/ f1 1 6918"/>
                <a:gd name="f118" fmla="val f2"/>
                <a:gd name="f119" fmla="val f3"/>
                <a:gd name="f120" fmla="val f4"/>
                <a:gd name="f121" fmla="+- f120 0 f118"/>
                <a:gd name="f122" fmla="+- f119 0 f118"/>
                <a:gd name="f123" fmla="*/ f122 1 6869"/>
                <a:gd name="f124" fmla="*/ f121 1 6918"/>
                <a:gd name="f125" fmla="*/ f118 1 f123"/>
                <a:gd name="f126" fmla="*/ f119 1 f123"/>
                <a:gd name="f127" fmla="*/ f118 1 f124"/>
                <a:gd name="f128" fmla="*/ f120 1 f124"/>
                <a:gd name="f129" fmla="*/ f125 f116 1"/>
                <a:gd name="f130" fmla="*/ f126 f116 1"/>
                <a:gd name="f131" fmla="*/ f128 f117 1"/>
                <a:gd name="f132" fmla="*/ f127 f117 1"/>
              </a:gdLst>
              <a:ahLst/>
              <a:cxnLst>
                <a:cxn ang="3cd4">
                  <a:pos x="hc" y="t"/>
                </a:cxn>
                <a:cxn ang="0">
                  <a:pos x="r" y="vc"/>
                </a:cxn>
                <a:cxn ang="cd4">
                  <a:pos x="hc" y="b"/>
                </a:cxn>
                <a:cxn ang="cd2">
                  <a:pos x="l" y="vc"/>
                </a:cxn>
              </a:cxnLst>
              <a:rect l="f129" t="f132" r="f130" b="f131"/>
              <a:pathLst>
                <a:path w="6869" h="6918">
                  <a:moveTo>
                    <a:pt x="f5" y="f6"/>
                  </a:moveTo>
                  <a:cubicBezTo>
                    <a:pt x="f7" y="f6"/>
                    <a:pt x="f8" y="f9"/>
                    <a:pt x="f10" y="f11"/>
                  </a:cubicBezTo>
                  <a:lnTo>
                    <a:pt x="f12" y="f13"/>
                  </a:lnTo>
                  <a:lnTo>
                    <a:pt x="f14" y="f13"/>
                  </a:lnTo>
                  <a:cubicBezTo>
                    <a:pt x="f15" y="f13"/>
                    <a:pt x="f16" y="f17"/>
                    <a:pt x="f16" y="f18"/>
                  </a:cubicBezTo>
                  <a:cubicBezTo>
                    <a:pt x="f16" y="f19"/>
                    <a:pt x="f20" y="f21"/>
                    <a:pt x="f22" y="f21"/>
                  </a:cubicBezTo>
                  <a:lnTo>
                    <a:pt x="f23" y="f24"/>
                  </a:lnTo>
                  <a:cubicBezTo>
                    <a:pt x="f16" y="f25"/>
                    <a:pt x="f26" y="f27"/>
                    <a:pt x="f28" y="f29"/>
                  </a:cubicBezTo>
                  <a:cubicBezTo>
                    <a:pt x="f30" y="f31"/>
                    <a:pt x="f32" y="f33"/>
                    <a:pt x="f34" y="f33"/>
                  </a:cubicBezTo>
                  <a:cubicBezTo>
                    <a:pt x="f35" y="f33"/>
                    <a:pt x="f36" y="f37"/>
                    <a:pt x="f38" y="f25"/>
                  </a:cubicBezTo>
                  <a:lnTo>
                    <a:pt x="f10" y="f21"/>
                  </a:lnTo>
                  <a:lnTo>
                    <a:pt x="f39" y="f21"/>
                  </a:lnTo>
                  <a:lnTo>
                    <a:pt x="f40" y="f25"/>
                  </a:lnTo>
                  <a:cubicBezTo>
                    <a:pt x="f41" y="f37"/>
                    <a:pt x="f42" y="f33"/>
                    <a:pt x="f43" y="f33"/>
                  </a:cubicBezTo>
                  <a:cubicBezTo>
                    <a:pt x="f44" y="f33"/>
                    <a:pt x="f45" y="f31"/>
                    <a:pt x="f46" y="f29"/>
                  </a:cubicBezTo>
                  <a:cubicBezTo>
                    <a:pt x="f47" y="f48"/>
                    <a:pt x="f49" y="f25"/>
                    <a:pt x="f50" y="f24"/>
                  </a:cubicBezTo>
                  <a:lnTo>
                    <a:pt x="f51" y="f21"/>
                  </a:lnTo>
                  <a:cubicBezTo>
                    <a:pt x="f52" y="f53"/>
                    <a:pt x="f49" y="f19"/>
                    <a:pt x="f49" y="f18"/>
                  </a:cubicBezTo>
                  <a:cubicBezTo>
                    <a:pt x="f50" y="f17"/>
                    <a:pt x="f54" y="f13"/>
                    <a:pt x="f55" y="f13"/>
                  </a:cubicBezTo>
                  <a:lnTo>
                    <a:pt x="f56" y="f13"/>
                  </a:lnTo>
                  <a:lnTo>
                    <a:pt x="f57" y="f11"/>
                  </a:lnTo>
                  <a:cubicBezTo>
                    <a:pt x="f58" y="f9"/>
                    <a:pt x="f59" y="f6"/>
                    <a:pt x="f5" y="f6"/>
                  </a:cubicBezTo>
                  <a:close/>
                  <a:moveTo>
                    <a:pt x="f60" y="f2"/>
                  </a:moveTo>
                  <a:cubicBezTo>
                    <a:pt x="f61" y="f2"/>
                    <a:pt x="f62" y="f61"/>
                    <a:pt x="f62" y="f63"/>
                  </a:cubicBezTo>
                  <a:cubicBezTo>
                    <a:pt x="f62" y="f64"/>
                    <a:pt x="f61" y="f65"/>
                    <a:pt x="f60" y="f65"/>
                  </a:cubicBezTo>
                  <a:cubicBezTo>
                    <a:pt x="f66" y="f65"/>
                    <a:pt x="f67" y="f68"/>
                    <a:pt x="f69" y="f70"/>
                  </a:cubicBezTo>
                  <a:lnTo>
                    <a:pt x="f71" y="f65"/>
                  </a:lnTo>
                  <a:cubicBezTo>
                    <a:pt x="f72" y="f73"/>
                    <a:pt x="f74" y="f75"/>
                    <a:pt x="f76" y="f75"/>
                  </a:cubicBezTo>
                  <a:cubicBezTo>
                    <a:pt x="f77" y="f75"/>
                    <a:pt x="f78" y="f79"/>
                    <a:pt x="f80" y="f81"/>
                  </a:cubicBezTo>
                  <a:cubicBezTo>
                    <a:pt x="f82" y="f68"/>
                    <a:pt x="f3" y="f83"/>
                    <a:pt x="f3" y="f84"/>
                  </a:cubicBezTo>
                  <a:lnTo>
                    <a:pt x="f76" y="f85"/>
                  </a:lnTo>
                  <a:cubicBezTo>
                    <a:pt x="f80" y="f22"/>
                    <a:pt x="f3" y="f86"/>
                    <a:pt x="f3" y="f13"/>
                  </a:cubicBezTo>
                  <a:cubicBezTo>
                    <a:pt x="f3" y="f87"/>
                    <a:pt x="f88" y="f89"/>
                    <a:pt x="f90" y="f91"/>
                  </a:cubicBezTo>
                  <a:cubicBezTo>
                    <a:pt x="f92" y="f93"/>
                    <a:pt x="f76" y="f55"/>
                    <a:pt x="f94" y="f95"/>
                  </a:cubicBezTo>
                  <a:lnTo>
                    <a:pt x="f29" y="f40"/>
                  </a:lnTo>
                  <a:cubicBezTo>
                    <a:pt x="f96" y="f97"/>
                    <a:pt x="f98" y="f99"/>
                    <a:pt x="f100" y="f99"/>
                  </a:cubicBezTo>
                  <a:cubicBezTo>
                    <a:pt x="f101" y="f99"/>
                    <a:pt x="f102" y="f103"/>
                    <a:pt x="f104" y="f105"/>
                  </a:cubicBezTo>
                  <a:cubicBezTo>
                    <a:pt x="f106" y="f46"/>
                    <a:pt x="f53" y="f107"/>
                    <a:pt x="f108" y="f109"/>
                  </a:cubicBezTo>
                  <a:lnTo>
                    <a:pt x="f110" y="f111"/>
                  </a:lnTo>
                  <a:cubicBezTo>
                    <a:pt x="f110" y="f112"/>
                    <a:pt x="f110" y="f112"/>
                    <a:pt x="f113" y="f114"/>
                  </a:cubicBezTo>
                  <a:cubicBezTo>
                    <a:pt x="f53" y="f115"/>
                    <a:pt x="f10" y="f2"/>
                    <a:pt x="f60" y="f2"/>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50" name="Google Shape;6969;p88">
              <a:extLst>
                <a:ext uri="{FF2B5EF4-FFF2-40B4-BE49-F238E27FC236}">
                  <a16:creationId xmlns:a16="http://schemas.microsoft.com/office/drawing/2014/main" id="{C4E495F1-442A-AFDC-BC4C-2B9CF3BD72B9}"/>
                </a:ext>
              </a:extLst>
            </p:cNvPr>
            <p:cNvSpPr/>
            <p:nvPr/>
          </p:nvSpPr>
          <p:spPr>
            <a:xfrm>
              <a:off x="8497372" y="2665046"/>
              <a:ext cx="24551" cy="40507"/>
            </a:xfrm>
            <a:custGeom>
              <a:avLst/>
              <a:gdLst>
                <a:gd name="f0" fmla="val w"/>
                <a:gd name="f1" fmla="val h"/>
                <a:gd name="f2" fmla="val 0"/>
                <a:gd name="f3" fmla="val 631"/>
                <a:gd name="f4" fmla="val 1041"/>
                <a:gd name="f5" fmla="val 1"/>
                <a:gd name="f6" fmla="val 32"/>
                <a:gd name="f7" fmla="val 410"/>
                <a:gd name="f8" fmla="val 126"/>
                <a:gd name="f9" fmla="val 694"/>
                <a:gd name="f10" fmla="val 315"/>
                <a:gd name="f11" fmla="val 473"/>
                <a:gd name="f12" fmla="val 599"/>
                <a:gd name="f13" fmla="val 347"/>
                <a:gd name="f14" fmla="*/ f0 1 631"/>
                <a:gd name="f15" fmla="*/ f1 1 1041"/>
                <a:gd name="f16" fmla="val f2"/>
                <a:gd name="f17" fmla="val f3"/>
                <a:gd name="f18" fmla="val f4"/>
                <a:gd name="f19" fmla="+- f18 0 f16"/>
                <a:gd name="f20" fmla="+- f17 0 f16"/>
                <a:gd name="f21" fmla="*/ f20 1 631"/>
                <a:gd name="f22" fmla="*/ f19 1 1041"/>
                <a:gd name="f23" fmla="*/ f16 1 f21"/>
                <a:gd name="f24" fmla="*/ f17 1 f21"/>
                <a:gd name="f25" fmla="*/ f16 1 f22"/>
                <a:gd name="f26" fmla="*/ f18 1 f22"/>
                <a:gd name="f27" fmla="*/ f23 f14 1"/>
                <a:gd name="f28" fmla="*/ f24 f14 1"/>
                <a:gd name="f29" fmla="*/ f26 f15 1"/>
                <a:gd name="f30" fmla="*/ f25 f15 1"/>
              </a:gdLst>
              <a:ahLst/>
              <a:cxnLst>
                <a:cxn ang="3cd4">
                  <a:pos x="hc" y="t"/>
                </a:cxn>
                <a:cxn ang="0">
                  <a:pos x="r" y="vc"/>
                </a:cxn>
                <a:cxn ang="cd4">
                  <a:pos x="hc" y="b"/>
                </a:cxn>
                <a:cxn ang="cd2">
                  <a:pos x="l" y="vc"/>
                </a:cxn>
              </a:cxnLst>
              <a:rect l="f27" t="f30" r="f28" b="f29"/>
              <a:pathLst>
                <a:path w="631" h="1041">
                  <a:moveTo>
                    <a:pt x="f2" y="f5"/>
                  </a:moveTo>
                  <a:cubicBezTo>
                    <a:pt x="f6" y="f7"/>
                    <a:pt x="f8" y="f9"/>
                    <a:pt x="f10" y="f4"/>
                  </a:cubicBezTo>
                  <a:cubicBezTo>
                    <a:pt x="f11" y="f9"/>
                    <a:pt x="f12" y="f13"/>
                    <a:pt x="f3" y="f5"/>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51" name="Google Shape;6970;p88">
              <a:extLst>
                <a:ext uri="{FF2B5EF4-FFF2-40B4-BE49-F238E27FC236}">
                  <a16:creationId xmlns:a16="http://schemas.microsoft.com/office/drawing/2014/main" id="{4C949C34-C306-90EB-3EA5-A2A6D18DA103}"/>
                </a:ext>
              </a:extLst>
            </p:cNvPr>
            <p:cNvSpPr/>
            <p:nvPr/>
          </p:nvSpPr>
          <p:spPr>
            <a:xfrm>
              <a:off x="8374751" y="2558381"/>
              <a:ext cx="268550" cy="268348"/>
            </a:xfrm>
            <a:custGeom>
              <a:avLst/>
              <a:gdLst>
                <a:gd name="f0" fmla="val w"/>
                <a:gd name="f1" fmla="val h"/>
                <a:gd name="f2" fmla="val 0"/>
                <a:gd name="f3" fmla="val 6901"/>
                <a:gd name="f4" fmla="val 6896"/>
                <a:gd name="f5" fmla="val 3435"/>
                <a:gd name="f6" fmla="val 1356"/>
                <a:gd name="f7" fmla="val 3624"/>
                <a:gd name="f8" fmla="val 3782"/>
                <a:gd name="f9" fmla="val 1513"/>
                <a:gd name="f10" fmla="val 1734"/>
                <a:gd name="f11" fmla="val 2080"/>
                <a:gd name="f12" fmla="val 4821"/>
                <a:gd name="f13" fmla="val 5010"/>
                <a:gd name="f14" fmla="val 5168"/>
                <a:gd name="f15" fmla="val 2238"/>
                <a:gd name="f16" fmla="val 2427"/>
                <a:gd name="f17" fmla="val 2616"/>
                <a:gd name="f18" fmla="val 2742"/>
                <a:gd name="f19" fmla="val 4412"/>
                <a:gd name="f20" fmla="val 4380"/>
                <a:gd name="f21" fmla="val 3341"/>
                <a:gd name="f22" fmla="val 4191"/>
                <a:gd name="f23" fmla="val 3876"/>
                <a:gd name="f24" fmla="val 3908"/>
                <a:gd name="f25" fmla="val 4443"/>
                <a:gd name="f26" fmla="val 4475"/>
                <a:gd name="f27" fmla="val 3939"/>
                <a:gd name="f28" fmla="val 4506"/>
                <a:gd name="f29" fmla="val 4349"/>
                <a:gd name="f30" fmla="val 4916"/>
                <a:gd name="f31" fmla="val 5042"/>
                <a:gd name="f32" fmla="val 5262"/>
                <a:gd name="f33" fmla="val 5388"/>
                <a:gd name="f34" fmla="val 4286"/>
                <a:gd name="f35" fmla="val 5451"/>
                <a:gd name="f36" fmla="val 5483"/>
                <a:gd name="f37" fmla="val 4101"/>
                <a:gd name="f38" fmla="val 4010"/>
                <a:gd name="f39" fmla="val 3923"/>
                <a:gd name="f40" fmla="val 3466"/>
                <a:gd name="f41" fmla="val 4979"/>
                <a:gd name="f42" fmla="val 4947"/>
                <a:gd name="f43" fmla="val 3403"/>
                <a:gd name="f44" fmla="val 2994"/>
                <a:gd name="f45" fmla="val 2931"/>
                <a:gd name="f46" fmla="val 2844"/>
                <a:gd name="f47" fmla="val 2758"/>
                <a:gd name="f48" fmla="val 2671"/>
                <a:gd name="f49" fmla="val 2584"/>
                <a:gd name="f50" fmla="val 2521"/>
                <a:gd name="f51" fmla="val 2395"/>
                <a:gd name="f52" fmla="val 2962"/>
                <a:gd name="f53" fmla="val 2679"/>
                <a:gd name="f54" fmla="val 2490"/>
                <a:gd name="f55" fmla="val 2458"/>
                <a:gd name="f56" fmla="val 2049"/>
                <a:gd name="f57" fmla="val 1860"/>
                <a:gd name="f58" fmla="val 1702"/>
                <a:gd name="f59" fmla="val 2206"/>
                <a:gd name="f60" fmla="val 3088"/>
                <a:gd name="f61" fmla="val 3246"/>
                <a:gd name="f62" fmla="val 1"/>
                <a:gd name="f63" fmla="val 1576"/>
                <a:gd name="f64" fmla="val 32"/>
                <a:gd name="f65" fmla="val 3467"/>
                <a:gd name="f66" fmla="val 3971"/>
                <a:gd name="f67" fmla="val 158"/>
                <a:gd name="f68" fmla="val 411"/>
                <a:gd name="f69" fmla="val 6459"/>
                <a:gd name="f70" fmla="val 6554"/>
                <a:gd name="f71" fmla="val 6680"/>
                <a:gd name="f72" fmla="val 6806"/>
                <a:gd name="f73" fmla="val 225"/>
                <a:gd name="f74" fmla="val 6851"/>
                <a:gd name="f75" fmla="val 324"/>
                <a:gd name="f76" fmla="val 6895"/>
                <a:gd name="f77" fmla="val 420"/>
                <a:gd name="f78" fmla="val 460"/>
                <a:gd name="f79" fmla="val 500"/>
                <a:gd name="f80" fmla="val 6887"/>
                <a:gd name="f81" fmla="val 537"/>
                <a:gd name="f82" fmla="val 6869"/>
                <a:gd name="f83" fmla="val 6396"/>
                <a:gd name="f84" fmla="val 2269"/>
                <a:gd name="f85" fmla="val 6712"/>
                <a:gd name="f86" fmla="val 2899"/>
                <a:gd name="f87" fmla="val 5357"/>
                <a:gd name="f88" fmla="val 5325"/>
                <a:gd name="f89" fmla="*/ f0 1 6901"/>
                <a:gd name="f90" fmla="*/ f1 1 6896"/>
                <a:gd name="f91" fmla="val f2"/>
                <a:gd name="f92" fmla="val f3"/>
                <a:gd name="f93" fmla="val f4"/>
                <a:gd name="f94" fmla="+- f93 0 f91"/>
                <a:gd name="f95" fmla="+- f92 0 f91"/>
                <a:gd name="f96" fmla="*/ f95 1 6901"/>
                <a:gd name="f97" fmla="*/ f94 1 6896"/>
                <a:gd name="f98" fmla="*/ f91 1 f96"/>
                <a:gd name="f99" fmla="*/ f92 1 f96"/>
                <a:gd name="f100" fmla="*/ f91 1 f97"/>
                <a:gd name="f101" fmla="*/ f93 1 f97"/>
                <a:gd name="f102" fmla="*/ f98 f89 1"/>
                <a:gd name="f103" fmla="*/ f99 f89 1"/>
                <a:gd name="f104" fmla="*/ f101 f90 1"/>
                <a:gd name="f105" fmla="*/ f100 f90 1"/>
              </a:gdLst>
              <a:ahLst/>
              <a:cxnLst>
                <a:cxn ang="3cd4">
                  <a:pos x="hc" y="t"/>
                </a:cxn>
                <a:cxn ang="0">
                  <a:pos x="r" y="vc"/>
                </a:cxn>
                <a:cxn ang="cd4">
                  <a:pos x="hc" y="b"/>
                </a:cxn>
                <a:cxn ang="cd2">
                  <a:pos x="l" y="vc"/>
                </a:cxn>
              </a:cxnLst>
              <a:rect l="f102" t="f105" r="f103" b="f104"/>
              <a:pathLst>
                <a:path w="6901" h="6896">
                  <a:moveTo>
                    <a:pt x="f5" y="f6"/>
                  </a:moveTo>
                  <a:cubicBezTo>
                    <a:pt x="f7" y="f6"/>
                    <a:pt x="f8" y="f9"/>
                    <a:pt x="f8" y="f10"/>
                  </a:cubicBezTo>
                  <a:lnTo>
                    <a:pt x="f8" y="f11"/>
                  </a:lnTo>
                  <a:lnTo>
                    <a:pt x="f12" y="f11"/>
                  </a:lnTo>
                  <a:cubicBezTo>
                    <a:pt x="f13" y="f11"/>
                    <a:pt x="f14" y="f15"/>
                    <a:pt x="f14" y="f16"/>
                  </a:cubicBezTo>
                  <a:cubicBezTo>
                    <a:pt x="f14" y="f17"/>
                    <a:pt x="f13" y="f18"/>
                    <a:pt x="f12" y="f18"/>
                  </a:cubicBezTo>
                  <a:lnTo>
                    <a:pt x="f19" y="f18"/>
                  </a:lnTo>
                  <a:cubicBezTo>
                    <a:pt x="f20" y="f21"/>
                    <a:pt x="f22" y="f23"/>
                    <a:pt x="f23" y="f19"/>
                  </a:cubicBezTo>
                  <a:cubicBezTo>
                    <a:pt x="f24" y="f25"/>
                    <a:pt x="f24" y="f26"/>
                    <a:pt x="f27" y="f28"/>
                  </a:cubicBezTo>
                  <a:lnTo>
                    <a:pt x="f29" y="f30"/>
                  </a:lnTo>
                  <a:cubicBezTo>
                    <a:pt x="f25" y="f31"/>
                    <a:pt x="f25" y="f32"/>
                    <a:pt x="f29" y="f33"/>
                  </a:cubicBezTo>
                  <a:cubicBezTo>
                    <a:pt x="f34" y="f35"/>
                    <a:pt x="f22" y="f36"/>
                    <a:pt x="f37" y="f36"/>
                  </a:cubicBezTo>
                  <a:cubicBezTo>
                    <a:pt x="f38" y="f36"/>
                    <a:pt x="f39" y="f35"/>
                    <a:pt x="f23" y="f33"/>
                  </a:cubicBezTo>
                  <a:lnTo>
                    <a:pt x="f40" y="f41"/>
                  </a:lnTo>
                  <a:lnTo>
                    <a:pt x="f5" y="f42"/>
                  </a:lnTo>
                  <a:lnTo>
                    <a:pt x="f43" y="f41"/>
                  </a:lnTo>
                  <a:lnTo>
                    <a:pt x="f44" y="f33"/>
                  </a:lnTo>
                  <a:cubicBezTo>
                    <a:pt x="f45" y="f35"/>
                    <a:pt x="f46" y="f36"/>
                    <a:pt x="f47" y="f36"/>
                  </a:cubicBezTo>
                  <a:cubicBezTo>
                    <a:pt x="f48" y="f36"/>
                    <a:pt x="f49" y="f35"/>
                    <a:pt x="f50" y="f33"/>
                  </a:cubicBezTo>
                  <a:cubicBezTo>
                    <a:pt x="f51" y="f32"/>
                    <a:pt x="f51" y="f31"/>
                    <a:pt x="f50" y="f30"/>
                  </a:cubicBezTo>
                  <a:lnTo>
                    <a:pt x="f45" y="f28"/>
                  </a:lnTo>
                  <a:cubicBezTo>
                    <a:pt x="f52" y="f26"/>
                    <a:pt x="f52" y="f25"/>
                    <a:pt x="f44" y="f19"/>
                  </a:cubicBezTo>
                  <a:cubicBezTo>
                    <a:pt x="f53" y="f27"/>
                    <a:pt x="f54" y="f21"/>
                    <a:pt x="f55" y="f18"/>
                  </a:cubicBezTo>
                  <a:lnTo>
                    <a:pt x="f56" y="f18"/>
                  </a:lnTo>
                  <a:cubicBezTo>
                    <a:pt x="f57" y="f18"/>
                    <a:pt x="f58" y="f49"/>
                    <a:pt x="f58" y="f51"/>
                  </a:cubicBezTo>
                  <a:cubicBezTo>
                    <a:pt x="f58" y="f59"/>
                    <a:pt x="f57" y="f56"/>
                    <a:pt x="f56" y="f56"/>
                  </a:cubicBezTo>
                  <a:lnTo>
                    <a:pt x="f60" y="f56"/>
                  </a:lnTo>
                  <a:lnTo>
                    <a:pt x="f60" y="f10"/>
                  </a:lnTo>
                  <a:cubicBezTo>
                    <a:pt x="f60" y="f9"/>
                    <a:pt x="f61" y="f6"/>
                    <a:pt x="f5" y="f6"/>
                  </a:cubicBezTo>
                  <a:close/>
                  <a:moveTo>
                    <a:pt x="f40" y="f62"/>
                  </a:moveTo>
                  <a:cubicBezTo>
                    <a:pt x="f63" y="f62"/>
                    <a:pt x="f64" y="f63"/>
                    <a:pt x="f64" y="f65"/>
                  </a:cubicBezTo>
                  <a:cubicBezTo>
                    <a:pt x="f64" y="f66"/>
                    <a:pt x="f67" y="f28"/>
                    <a:pt x="f68" y="f41"/>
                  </a:cubicBezTo>
                  <a:lnTo>
                    <a:pt x="f64" y="f69"/>
                  </a:lnTo>
                  <a:cubicBezTo>
                    <a:pt x="f62" y="f70"/>
                    <a:pt x="f64" y="f71"/>
                    <a:pt x="f67" y="f72"/>
                  </a:cubicBezTo>
                  <a:cubicBezTo>
                    <a:pt x="f73" y="f74"/>
                    <a:pt x="f75" y="f76"/>
                    <a:pt x="f77" y="f76"/>
                  </a:cubicBezTo>
                  <a:cubicBezTo>
                    <a:pt x="f78" y="f76"/>
                    <a:pt x="f79" y="f80"/>
                    <a:pt x="f81" y="f82"/>
                  </a:cubicBezTo>
                  <a:lnTo>
                    <a:pt x="f10" y="f83"/>
                  </a:lnTo>
                  <a:cubicBezTo>
                    <a:pt x="f84" y="f85"/>
                    <a:pt x="f86" y="f82"/>
                    <a:pt x="f40" y="f82"/>
                  </a:cubicBezTo>
                  <a:cubicBezTo>
                    <a:pt x="f87" y="f82"/>
                    <a:pt x="f3" y="f87"/>
                    <a:pt x="f3" y="f5"/>
                  </a:cubicBezTo>
                  <a:cubicBezTo>
                    <a:pt x="f3" y="f63"/>
                    <a:pt x="f88" y="f62"/>
                    <a:pt x="f40" y="f62"/>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grpSp>
      <p:grpSp>
        <p:nvGrpSpPr>
          <p:cNvPr id="52" name="Google Shape;6760;p88">
            <a:extLst>
              <a:ext uri="{FF2B5EF4-FFF2-40B4-BE49-F238E27FC236}">
                <a16:creationId xmlns:a16="http://schemas.microsoft.com/office/drawing/2014/main" id="{89337D98-B818-D9B1-97D2-A60FC6F35D91}"/>
              </a:ext>
            </a:extLst>
          </p:cNvPr>
          <p:cNvGrpSpPr/>
          <p:nvPr/>
        </p:nvGrpSpPr>
        <p:grpSpPr>
          <a:xfrm>
            <a:off x="2446659" y="1247012"/>
            <a:ext cx="499957" cy="600565"/>
            <a:chOff x="3152165" y="935257"/>
            <a:chExt cx="374968" cy="450424"/>
          </a:xfrm>
          <a:solidFill>
            <a:schemeClr val="bg1"/>
          </a:solidFill>
        </p:grpSpPr>
        <p:sp>
          <p:nvSpPr>
            <p:cNvPr id="53" name="Google Shape;6761;p88">
              <a:extLst>
                <a:ext uri="{FF2B5EF4-FFF2-40B4-BE49-F238E27FC236}">
                  <a16:creationId xmlns:a16="http://schemas.microsoft.com/office/drawing/2014/main" id="{3DF8545D-25BD-67AD-6CD8-B74CDD3B9A88}"/>
                </a:ext>
              </a:extLst>
            </p:cNvPr>
            <p:cNvSpPr/>
            <p:nvPr/>
          </p:nvSpPr>
          <p:spPr>
            <a:xfrm>
              <a:off x="3152165" y="935257"/>
              <a:ext cx="79168" cy="312880"/>
            </a:xfrm>
            <a:custGeom>
              <a:avLst/>
              <a:gdLst>
                <a:gd name="f0" fmla="val w"/>
                <a:gd name="f1" fmla="val h"/>
                <a:gd name="f2" fmla="val 0"/>
                <a:gd name="f3" fmla="val 2049"/>
                <a:gd name="f4" fmla="val 8098"/>
                <a:gd name="f5" fmla="val 1702"/>
                <a:gd name="f6" fmla="val 757"/>
                <a:gd name="f7" fmla="val 1"/>
                <a:gd name="f8" fmla="val 788"/>
                <a:gd name="f9" fmla="val 1733"/>
                <a:gd name="f10" fmla="val 8097"/>
                <a:gd name="f11" fmla="val 348"/>
                <a:gd name="f12" fmla="val 7782"/>
                <a:gd name="f13" fmla="val 820"/>
                <a:gd name="f14" fmla="val 7562"/>
                <a:gd name="f15" fmla="val 1387"/>
                <a:gd name="f16" fmla="*/ f0 1 2049"/>
                <a:gd name="f17" fmla="*/ f1 1 8098"/>
                <a:gd name="f18" fmla="val f2"/>
                <a:gd name="f19" fmla="val f3"/>
                <a:gd name="f20" fmla="val f4"/>
                <a:gd name="f21" fmla="+- f20 0 f18"/>
                <a:gd name="f22" fmla="+- f19 0 f18"/>
                <a:gd name="f23" fmla="*/ f22 1 2049"/>
                <a:gd name="f24" fmla="*/ f21 1 8098"/>
                <a:gd name="f25" fmla="*/ f18 1 f23"/>
                <a:gd name="f26" fmla="*/ f19 1 f23"/>
                <a:gd name="f27" fmla="*/ f18 1 f24"/>
                <a:gd name="f28" fmla="*/ f20 1 f24"/>
                <a:gd name="f29" fmla="*/ f25 f16 1"/>
                <a:gd name="f30" fmla="*/ f26 f16 1"/>
                <a:gd name="f31" fmla="*/ f28 f17 1"/>
                <a:gd name="f32" fmla="*/ f27 f17 1"/>
              </a:gdLst>
              <a:ahLst/>
              <a:cxnLst>
                <a:cxn ang="3cd4">
                  <a:pos x="hc" y="t"/>
                </a:cxn>
                <a:cxn ang="0">
                  <a:pos x="r" y="vc"/>
                </a:cxn>
                <a:cxn ang="cd4">
                  <a:pos x="hc" y="b"/>
                </a:cxn>
                <a:cxn ang="cd2">
                  <a:pos x="l" y="vc"/>
                </a:cxn>
              </a:cxnLst>
              <a:rect l="f29" t="f32" r="f30" b="f31"/>
              <a:pathLst>
                <a:path w="2049" h="8098">
                  <a:moveTo>
                    <a:pt x="f5" y="f2"/>
                  </a:moveTo>
                  <a:cubicBezTo>
                    <a:pt x="f6" y="f2"/>
                    <a:pt x="f7" y="f8"/>
                    <a:pt x="f7" y="f9"/>
                  </a:cubicBezTo>
                  <a:lnTo>
                    <a:pt x="f7" y="f10"/>
                  </a:lnTo>
                  <a:cubicBezTo>
                    <a:pt x="f11" y="f12"/>
                    <a:pt x="f13" y="f14"/>
                    <a:pt x="f15" y="f14"/>
                  </a:cubicBezTo>
                  <a:lnTo>
                    <a:pt x="f3" y="f14"/>
                  </a:lnTo>
                  <a:lnTo>
                    <a:pt x="f3" y="f2"/>
                  </a:ln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54" name="Google Shape;6762;p88">
              <a:extLst>
                <a:ext uri="{FF2B5EF4-FFF2-40B4-BE49-F238E27FC236}">
                  <a16:creationId xmlns:a16="http://schemas.microsoft.com/office/drawing/2014/main" id="{9A48D0A4-5AC7-126B-B271-1C07CC4F0033}"/>
                </a:ext>
              </a:extLst>
            </p:cNvPr>
            <p:cNvSpPr/>
            <p:nvPr/>
          </p:nvSpPr>
          <p:spPr>
            <a:xfrm>
              <a:off x="3152165" y="1252965"/>
              <a:ext cx="374968" cy="105942"/>
            </a:xfrm>
            <a:custGeom>
              <a:avLst/>
              <a:gdLst>
                <a:gd name="f0" fmla="val w"/>
                <a:gd name="f1" fmla="val h"/>
                <a:gd name="f2" fmla="val 0"/>
                <a:gd name="f3" fmla="val 9705"/>
                <a:gd name="f4" fmla="val 2742"/>
                <a:gd name="f5" fmla="val 1387"/>
                <a:gd name="f6" fmla="val 631"/>
                <a:gd name="f7" fmla="val 1"/>
                <a:gd name="f8" fmla="val 630"/>
                <a:gd name="f9" fmla="val 1386"/>
                <a:gd name="f10" fmla="val 2111"/>
                <a:gd name="f11" fmla="val 600"/>
                <a:gd name="f12" fmla="val 2741"/>
                <a:gd name="f13" fmla="val 1356"/>
                <a:gd name="f14" fmla="val 4758"/>
                <a:gd name="f15" fmla="val 1733"/>
                <a:gd name="f16" fmla="val 1702"/>
                <a:gd name="f17" fmla="val 1513"/>
                <a:gd name="f18" fmla="val 1575"/>
                <a:gd name="f19" fmla="val 1355"/>
                <a:gd name="f20" fmla="val 1166"/>
                <a:gd name="f21" fmla="val 1008"/>
                <a:gd name="f22" fmla="val 9232"/>
                <a:gd name="f23" fmla="val 9263"/>
                <a:gd name="f24" fmla="val 851"/>
                <a:gd name="f25" fmla="val 9326"/>
                <a:gd name="f26" fmla="val 662"/>
                <a:gd name="f27" fmla="val 9452"/>
                <a:gd name="f28" fmla="val 536"/>
                <a:gd name="f29" fmla="val 9704"/>
                <a:gd name="f30" fmla="val 221"/>
                <a:gd name="f31" fmla="val 9484"/>
                <a:gd name="f32" fmla="*/ f0 1 9705"/>
                <a:gd name="f33" fmla="*/ f1 1 2742"/>
                <a:gd name="f34" fmla="val f2"/>
                <a:gd name="f35" fmla="val f3"/>
                <a:gd name="f36" fmla="val f4"/>
                <a:gd name="f37" fmla="+- f36 0 f34"/>
                <a:gd name="f38" fmla="+- f35 0 f34"/>
                <a:gd name="f39" fmla="*/ f38 1 9705"/>
                <a:gd name="f40" fmla="*/ f37 1 2742"/>
                <a:gd name="f41" fmla="*/ f34 1 f39"/>
                <a:gd name="f42" fmla="*/ f35 1 f39"/>
                <a:gd name="f43" fmla="*/ f34 1 f40"/>
                <a:gd name="f44" fmla="*/ f36 1 f40"/>
                <a:gd name="f45" fmla="*/ f41 f32 1"/>
                <a:gd name="f46" fmla="*/ f42 f32 1"/>
                <a:gd name="f47" fmla="*/ f44 f33 1"/>
                <a:gd name="f48" fmla="*/ f43 f33 1"/>
              </a:gdLst>
              <a:ahLst/>
              <a:cxnLst>
                <a:cxn ang="3cd4">
                  <a:pos x="hc" y="t"/>
                </a:cxn>
                <a:cxn ang="0">
                  <a:pos x="r" y="vc"/>
                </a:cxn>
                <a:cxn ang="cd4">
                  <a:pos x="hc" y="b"/>
                </a:cxn>
                <a:cxn ang="cd2">
                  <a:pos x="l" y="vc"/>
                </a:cxn>
              </a:cxnLst>
              <a:rect l="f45" t="f48" r="f46" b="f47"/>
              <a:pathLst>
                <a:path w="9705" h="2742">
                  <a:moveTo>
                    <a:pt x="f5" y="f2"/>
                  </a:moveTo>
                  <a:cubicBezTo>
                    <a:pt x="f6" y="f2"/>
                    <a:pt x="f7" y="f8"/>
                    <a:pt x="f7" y="f9"/>
                  </a:cubicBezTo>
                  <a:cubicBezTo>
                    <a:pt x="f7" y="f10"/>
                    <a:pt x="f11" y="f12"/>
                    <a:pt x="f13" y="f12"/>
                  </a:cubicBezTo>
                  <a:lnTo>
                    <a:pt x="f14" y="f12"/>
                  </a:lnTo>
                  <a:lnTo>
                    <a:pt x="f14" y="f15"/>
                  </a:lnTo>
                  <a:lnTo>
                    <a:pt x="f16" y="f15"/>
                  </a:lnTo>
                  <a:cubicBezTo>
                    <a:pt x="f17" y="f15"/>
                    <a:pt x="f13" y="f18"/>
                    <a:pt x="f13" y="f19"/>
                  </a:cubicBezTo>
                  <a:cubicBezTo>
                    <a:pt x="f13" y="f20"/>
                    <a:pt x="f17" y="f21"/>
                    <a:pt x="f16" y="f21"/>
                  </a:cubicBezTo>
                  <a:lnTo>
                    <a:pt x="f22" y="f21"/>
                  </a:lnTo>
                  <a:cubicBezTo>
                    <a:pt x="f23" y="f24"/>
                    <a:pt x="f25" y="f26"/>
                    <a:pt x="f27" y="f28"/>
                  </a:cubicBezTo>
                  <a:cubicBezTo>
                    <a:pt x="f29" y="f30"/>
                    <a:pt x="f31" y="f2"/>
                    <a:pt x="f23" y="f2"/>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55" name="Google Shape;6763;p88">
              <a:extLst>
                <a:ext uri="{FF2B5EF4-FFF2-40B4-BE49-F238E27FC236}">
                  <a16:creationId xmlns:a16="http://schemas.microsoft.com/office/drawing/2014/main" id="{7E3ADFCD-726F-C855-16D6-8F2B36B22718}"/>
                </a:ext>
              </a:extLst>
            </p:cNvPr>
            <p:cNvSpPr/>
            <p:nvPr/>
          </p:nvSpPr>
          <p:spPr>
            <a:xfrm>
              <a:off x="3441902" y="1319881"/>
              <a:ext cx="85231" cy="39026"/>
            </a:xfrm>
            <a:custGeom>
              <a:avLst/>
              <a:gdLst>
                <a:gd name="f0" fmla="val w"/>
                <a:gd name="f1" fmla="val h"/>
                <a:gd name="f2" fmla="val 0"/>
                <a:gd name="f3" fmla="val 2206"/>
                <a:gd name="f4" fmla="val 1010"/>
                <a:gd name="f5" fmla="val 1"/>
                <a:gd name="f6" fmla="val 1009"/>
                <a:gd name="f7" fmla="val 1670"/>
                <a:gd name="f8" fmla="val 1953"/>
                <a:gd name="f9" fmla="val 2205"/>
                <a:gd name="f10" fmla="val 788"/>
                <a:gd name="f11" fmla="val 505"/>
                <a:gd name="f12" fmla="val 1827"/>
                <a:gd name="f13" fmla="val 347"/>
                <a:gd name="f14" fmla="val 1764"/>
                <a:gd name="f15" fmla="val 190"/>
                <a:gd name="f16" fmla="*/ f0 1 2206"/>
                <a:gd name="f17" fmla="*/ f1 1 1010"/>
                <a:gd name="f18" fmla="val f2"/>
                <a:gd name="f19" fmla="val f3"/>
                <a:gd name="f20" fmla="val f4"/>
                <a:gd name="f21" fmla="+- f20 0 f18"/>
                <a:gd name="f22" fmla="+- f19 0 f18"/>
                <a:gd name="f23" fmla="*/ f22 1 2206"/>
                <a:gd name="f24" fmla="*/ f21 1 1010"/>
                <a:gd name="f25" fmla="*/ f18 1 f23"/>
                <a:gd name="f26" fmla="*/ f19 1 f23"/>
                <a:gd name="f27" fmla="*/ f18 1 f24"/>
                <a:gd name="f28" fmla="*/ f20 1 f24"/>
                <a:gd name="f29" fmla="*/ f25 f16 1"/>
                <a:gd name="f30" fmla="*/ f26 f16 1"/>
                <a:gd name="f31" fmla="*/ f28 f17 1"/>
                <a:gd name="f32" fmla="*/ f27 f17 1"/>
              </a:gdLst>
              <a:ahLst/>
              <a:cxnLst>
                <a:cxn ang="3cd4">
                  <a:pos x="hc" y="t"/>
                </a:cxn>
                <a:cxn ang="0">
                  <a:pos x="r" y="vc"/>
                </a:cxn>
                <a:cxn ang="cd4">
                  <a:pos x="hc" y="b"/>
                </a:cxn>
                <a:cxn ang="cd2">
                  <a:pos x="l" y="vc"/>
                </a:cxn>
              </a:cxnLst>
              <a:rect l="f29" t="f32" r="f30" b="f31"/>
              <a:pathLst>
                <a:path w="2206" h="1010">
                  <a:moveTo>
                    <a:pt x="f2" y="f5"/>
                  </a:moveTo>
                  <a:lnTo>
                    <a:pt x="f2" y="f6"/>
                  </a:lnTo>
                  <a:lnTo>
                    <a:pt x="f7" y="f6"/>
                  </a:lnTo>
                  <a:cubicBezTo>
                    <a:pt x="f8" y="f6"/>
                    <a:pt x="f9" y="f10"/>
                    <a:pt x="f8" y="f11"/>
                  </a:cubicBezTo>
                  <a:cubicBezTo>
                    <a:pt x="f12" y="f13"/>
                    <a:pt x="f14" y="f15"/>
                    <a:pt x="f7" y="f5"/>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56" name="Google Shape;6764;p88">
              <a:extLst>
                <a:ext uri="{FF2B5EF4-FFF2-40B4-BE49-F238E27FC236}">
                  <a16:creationId xmlns:a16="http://schemas.microsoft.com/office/drawing/2014/main" id="{D746C30B-FEF8-5B8F-266A-F7920E91979C}"/>
                </a:ext>
              </a:extLst>
            </p:cNvPr>
            <p:cNvSpPr/>
            <p:nvPr/>
          </p:nvSpPr>
          <p:spPr>
            <a:xfrm>
              <a:off x="3323825" y="1094710"/>
              <a:ext cx="130283" cy="53592"/>
            </a:xfrm>
            <a:custGeom>
              <a:avLst/>
              <a:gdLst>
                <a:gd name="f0" fmla="val w"/>
                <a:gd name="f1" fmla="val h"/>
                <a:gd name="f2" fmla="val 0"/>
                <a:gd name="f3" fmla="val 3372"/>
                <a:gd name="f4" fmla="val 1387"/>
                <a:gd name="f5" fmla="val 1701"/>
                <a:gd name="f6" fmla="val 882"/>
                <a:gd name="f7" fmla="val 221"/>
                <a:gd name="f8" fmla="val 599"/>
                <a:gd name="f9" fmla="val 3371"/>
                <a:gd name="f10" fmla="val 3214"/>
                <a:gd name="f11" fmla="val 2521"/>
                <a:gd name="f12" fmla="*/ f0 1 3372"/>
                <a:gd name="f13" fmla="*/ f1 1 1387"/>
                <a:gd name="f14" fmla="val f2"/>
                <a:gd name="f15" fmla="val f3"/>
                <a:gd name="f16" fmla="val f4"/>
                <a:gd name="f17" fmla="+- f16 0 f14"/>
                <a:gd name="f18" fmla="+- f15 0 f14"/>
                <a:gd name="f19" fmla="*/ f18 1 3372"/>
                <a:gd name="f20" fmla="*/ f17 1 1387"/>
                <a:gd name="f21" fmla="*/ f14 1 f19"/>
                <a:gd name="f22" fmla="*/ f15 1 f19"/>
                <a:gd name="f23" fmla="*/ f14 1 f20"/>
                <a:gd name="f24" fmla="*/ f16 1 f20"/>
                <a:gd name="f25" fmla="*/ f21 f12 1"/>
                <a:gd name="f26" fmla="*/ f22 f12 1"/>
                <a:gd name="f27" fmla="*/ f24 f13 1"/>
                <a:gd name="f28" fmla="*/ f23 f13 1"/>
              </a:gdLst>
              <a:ahLst/>
              <a:cxnLst>
                <a:cxn ang="3cd4">
                  <a:pos x="hc" y="t"/>
                </a:cxn>
                <a:cxn ang="0">
                  <a:pos x="r" y="vc"/>
                </a:cxn>
                <a:cxn ang="cd4">
                  <a:pos x="hc" y="b"/>
                </a:cxn>
                <a:cxn ang="cd2">
                  <a:pos x="l" y="vc"/>
                </a:cxn>
              </a:cxnLst>
              <a:rect l="f25" t="f28" r="f26" b="f27"/>
              <a:pathLst>
                <a:path w="3372" h="1387">
                  <a:moveTo>
                    <a:pt x="f5" y="f2"/>
                  </a:moveTo>
                  <a:cubicBezTo>
                    <a:pt x="f6" y="f2"/>
                    <a:pt x="f7" y="f8"/>
                    <a:pt x="f2" y="f4"/>
                  </a:cubicBezTo>
                  <a:lnTo>
                    <a:pt x="f9" y="f4"/>
                  </a:lnTo>
                  <a:cubicBezTo>
                    <a:pt x="f10" y="f8"/>
                    <a:pt x="f11" y="f2"/>
                    <a:pt x="f5" y="f2"/>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57" name="Google Shape;6765;p88">
              <a:extLst>
                <a:ext uri="{FF2B5EF4-FFF2-40B4-BE49-F238E27FC236}">
                  <a16:creationId xmlns:a16="http://schemas.microsoft.com/office/drawing/2014/main" id="{9A966365-6B5A-9BAD-84AA-F286E14EE8A4}"/>
                </a:ext>
              </a:extLst>
            </p:cNvPr>
            <p:cNvSpPr/>
            <p:nvPr/>
          </p:nvSpPr>
          <p:spPr>
            <a:xfrm>
              <a:off x="3363967" y="1015578"/>
              <a:ext cx="51151" cy="51151"/>
            </a:xfrm>
            <a:custGeom>
              <a:avLst/>
              <a:gdLst>
                <a:gd name="f0" fmla="val w"/>
                <a:gd name="f1" fmla="val h"/>
                <a:gd name="f2" fmla="val 0"/>
                <a:gd name="f3" fmla="val 1324"/>
                <a:gd name="f4" fmla="val 662"/>
                <a:gd name="f5" fmla="val 1"/>
                <a:gd name="f6" fmla="val 316"/>
                <a:gd name="f7" fmla="val 284"/>
                <a:gd name="f8" fmla="val 1040"/>
                <a:gd name="f9" fmla="*/ f0 1 1324"/>
                <a:gd name="f10" fmla="*/ f1 1 1324"/>
                <a:gd name="f11" fmla="val f2"/>
                <a:gd name="f12" fmla="val f3"/>
                <a:gd name="f13" fmla="+- f12 0 f11"/>
                <a:gd name="f14" fmla="*/ f13 1 1324"/>
                <a:gd name="f15" fmla="*/ f11 1 f14"/>
                <a:gd name="f16" fmla="*/ f12 1 f14"/>
                <a:gd name="f17" fmla="*/ f15 f9 1"/>
                <a:gd name="f18" fmla="*/ f16 f9 1"/>
                <a:gd name="f19" fmla="*/ f16 f10 1"/>
                <a:gd name="f20" fmla="*/ f15 f10 1"/>
              </a:gdLst>
              <a:ahLst/>
              <a:cxnLst>
                <a:cxn ang="3cd4">
                  <a:pos x="hc" y="t"/>
                </a:cxn>
                <a:cxn ang="0">
                  <a:pos x="r" y="vc"/>
                </a:cxn>
                <a:cxn ang="cd4">
                  <a:pos x="hc" y="b"/>
                </a:cxn>
                <a:cxn ang="cd2">
                  <a:pos x="l" y="vc"/>
                </a:cxn>
              </a:cxnLst>
              <a:rect l="f17" t="f20" r="f18" b="f19"/>
              <a:pathLst>
                <a:path w="1324" h="1324">
                  <a:moveTo>
                    <a:pt x="f4" y="f5"/>
                  </a:moveTo>
                  <a:cubicBezTo>
                    <a:pt x="f6" y="f5"/>
                    <a:pt x="f5" y="f7"/>
                    <a:pt x="f5" y="f4"/>
                  </a:cubicBezTo>
                  <a:cubicBezTo>
                    <a:pt x="f5" y="f8"/>
                    <a:pt x="f6" y="f3"/>
                    <a:pt x="f4" y="f3"/>
                  </a:cubicBezTo>
                  <a:cubicBezTo>
                    <a:pt x="f8" y="f3"/>
                    <a:pt x="f3" y="f8"/>
                    <a:pt x="f3" y="f4"/>
                  </a:cubicBezTo>
                  <a:cubicBezTo>
                    <a:pt x="f3" y="f7"/>
                    <a:pt x="f8" y="f5"/>
                    <a:pt x="f4" y="f5"/>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58" name="Google Shape;6766;p88">
              <a:extLst>
                <a:ext uri="{FF2B5EF4-FFF2-40B4-BE49-F238E27FC236}">
                  <a16:creationId xmlns:a16="http://schemas.microsoft.com/office/drawing/2014/main" id="{CD9FA477-E869-2D3A-AA23-49E981DC6D4C}"/>
                </a:ext>
              </a:extLst>
            </p:cNvPr>
            <p:cNvSpPr/>
            <p:nvPr/>
          </p:nvSpPr>
          <p:spPr>
            <a:xfrm>
              <a:off x="3256873" y="935257"/>
              <a:ext cx="265395" cy="292169"/>
            </a:xfrm>
            <a:custGeom>
              <a:avLst/>
              <a:gdLst>
                <a:gd name="f0" fmla="val w"/>
                <a:gd name="f1" fmla="val h"/>
                <a:gd name="f2" fmla="val 0"/>
                <a:gd name="f3" fmla="val 6869"/>
                <a:gd name="f4" fmla="val 7562"/>
                <a:gd name="f5" fmla="val 3434"/>
                <a:gd name="f6" fmla="val 1355"/>
                <a:gd name="f7" fmla="val 4191"/>
                <a:gd name="f8" fmla="val 4821"/>
                <a:gd name="f9" fmla="val 1985"/>
                <a:gd name="f10" fmla="val 2741"/>
                <a:gd name="f11" fmla="val 3088"/>
                <a:gd name="f12" fmla="val 4663"/>
                <a:gd name="f13" fmla="val 3403"/>
                <a:gd name="f14" fmla="val 4474"/>
                <a:gd name="f15" fmla="val 3655"/>
                <a:gd name="f16" fmla="val 5293"/>
                <a:gd name="f17" fmla="val 4033"/>
                <a:gd name="f18" fmla="val 5829"/>
                <a:gd name="f19" fmla="val 4852"/>
                <a:gd name="f20" fmla="val 6018"/>
                <a:gd name="f21" fmla="val 5671"/>
                <a:gd name="f22" fmla="val 6175"/>
                <a:gd name="f23" fmla="val 5482"/>
                <a:gd name="f24" fmla="val 1387"/>
                <a:gd name="f25" fmla="val 1198"/>
                <a:gd name="f26" fmla="val 1040"/>
                <a:gd name="f27" fmla="val 1576"/>
                <a:gd name="f28" fmla="val 2426"/>
                <a:gd name="f29" fmla="val 2174"/>
                <a:gd name="f30" fmla="val 2048"/>
                <a:gd name="f31" fmla="val 2678"/>
                <a:gd name="f32" fmla="val 6868"/>
                <a:gd name="f33" fmla="val 1009"/>
                <a:gd name="f34" fmla="val 473"/>
                <a:gd name="f35" fmla="val 6396"/>
                <a:gd name="f36" fmla="*/ f0 1 6869"/>
                <a:gd name="f37" fmla="*/ f1 1 7562"/>
                <a:gd name="f38" fmla="val f2"/>
                <a:gd name="f39" fmla="val f3"/>
                <a:gd name="f40" fmla="val f4"/>
                <a:gd name="f41" fmla="+- f40 0 f38"/>
                <a:gd name="f42" fmla="+- f39 0 f38"/>
                <a:gd name="f43" fmla="*/ f42 1 6869"/>
                <a:gd name="f44" fmla="*/ f41 1 7562"/>
                <a:gd name="f45" fmla="*/ f38 1 f43"/>
                <a:gd name="f46" fmla="*/ f39 1 f43"/>
                <a:gd name="f47" fmla="*/ f38 1 f44"/>
                <a:gd name="f48" fmla="*/ f40 1 f44"/>
                <a:gd name="f49" fmla="*/ f45 f36 1"/>
                <a:gd name="f50" fmla="*/ f46 f36 1"/>
                <a:gd name="f51" fmla="*/ f48 f37 1"/>
                <a:gd name="f52" fmla="*/ f47 f37 1"/>
              </a:gdLst>
              <a:ahLst/>
              <a:cxnLst>
                <a:cxn ang="3cd4">
                  <a:pos x="hc" y="t"/>
                </a:cxn>
                <a:cxn ang="0">
                  <a:pos x="r" y="vc"/>
                </a:cxn>
                <a:cxn ang="cd4">
                  <a:pos x="hc" y="b"/>
                </a:cxn>
                <a:cxn ang="cd2">
                  <a:pos x="l" y="vc"/>
                </a:cxn>
              </a:cxnLst>
              <a:rect l="f49" t="f52" r="f50" b="f51"/>
              <a:pathLst>
                <a:path w="6869" h="7562">
                  <a:moveTo>
                    <a:pt x="f5" y="f6"/>
                  </a:moveTo>
                  <a:cubicBezTo>
                    <a:pt x="f7" y="f6"/>
                    <a:pt x="f8" y="f9"/>
                    <a:pt x="f8" y="f10"/>
                  </a:cubicBezTo>
                  <a:cubicBezTo>
                    <a:pt x="f8" y="f11"/>
                    <a:pt x="f12" y="f13"/>
                    <a:pt x="f14" y="f15"/>
                  </a:cubicBezTo>
                  <a:cubicBezTo>
                    <a:pt x="f16" y="f17"/>
                    <a:pt x="f18" y="f19"/>
                    <a:pt x="f18" y="f18"/>
                  </a:cubicBezTo>
                  <a:cubicBezTo>
                    <a:pt x="f18" y="f20"/>
                    <a:pt x="f21" y="f22"/>
                    <a:pt x="f23" y="f22"/>
                  </a:cubicBezTo>
                  <a:lnTo>
                    <a:pt x="f24" y="f22"/>
                  </a:lnTo>
                  <a:cubicBezTo>
                    <a:pt x="f25" y="f22"/>
                    <a:pt x="f26" y="f20"/>
                    <a:pt x="f26" y="f18"/>
                  </a:cubicBezTo>
                  <a:cubicBezTo>
                    <a:pt x="f26" y="f19"/>
                    <a:pt x="f27" y="f17"/>
                    <a:pt x="f28" y="f15"/>
                  </a:cubicBezTo>
                  <a:cubicBezTo>
                    <a:pt x="f29" y="f13"/>
                    <a:pt x="f30" y="f11"/>
                    <a:pt x="f30" y="f10"/>
                  </a:cubicBezTo>
                  <a:cubicBezTo>
                    <a:pt x="f30" y="f9"/>
                    <a:pt x="f31" y="f6"/>
                    <a:pt x="f5" y="f6"/>
                  </a:cubicBezTo>
                  <a:close/>
                  <a:moveTo>
                    <a:pt x="f2" y="f2"/>
                  </a:moveTo>
                  <a:lnTo>
                    <a:pt x="f2" y="f4"/>
                  </a:lnTo>
                  <a:lnTo>
                    <a:pt x="f32" y="f4"/>
                  </a:lnTo>
                  <a:lnTo>
                    <a:pt x="f32" y="f33"/>
                  </a:lnTo>
                  <a:cubicBezTo>
                    <a:pt x="f32" y="f34"/>
                    <a:pt x="f35" y="f2"/>
                    <a:pt x="f18" y="f2"/>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59" name="Google Shape;6767;p88">
              <a:extLst>
                <a:ext uri="{FF2B5EF4-FFF2-40B4-BE49-F238E27FC236}">
                  <a16:creationId xmlns:a16="http://schemas.microsoft.com/office/drawing/2014/main" id="{4EE3F7E8-D976-7515-AD74-27240C9BB471}"/>
                </a:ext>
              </a:extLst>
            </p:cNvPr>
            <p:cNvSpPr/>
            <p:nvPr/>
          </p:nvSpPr>
          <p:spPr>
            <a:xfrm>
              <a:off x="3363967" y="1319881"/>
              <a:ext cx="53592" cy="65800"/>
            </a:xfrm>
            <a:custGeom>
              <a:avLst/>
              <a:gdLst>
                <a:gd name="f0" fmla="val w"/>
                <a:gd name="f1" fmla="val h"/>
                <a:gd name="f2" fmla="val 0"/>
                <a:gd name="f3" fmla="val 1387"/>
                <a:gd name="f4" fmla="val 1703"/>
                <a:gd name="f5" fmla="val 1"/>
                <a:gd name="f6" fmla="val 1702"/>
                <a:gd name="f7" fmla="val 505"/>
                <a:gd name="f8" fmla="val 536"/>
                <a:gd name="f9" fmla="val 1324"/>
                <a:gd name="f10" fmla="val 631"/>
                <a:gd name="f11" fmla="val 694"/>
                <a:gd name="f12" fmla="val 711"/>
                <a:gd name="f13" fmla="val 1316"/>
                <a:gd name="f14" fmla="val 725"/>
                <a:gd name="f15" fmla="val 1312"/>
                <a:gd name="f16" fmla="val 739"/>
                <a:gd name="f17" fmla="val 776"/>
                <a:gd name="f18" fmla="val 805"/>
                <a:gd name="f19" fmla="val 1341"/>
                <a:gd name="f20" fmla="val 851"/>
                <a:gd name="f21" fmla="*/ f0 1 1387"/>
                <a:gd name="f22" fmla="*/ f1 1 1703"/>
                <a:gd name="f23" fmla="val f2"/>
                <a:gd name="f24" fmla="val f3"/>
                <a:gd name="f25" fmla="val f4"/>
                <a:gd name="f26" fmla="+- f25 0 f23"/>
                <a:gd name="f27" fmla="+- f24 0 f23"/>
                <a:gd name="f28" fmla="*/ f27 1 1387"/>
                <a:gd name="f29" fmla="*/ f26 1 1703"/>
                <a:gd name="f30" fmla="*/ f23 1 f28"/>
                <a:gd name="f31" fmla="*/ f24 1 f28"/>
                <a:gd name="f32" fmla="*/ f23 1 f29"/>
                <a:gd name="f33" fmla="*/ f25 1 f29"/>
                <a:gd name="f34" fmla="*/ f30 f21 1"/>
                <a:gd name="f35" fmla="*/ f31 f21 1"/>
                <a:gd name="f36" fmla="*/ f33 f22 1"/>
                <a:gd name="f37" fmla="*/ f32 f22 1"/>
              </a:gdLst>
              <a:ahLst/>
              <a:cxnLst>
                <a:cxn ang="3cd4">
                  <a:pos x="hc" y="t"/>
                </a:cxn>
                <a:cxn ang="0">
                  <a:pos x="r" y="vc"/>
                </a:cxn>
                <a:cxn ang="cd4">
                  <a:pos x="hc" y="b"/>
                </a:cxn>
                <a:cxn ang="cd2">
                  <a:pos x="l" y="vc"/>
                </a:cxn>
              </a:cxnLst>
              <a:rect l="f34" t="f37" r="f35" b="f36"/>
              <a:pathLst>
                <a:path w="1387" h="1703">
                  <a:moveTo>
                    <a:pt x="f5" y="f5"/>
                  </a:moveTo>
                  <a:lnTo>
                    <a:pt x="f5" y="f6"/>
                  </a:lnTo>
                  <a:lnTo>
                    <a:pt x="f7" y="f3"/>
                  </a:lnTo>
                  <a:cubicBezTo>
                    <a:pt x="f8" y="f9"/>
                    <a:pt x="f10" y="f9"/>
                    <a:pt x="f11" y="f9"/>
                  </a:cubicBezTo>
                  <a:cubicBezTo>
                    <a:pt x="f12" y="f13"/>
                    <a:pt x="f14" y="f15"/>
                    <a:pt x="f16" y="f15"/>
                  </a:cubicBezTo>
                  <a:cubicBezTo>
                    <a:pt x="f17" y="f15"/>
                    <a:pt x="f18" y="f19"/>
                    <a:pt x="f20" y="f3"/>
                  </a:cubicBezTo>
                  <a:lnTo>
                    <a:pt x="f3" y="f6"/>
                  </a:lnTo>
                  <a:lnTo>
                    <a:pt x="f3" y="f5"/>
                  </a:ln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grpSp>
      <p:grpSp>
        <p:nvGrpSpPr>
          <p:cNvPr id="60" name="Google Shape;6777;p88">
            <a:extLst>
              <a:ext uri="{FF2B5EF4-FFF2-40B4-BE49-F238E27FC236}">
                <a16:creationId xmlns:a16="http://schemas.microsoft.com/office/drawing/2014/main" id="{2CF006A4-C732-D50B-3445-3C78AF2B57CB}"/>
              </a:ext>
            </a:extLst>
          </p:cNvPr>
          <p:cNvGrpSpPr/>
          <p:nvPr/>
        </p:nvGrpSpPr>
        <p:grpSpPr>
          <a:xfrm>
            <a:off x="6414070" y="1211289"/>
            <a:ext cx="600565" cy="600564"/>
            <a:chOff x="6127723" y="908465"/>
            <a:chExt cx="450424" cy="450423"/>
          </a:xfrm>
          <a:solidFill>
            <a:schemeClr val="bg1"/>
          </a:solidFill>
        </p:grpSpPr>
        <p:sp>
          <p:nvSpPr>
            <p:cNvPr id="61" name="Google Shape;6778;p88">
              <a:extLst>
                <a:ext uri="{FF2B5EF4-FFF2-40B4-BE49-F238E27FC236}">
                  <a16:creationId xmlns:a16="http://schemas.microsoft.com/office/drawing/2014/main" id="{82EC770C-884E-7995-EFCA-099402C0DD78}"/>
                </a:ext>
              </a:extLst>
            </p:cNvPr>
            <p:cNvSpPr/>
            <p:nvPr/>
          </p:nvSpPr>
          <p:spPr>
            <a:xfrm>
              <a:off x="6361435" y="1042379"/>
              <a:ext cx="198470" cy="76690"/>
            </a:xfrm>
            <a:custGeom>
              <a:avLst/>
              <a:gdLst>
                <a:gd name="f0" fmla="val w"/>
                <a:gd name="f1" fmla="val h"/>
                <a:gd name="f2" fmla="val 0"/>
                <a:gd name="f3" fmla="val 5137"/>
                <a:gd name="f4" fmla="val 1985"/>
                <a:gd name="f5" fmla="val 473"/>
                <a:gd name="f6" fmla="val 316"/>
                <a:gd name="f7" fmla="val 158"/>
                <a:gd name="f8" fmla="val 32"/>
                <a:gd name="f9" fmla="val 1"/>
                <a:gd name="f10" fmla="val 126"/>
                <a:gd name="f11" fmla="val 2521"/>
                <a:gd name="f12" fmla="val 5136"/>
                <a:gd name="f13" fmla="val 4979"/>
                <a:gd name="f14" fmla="val 4790"/>
                <a:gd name="f15" fmla="val 4569"/>
                <a:gd name="f16" fmla="*/ f0 1 5137"/>
                <a:gd name="f17" fmla="*/ f1 1 1985"/>
                <a:gd name="f18" fmla="val f2"/>
                <a:gd name="f19" fmla="val f3"/>
                <a:gd name="f20" fmla="val f4"/>
                <a:gd name="f21" fmla="+- f20 0 f18"/>
                <a:gd name="f22" fmla="+- f19 0 f18"/>
                <a:gd name="f23" fmla="*/ f22 1 5137"/>
                <a:gd name="f24" fmla="*/ f21 1 1985"/>
                <a:gd name="f25" fmla="*/ f18 1 f23"/>
                <a:gd name="f26" fmla="*/ f19 1 f23"/>
                <a:gd name="f27" fmla="*/ f18 1 f24"/>
                <a:gd name="f28" fmla="*/ f20 1 f24"/>
                <a:gd name="f29" fmla="*/ f25 f16 1"/>
                <a:gd name="f30" fmla="*/ f26 f16 1"/>
                <a:gd name="f31" fmla="*/ f28 f17 1"/>
                <a:gd name="f32" fmla="*/ f27 f17 1"/>
              </a:gdLst>
              <a:ahLst/>
              <a:cxnLst>
                <a:cxn ang="3cd4">
                  <a:pos x="hc" y="t"/>
                </a:cxn>
                <a:cxn ang="0">
                  <a:pos x="r" y="vc"/>
                </a:cxn>
                <a:cxn ang="cd4">
                  <a:pos x="hc" y="b"/>
                </a:cxn>
                <a:cxn ang="cd2">
                  <a:pos x="l" y="vc"/>
                </a:cxn>
              </a:cxnLst>
              <a:rect l="f29" t="f32" r="f30" b="f31"/>
              <a:pathLst>
                <a:path w="5137" h="1985">
                  <a:moveTo>
                    <a:pt x="f5" y="f2"/>
                  </a:moveTo>
                  <a:cubicBezTo>
                    <a:pt x="f6" y="f2"/>
                    <a:pt x="f7" y="f8"/>
                    <a:pt x="f9" y="f10"/>
                  </a:cubicBezTo>
                  <a:lnTo>
                    <a:pt x="f11" y="f4"/>
                  </a:lnTo>
                  <a:lnTo>
                    <a:pt x="f12" y="f7"/>
                  </a:lnTo>
                  <a:cubicBezTo>
                    <a:pt x="f13" y="f8"/>
                    <a:pt x="f14" y="f2"/>
                    <a:pt x="f15" y="f2"/>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62" name="Google Shape;6779;p88">
              <a:extLst>
                <a:ext uri="{FF2B5EF4-FFF2-40B4-BE49-F238E27FC236}">
                  <a16:creationId xmlns:a16="http://schemas.microsoft.com/office/drawing/2014/main" id="{E910A445-82A0-8E9E-EC45-FDEEFB5E35CC}"/>
                </a:ext>
              </a:extLst>
            </p:cNvPr>
            <p:cNvSpPr/>
            <p:nvPr/>
          </p:nvSpPr>
          <p:spPr>
            <a:xfrm>
              <a:off x="6340769" y="1065486"/>
              <a:ext cx="237378" cy="159489"/>
            </a:xfrm>
            <a:custGeom>
              <a:avLst/>
              <a:gdLst>
                <a:gd name="f0" fmla="val w"/>
                <a:gd name="f1" fmla="val h"/>
                <a:gd name="f2" fmla="val 0"/>
                <a:gd name="f3" fmla="val 6144"/>
                <a:gd name="f4" fmla="val 4128"/>
                <a:gd name="f5" fmla="val 63"/>
                <a:gd name="f6" fmla="val 1"/>
                <a:gd name="f7" fmla="val 32"/>
                <a:gd name="f8" fmla="val 127"/>
                <a:gd name="f9" fmla="val 284"/>
                <a:gd name="f10" fmla="val 379"/>
                <a:gd name="f11" fmla="val 3120"/>
                <a:gd name="f12" fmla="val 3655"/>
                <a:gd name="f13" fmla="val 473"/>
                <a:gd name="f14" fmla="val 1040"/>
                <a:gd name="f15" fmla="val 5136"/>
                <a:gd name="f16" fmla="val 5671"/>
                <a:gd name="f17" fmla="val 6112"/>
                <a:gd name="f18" fmla="val 190"/>
                <a:gd name="f19" fmla="val 64"/>
                <a:gd name="f20" fmla="val 3277"/>
                <a:gd name="f21" fmla="val 2048"/>
                <a:gd name="f22" fmla="val 3214"/>
                <a:gd name="f23" fmla="val 2080"/>
                <a:gd name="f24" fmla="val 3151"/>
                <a:gd name="f25" fmla="val 3056"/>
                <a:gd name="f26" fmla="val 2993"/>
                <a:gd name="f27" fmla="val 2962"/>
                <a:gd name="f28" fmla="val 2867"/>
                <a:gd name="f29" fmla="*/ f0 1 6144"/>
                <a:gd name="f30" fmla="*/ f1 1 4128"/>
                <a:gd name="f31" fmla="val f2"/>
                <a:gd name="f32" fmla="val f3"/>
                <a:gd name="f33" fmla="val f4"/>
                <a:gd name="f34" fmla="+- f33 0 f31"/>
                <a:gd name="f35" fmla="+- f32 0 f31"/>
                <a:gd name="f36" fmla="*/ f35 1 6144"/>
                <a:gd name="f37" fmla="*/ f34 1 4128"/>
                <a:gd name="f38" fmla="*/ f31 1 f36"/>
                <a:gd name="f39" fmla="*/ f32 1 f36"/>
                <a:gd name="f40" fmla="*/ f31 1 f37"/>
                <a:gd name="f41" fmla="*/ f33 1 f37"/>
                <a:gd name="f42" fmla="*/ f38 f29 1"/>
                <a:gd name="f43" fmla="*/ f39 f29 1"/>
                <a:gd name="f44" fmla="*/ f41 f30 1"/>
                <a:gd name="f45" fmla="*/ f40 f30 1"/>
              </a:gdLst>
              <a:ahLst/>
              <a:cxnLst>
                <a:cxn ang="3cd4">
                  <a:pos x="hc" y="t"/>
                </a:cxn>
                <a:cxn ang="0">
                  <a:pos x="r" y="vc"/>
                </a:cxn>
                <a:cxn ang="cd4">
                  <a:pos x="hc" y="b"/>
                </a:cxn>
                <a:cxn ang="cd2">
                  <a:pos x="l" y="vc"/>
                </a:cxn>
              </a:cxnLst>
              <a:rect l="f42" t="f45" r="f43" b="f44"/>
              <a:pathLst>
                <a:path w="6144" h="4128">
                  <a:moveTo>
                    <a:pt x="f5" y="f6"/>
                  </a:moveTo>
                  <a:cubicBezTo>
                    <a:pt x="f7" y="f8"/>
                    <a:pt x="f2" y="f9"/>
                    <a:pt x="f2" y="f10"/>
                  </a:cubicBezTo>
                  <a:lnTo>
                    <a:pt x="f2" y="f11"/>
                  </a:lnTo>
                  <a:cubicBezTo>
                    <a:pt x="f2" y="f12"/>
                    <a:pt x="f13" y="f4"/>
                    <a:pt x="f14" y="f4"/>
                  </a:cubicBezTo>
                  <a:lnTo>
                    <a:pt x="f15" y="f4"/>
                  </a:lnTo>
                  <a:cubicBezTo>
                    <a:pt x="f16" y="f4"/>
                    <a:pt x="f3" y="f12"/>
                    <a:pt x="f3" y="f11"/>
                  </a:cubicBezTo>
                  <a:lnTo>
                    <a:pt x="f3" y="f10"/>
                  </a:lnTo>
                  <a:cubicBezTo>
                    <a:pt x="f3" y="f9"/>
                    <a:pt x="f17" y="f18"/>
                    <a:pt x="f17" y="f19"/>
                  </a:cubicBezTo>
                  <a:lnTo>
                    <a:pt x="f20" y="f21"/>
                  </a:lnTo>
                  <a:cubicBezTo>
                    <a:pt x="f22" y="f23"/>
                    <a:pt x="f24" y="f23"/>
                    <a:pt x="f25" y="f23"/>
                  </a:cubicBezTo>
                  <a:cubicBezTo>
                    <a:pt x="f26" y="f23"/>
                    <a:pt x="f27" y="f23"/>
                    <a:pt x="f28" y="f21"/>
                  </a:cubicBezTo>
                  <a:lnTo>
                    <a:pt x="f5" y="f6"/>
                  </a:ln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63" name="Google Shape;6780;p88">
              <a:extLst>
                <a:ext uri="{FF2B5EF4-FFF2-40B4-BE49-F238E27FC236}">
                  <a16:creationId xmlns:a16="http://schemas.microsoft.com/office/drawing/2014/main" id="{ED5F92DA-3E88-38F7-7CB8-08DB8CA9D11D}"/>
                </a:ext>
              </a:extLst>
            </p:cNvPr>
            <p:cNvSpPr/>
            <p:nvPr/>
          </p:nvSpPr>
          <p:spPr>
            <a:xfrm>
              <a:off x="6127723" y="988786"/>
              <a:ext cx="292169" cy="290971"/>
            </a:xfrm>
            <a:custGeom>
              <a:avLst/>
              <a:gdLst>
                <a:gd name="f0" fmla="val w"/>
                <a:gd name="f1" fmla="val h"/>
                <a:gd name="f2" fmla="val 0"/>
                <a:gd name="f3" fmla="val 7562"/>
                <a:gd name="f4" fmla="val 7531"/>
                <a:gd name="f5" fmla="val 3781"/>
                <a:gd name="f6" fmla="val 2017"/>
                <a:gd name="f7" fmla="val 3970"/>
                <a:gd name="f8" fmla="val 4128"/>
                <a:gd name="f9" fmla="val 2175"/>
                <a:gd name="f10" fmla="val 2364"/>
                <a:gd name="f11" fmla="val 2584"/>
                <a:gd name="f12" fmla="val 2742"/>
                <a:gd name="f13" fmla="val 1702"/>
                <a:gd name="f14" fmla="val 1482"/>
                <a:gd name="f15" fmla="val 1324"/>
                <a:gd name="f16" fmla="val 3057"/>
                <a:gd name="f17" fmla="val 3403"/>
                <a:gd name="f18" fmla="val 3277"/>
                <a:gd name="f19" fmla="val 3435"/>
                <a:gd name="f20" fmla="val 3561"/>
                <a:gd name="f21" fmla="val 3750"/>
                <a:gd name="f22" fmla="val 3466"/>
                <a:gd name="f23" fmla="val 3939"/>
                <a:gd name="f24" fmla="val 4096"/>
                <a:gd name="f25" fmla="val 2395"/>
                <a:gd name="f26" fmla="val 4790"/>
                <a:gd name="f27" fmla="val 4947"/>
                <a:gd name="f28" fmla="val 5136"/>
                <a:gd name="f29" fmla="val 5325"/>
                <a:gd name="f30" fmla="val 5483"/>
                <a:gd name="f31" fmla="val 1"/>
                <a:gd name="f32" fmla="val 7530"/>
                <a:gd name="f33" fmla="val 6837"/>
                <a:gd name="f34" fmla="val 6522"/>
                <a:gd name="f35" fmla="val 5577"/>
                <a:gd name="f36" fmla="val 4853"/>
                <a:gd name="f37" fmla="val 6081"/>
                <a:gd name="f38" fmla="val 1450"/>
                <a:gd name="f39" fmla="val 725"/>
                <a:gd name="f40" fmla="*/ f0 1 7562"/>
                <a:gd name="f41" fmla="*/ f1 1 7531"/>
                <a:gd name="f42" fmla="val f2"/>
                <a:gd name="f43" fmla="val f3"/>
                <a:gd name="f44" fmla="val f4"/>
                <a:gd name="f45" fmla="+- f44 0 f42"/>
                <a:gd name="f46" fmla="+- f43 0 f42"/>
                <a:gd name="f47" fmla="*/ f46 1 7562"/>
                <a:gd name="f48" fmla="*/ f45 1 7531"/>
                <a:gd name="f49" fmla="*/ f42 1 f47"/>
                <a:gd name="f50" fmla="*/ f43 1 f47"/>
                <a:gd name="f51" fmla="*/ f42 1 f48"/>
                <a:gd name="f52" fmla="*/ f44 1 f48"/>
                <a:gd name="f53" fmla="*/ f49 f40 1"/>
                <a:gd name="f54" fmla="*/ f50 f40 1"/>
                <a:gd name="f55" fmla="*/ f52 f41 1"/>
                <a:gd name="f56" fmla="*/ f51 f41 1"/>
              </a:gdLst>
              <a:ahLst/>
              <a:cxnLst>
                <a:cxn ang="3cd4">
                  <a:pos x="hc" y="t"/>
                </a:cxn>
                <a:cxn ang="0">
                  <a:pos x="r" y="vc"/>
                </a:cxn>
                <a:cxn ang="cd4">
                  <a:pos x="hc" y="b"/>
                </a:cxn>
                <a:cxn ang="cd2">
                  <a:pos x="l" y="vc"/>
                </a:cxn>
              </a:cxnLst>
              <a:rect l="f53" t="f56" r="f54" b="f55"/>
              <a:pathLst>
                <a:path w="7562" h="7531">
                  <a:moveTo>
                    <a:pt x="f5" y="f6"/>
                  </a:moveTo>
                  <a:cubicBezTo>
                    <a:pt x="f7" y="f6"/>
                    <a:pt x="f8" y="f9"/>
                    <a:pt x="f8" y="f10"/>
                  </a:cubicBezTo>
                  <a:cubicBezTo>
                    <a:pt x="f8" y="f11"/>
                    <a:pt x="f7" y="f12"/>
                    <a:pt x="f5" y="f12"/>
                  </a:cubicBezTo>
                  <a:lnTo>
                    <a:pt x="f13" y="f12"/>
                  </a:lnTo>
                  <a:cubicBezTo>
                    <a:pt x="f14" y="f12"/>
                    <a:pt x="f15" y="f11"/>
                    <a:pt x="f15" y="f10"/>
                  </a:cubicBezTo>
                  <a:cubicBezTo>
                    <a:pt x="f15" y="f9"/>
                    <a:pt x="f14" y="f6"/>
                    <a:pt x="f13" y="f6"/>
                  </a:cubicBezTo>
                  <a:close/>
                  <a:moveTo>
                    <a:pt x="f16" y="f17"/>
                  </a:moveTo>
                  <a:cubicBezTo>
                    <a:pt x="f18" y="f17"/>
                    <a:pt x="f19" y="f20"/>
                    <a:pt x="f19" y="f21"/>
                  </a:cubicBezTo>
                  <a:cubicBezTo>
                    <a:pt x="f22" y="f23"/>
                    <a:pt x="f18" y="f24"/>
                    <a:pt x="f16" y="f24"/>
                  </a:cubicBezTo>
                  <a:lnTo>
                    <a:pt x="f13" y="f24"/>
                  </a:lnTo>
                  <a:cubicBezTo>
                    <a:pt x="f14" y="f24"/>
                    <a:pt x="f15" y="f23"/>
                    <a:pt x="f15" y="f21"/>
                  </a:cubicBezTo>
                  <a:cubicBezTo>
                    <a:pt x="f15" y="f20"/>
                    <a:pt x="f14" y="f17"/>
                    <a:pt x="f13" y="f17"/>
                  </a:cubicBezTo>
                  <a:close/>
                  <a:moveTo>
                    <a:pt x="f25" y="f26"/>
                  </a:moveTo>
                  <a:cubicBezTo>
                    <a:pt x="f11" y="f26"/>
                    <a:pt x="f12" y="f27"/>
                    <a:pt x="f12" y="f28"/>
                  </a:cubicBezTo>
                  <a:cubicBezTo>
                    <a:pt x="f12" y="f29"/>
                    <a:pt x="f11" y="f30"/>
                    <a:pt x="f25" y="f30"/>
                  </a:cubicBezTo>
                  <a:lnTo>
                    <a:pt x="f13" y="f30"/>
                  </a:lnTo>
                  <a:cubicBezTo>
                    <a:pt x="f14" y="f30"/>
                    <a:pt x="f15" y="f29"/>
                    <a:pt x="f15" y="f28"/>
                  </a:cubicBezTo>
                  <a:cubicBezTo>
                    <a:pt x="f15" y="f27"/>
                    <a:pt x="f14" y="f26"/>
                    <a:pt x="f13" y="f26"/>
                  </a:cubicBezTo>
                  <a:close/>
                  <a:moveTo>
                    <a:pt x="f31" y="f31"/>
                  </a:moveTo>
                  <a:lnTo>
                    <a:pt x="f31" y="f32"/>
                  </a:lnTo>
                  <a:lnTo>
                    <a:pt x="f3" y="f32"/>
                  </a:lnTo>
                  <a:lnTo>
                    <a:pt x="f3" y="f33"/>
                  </a:lnTo>
                  <a:lnTo>
                    <a:pt x="f34" y="f33"/>
                  </a:lnTo>
                  <a:cubicBezTo>
                    <a:pt x="f35" y="f33"/>
                    <a:pt x="f36" y="f37"/>
                    <a:pt x="f36" y="f28"/>
                  </a:cubicBezTo>
                  <a:lnTo>
                    <a:pt x="f36" y="f25"/>
                  </a:lnTo>
                  <a:cubicBezTo>
                    <a:pt x="f36" y="f38"/>
                    <a:pt x="f35" y="f39"/>
                    <a:pt x="f34" y="f39"/>
                  </a:cubicBezTo>
                  <a:lnTo>
                    <a:pt x="f3" y="f39"/>
                  </a:lnTo>
                  <a:lnTo>
                    <a:pt x="f3" y="f31"/>
                  </a:ln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64" name="Google Shape;6781;p88">
              <a:extLst>
                <a:ext uri="{FF2B5EF4-FFF2-40B4-BE49-F238E27FC236}">
                  <a16:creationId xmlns:a16="http://schemas.microsoft.com/office/drawing/2014/main" id="{C4FAB2D6-355F-1B3C-F97D-1E256DBEE9EA}"/>
                </a:ext>
              </a:extLst>
            </p:cNvPr>
            <p:cNvSpPr/>
            <p:nvPr/>
          </p:nvSpPr>
          <p:spPr>
            <a:xfrm>
              <a:off x="6127723" y="908465"/>
              <a:ext cx="292169" cy="53592"/>
            </a:xfrm>
            <a:custGeom>
              <a:avLst/>
              <a:gdLst>
                <a:gd name="f0" fmla="val w"/>
                <a:gd name="f1" fmla="val h"/>
                <a:gd name="f2" fmla="val 0"/>
                <a:gd name="f3" fmla="val 7562"/>
                <a:gd name="f4" fmla="val 1387"/>
                <a:gd name="f5" fmla="val 1009"/>
                <a:gd name="f6" fmla="val 1"/>
                <a:gd name="f7" fmla="val 473"/>
                <a:gd name="f8" fmla="val 1040"/>
                <a:gd name="f9" fmla="val 7089"/>
                <a:gd name="f10" fmla="val 6522"/>
                <a:gd name="f11" fmla="*/ f0 1 7562"/>
                <a:gd name="f12" fmla="*/ f1 1 1387"/>
                <a:gd name="f13" fmla="val f2"/>
                <a:gd name="f14" fmla="val f3"/>
                <a:gd name="f15" fmla="val f4"/>
                <a:gd name="f16" fmla="+- f15 0 f13"/>
                <a:gd name="f17" fmla="+- f14 0 f13"/>
                <a:gd name="f18" fmla="*/ f17 1 7562"/>
                <a:gd name="f19" fmla="*/ f16 1 1387"/>
                <a:gd name="f20" fmla="*/ f13 1 f18"/>
                <a:gd name="f21" fmla="*/ f14 1 f18"/>
                <a:gd name="f22" fmla="*/ f13 1 f19"/>
                <a:gd name="f23" fmla="*/ f15 1 f19"/>
                <a:gd name="f24" fmla="*/ f20 f11 1"/>
                <a:gd name="f25" fmla="*/ f21 f11 1"/>
                <a:gd name="f26" fmla="*/ f23 f12 1"/>
                <a:gd name="f27" fmla="*/ f22 f12 1"/>
              </a:gdLst>
              <a:ahLst/>
              <a:cxnLst>
                <a:cxn ang="3cd4">
                  <a:pos x="hc" y="t"/>
                </a:cxn>
                <a:cxn ang="0">
                  <a:pos x="r" y="vc"/>
                </a:cxn>
                <a:cxn ang="cd4">
                  <a:pos x="hc" y="b"/>
                </a:cxn>
                <a:cxn ang="cd2">
                  <a:pos x="l" y="vc"/>
                </a:cxn>
              </a:cxnLst>
              <a:rect l="f24" t="f27" r="f25" b="f26"/>
              <a:pathLst>
                <a:path w="7562" h="1387">
                  <a:moveTo>
                    <a:pt x="f5" y="f6"/>
                  </a:moveTo>
                  <a:cubicBezTo>
                    <a:pt x="f7" y="f6"/>
                    <a:pt x="f6" y="f7"/>
                    <a:pt x="f6" y="f8"/>
                  </a:cubicBezTo>
                  <a:lnTo>
                    <a:pt x="f6" y="f4"/>
                  </a:lnTo>
                  <a:lnTo>
                    <a:pt x="f3" y="f4"/>
                  </a:lnTo>
                  <a:lnTo>
                    <a:pt x="f3" y="f8"/>
                  </a:lnTo>
                  <a:cubicBezTo>
                    <a:pt x="f3" y="f7"/>
                    <a:pt x="f9" y="f6"/>
                    <a:pt x="f10" y="f6"/>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65" name="Google Shape;6782;p88">
              <a:extLst>
                <a:ext uri="{FF2B5EF4-FFF2-40B4-BE49-F238E27FC236}">
                  <a16:creationId xmlns:a16="http://schemas.microsoft.com/office/drawing/2014/main" id="{559F8A3A-A699-A8BC-E0F4-4F5B4F462364}"/>
                </a:ext>
              </a:extLst>
            </p:cNvPr>
            <p:cNvSpPr/>
            <p:nvPr/>
          </p:nvSpPr>
          <p:spPr>
            <a:xfrm>
              <a:off x="6127723" y="1305296"/>
              <a:ext cx="292169" cy="53592"/>
            </a:xfrm>
            <a:custGeom>
              <a:avLst/>
              <a:gdLst>
                <a:gd name="f0" fmla="val w"/>
                <a:gd name="f1" fmla="val h"/>
                <a:gd name="f2" fmla="val 0"/>
                <a:gd name="f3" fmla="val 7562"/>
                <a:gd name="f4" fmla="val 1387"/>
                <a:gd name="f5" fmla="val 1"/>
                <a:gd name="f6" fmla="val 347"/>
                <a:gd name="f7" fmla="val 945"/>
                <a:gd name="f8" fmla="val 442"/>
                <a:gd name="f9" fmla="val 1386"/>
                <a:gd name="f10" fmla="val 1009"/>
                <a:gd name="f11" fmla="val 6522"/>
                <a:gd name="f12" fmla="val 7089"/>
                <a:gd name="f13" fmla="val 914"/>
                <a:gd name="f14" fmla="*/ f0 1 7562"/>
                <a:gd name="f15" fmla="*/ f1 1 1387"/>
                <a:gd name="f16" fmla="val f2"/>
                <a:gd name="f17" fmla="val f3"/>
                <a:gd name="f18" fmla="val f4"/>
                <a:gd name="f19" fmla="+- f18 0 f16"/>
                <a:gd name="f20" fmla="+- f17 0 f16"/>
                <a:gd name="f21" fmla="*/ f20 1 7562"/>
                <a:gd name="f22" fmla="*/ f19 1 1387"/>
                <a:gd name="f23" fmla="*/ f16 1 f21"/>
                <a:gd name="f24" fmla="*/ f17 1 f21"/>
                <a:gd name="f25" fmla="*/ f16 1 f22"/>
                <a:gd name="f26" fmla="*/ f18 1 f22"/>
                <a:gd name="f27" fmla="*/ f23 f14 1"/>
                <a:gd name="f28" fmla="*/ f24 f14 1"/>
                <a:gd name="f29" fmla="*/ f26 f15 1"/>
                <a:gd name="f30" fmla="*/ f25 f15 1"/>
              </a:gdLst>
              <a:ahLst/>
              <a:cxnLst>
                <a:cxn ang="3cd4">
                  <a:pos x="hc" y="t"/>
                </a:cxn>
                <a:cxn ang="0">
                  <a:pos x="r" y="vc"/>
                </a:cxn>
                <a:cxn ang="cd4">
                  <a:pos x="hc" y="b"/>
                </a:cxn>
                <a:cxn ang="cd2">
                  <a:pos x="l" y="vc"/>
                </a:cxn>
              </a:cxnLst>
              <a:rect l="f27" t="f30" r="f28" b="f29"/>
              <a:pathLst>
                <a:path w="7562" h="1387">
                  <a:moveTo>
                    <a:pt x="f5" y="f2"/>
                  </a:moveTo>
                  <a:lnTo>
                    <a:pt x="f5" y="f6"/>
                  </a:lnTo>
                  <a:cubicBezTo>
                    <a:pt x="f5" y="f7"/>
                    <a:pt x="f8" y="f9"/>
                    <a:pt x="f10" y="f9"/>
                  </a:cubicBezTo>
                  <a:lnTo>
                    <a:pt x="f11" y="f9"/>
                  </a:lnTo>
                  <a:cubicBezTo>
                    <a:pt x="f12" y="f9"/>
                    <a:pt x="f3" y="f13"/>
                    <a:pt x="f3" y="f6"/>
                  </a:cubicBezTo>
                  <a:lnTo>
                    <a:pt x="f3" y="f2"/>
                  </a:ln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grpSp>
      <p:grpSp>
        <p:nvGrpSpPr>
          <p:cNvPr id="66" name="Google Shape;6827;p88">
            <a:extLst>
              <a:ext uri="{FF2B5EF4-FFF2-40B4-BE49-F238E27FC236}">
                <a16:creationId xmlns:a16="http://schemas.microsoft.com/office/drawing/2014/main" id="{17AEB7D7-602E-9639-78D5-EC4FBF1BD95F}"/>
              </a:ext>
            </a:extLst>
          </p:cNvPr>
          <p:cNvGrpSpPr/>
          <p:nvPr/>
        </p:nvGrpSpPr>
        <p:grpSpPr>
          <a:xfrm>
            <a:off x="7170364" y="1221809"/>
            <a:ext cx="607037" cy="598920"/>
            <a:chOff x="6694944" y="916356"/>
            <a:chExt cx="455278" cy="449190"/>
          </a:xfrm>
          <a:solidFill>
            <a:schemeClr val="bg1"/>
          </a:solidFill>
        </p:grpSpPr>
        <p:sp>
          <p:nvSpPr>
            <p:cNvPr id="67" name="Google Shape;6828;p88">
              <a:extLst>
                <a:ext uri="{FF2B5EF4-FFF2-40B4-BE49-F238E27FC236}">
                  <a16:creationId xmlns:a16="http://schemas.microsoft.com/office/drawing/2014/main" id="{BE8BA0E2-3344-D552-9E22-6CC48DBC6DA0}"/>
                </a:ext>
              </a:extLst>
            </p:cNvPr>
            <p:cNvSpPr/>
            <p:nvPr/>
          </p:nvSpPr>
          <p:spPr>
            <a:xfrm>
              <a:off x="6987067" y="968669"/>
              <a:ext cx="130283" cy="131518"/>
            </a:xfrm>
            <a:custGeom>
              <a:avLst/>
              <a:gdLst>
                <a:gd name="f0" fmla="val w"/>
                <a:gd name="f1" fmla="val h"/>
                <a:gd name="f2" fmla="val 0"/>
                <a:gd name="f3" fmla="val 3372"/>
                <a:gd name="f4" fmla="val 3404"/>
                <a:gd name="f5" fmla="val 347"/>
                <a:gd name="f6" fmla="val 1"/>
                <a:gd name="f7" fmla="val 158"/>
                <a:gd name="f8" fmla="val 536"/>
                <a:gd name="f9" fmla="val 694"/>
                <a:gd name="f10" fmla="val 1009"/>
                <a:gd name="f11" fmla="val 1576"/>
                <a:gd name="f12" fmla="val 2049"/>
                <a:gd name="f13" fmla="val 1166"/>
                <a:gd name="f14" fmla="val 1733"/>
                <a:gd name="f15" fmla="val 2269"/>
                <a:gd name="f16" fmla="val 1923"/>
                <a:gd name="f17" fmla="val 2175"/>
                <a:gd name="f18" fmla="val 1860"/>
                <a:gd name="f19" fmla="val 2112"/>
                <a:gd name="f20" fmla="val 1773"/>
                <a:gd name="f21" fmla="val 2080"/>
                <a:gd name="f22" fmla="val 1686"/>
                <a:gd name="f23" fmla="val 1600"/>
                <a:gd name="f24" fmla="val 1513"/>
                <a:gd name="f25" fmla="val 1450"/>
                <a:gd name="f26" fmla="val 1324"/>
                <a:gd name="f27" fmla="val 2521"/>
                <a:gd name="f28" fmla="val 2647"/>
                <a:gd name="f29" fmla="val 3309"/>
                <a:gd name="f30" fmla="val 3403"/>
                <a:gd name="f31" fmla="val 2360"/>
                <a:gd name="f32" fmla="val 2450"/>
                <a:gd name="f33" fmla="val 2537"/>
                <a:gd name="f34" fmla="val 2584"/>
                <a:gd name="f35" fmla="val 3277"/>
                <a:gd name="f36" fmla="val 3214"/>
                <a:gd name="f37" fmla="val 3120"/>
                <a:gd name="f38" fmla="val 3029"/>
                <a:gd name="f39" fmla="val 2939"/>
                <a:gd name="f40" fmla="val 2852"/>
                <a:gd name="f41" fmla="val 2805"/>
                <a:gd name="f42" fmla="val 2679"/>
                <a:gd name="f43" fmla="val 2742"/>
                <a:gd name="f44" fmla="val 788"/>
                <a:gd name="f45" fmla="val 1954"/>
                <a:gd name="f46" fmla="*/ f0 1 3372"/>
                <a:gd name="f47" fmla="*/ f1 1 3404"/>
                <a:gd name="f48" fmla="val f2"/>
                <a:gd name="f49" fmla="val f3"/>
                <a:gd name="f50" fmla="val f4"/>
                <a:gd name="f51" fmla="+- f50 0 f48"/>
                <a:gd name="f52" fmla="+- f49 0 f48"/>
                <a:gd name="f53" fmla="*/ f52 1 3372"/>
                <a:gd name="f54" fmla="*/ f51 1 3404"/>
                <a:gd name="f55" fmla="*/ f48 1 f53"/>
                <a:gd name="f56" fmla="*/ f49 1 f53"/>
                <a:gd name="f57" fmla="*/ f48 1 f54"/>
                <a:gd name="f58" fmla="*/ f50 1 f54"/>
                <a:gd name="f59" fmla="*/ f55 f46 1"/>
                <a:gd name="f60" fmla="*/ f56 f46 1"/>
                <a:gd name="f61" fmla="*/ f58 f47 1"/>
                <a:gd name="f62" fmla="*/ f57 f47 1"/>
              </a:gdLst>
              <a:ahLst/>
              <a:cxnLst>
                <a:cxn ang="3cd4">
                  <a:pos x="hc" y="t"/>
                </a:cxn>
                <a:cxn ang="0">
                  <a:pos x="r" y="vc"/>
                </a:cxn>
                <a:cxn ang="cd4">
                  <a:pos x="hc" y="b"/>
                </a:cxn>
                <a:cxn ang="cd2">
                  <a:pos x="l" y="vc"/>
                </a:cxn>
              </a:cxnLst>
              <a:rect l="f59" t="f62" r="f60" b="f61"/>
              <a:pathLst>
                <a:path w="3372" h="3404">
                  <a:moveTo>
                    <a:pt x="f5" y="f6"/>
                  </a:moveTo>
                  <a:cubicBezTo>
                    <a:pt x="f7" y="f6"/>
                    <a:pt x="f6" y="f7"/>
                    <a:pt x="f6" y="f5"/>
                  </a:cubicBezTo>
                  <a:cubicBezTo>
                    <a:pt x="f6" y="f8"/>
                    <a:pt x="f7" y="f9"/>
                    <a:pt x="f5" y="f9"/>
                  </a:cubicBezTo>
                  <a:lnTo>
                    <a:pt x="f10" y="f9"/>
                  </a:lnTo>
                  <a:cubicBezTo>
                    <a:pt x="f11" y="f9"/>
                    <a:pt x="f12" y="f13"/>
                    <a:pt x="f12" y="f14"/>
                  </a:cubicBezTo>
                  <a:lnTo>
                    <a:pt x="f12" y="f15"/>
                  </a:lnTo>
                  <a:lnTo>
                    <a:pt x="f16" y="f17"/>
                  </a:lnTo>
                  <a:cubicBezTo>
                    <a:pt x="f18" y="f19"/>
                    <a:pt x="f20" y="f21"/>
                    <a:pt x="f22" y="f21"/>
                  </a:cubicBezTo>
                  <a:cubicBezTo>
                    <a:pt x="f23" y="f21"/>
                    <a:pt x="f24" y="f19"/>
                    <a:pt x="f25" y="f17"/>
                  </a:cubicBezTo>
                  <a:cubicBezTo>
                    <a:pt x="f26" y="f15"/>
                    <a:pt x="f26" y="f27"/>
                    <a:pt x="f25" y="f28"/>
                  </a:cubicBezTo>
                  <a:lnTo>
                    <a:pt x="f19" y="f29"/>
                  </a:lnTo>
                  <a:cubicBezTo>
                    <a:pt x="f17" y="f3"/>
                    <a:pt x="f15" y="f30"/>
                    <a:pt x="f31" y="f30"/>
                  </a:cubicBezTo>
                  <a:cubicBezTo>
                    <a:pt x="f32" y="f30"/>
                    <a:pt x="f33" y="f3"/>
                    <a:pt x="f34" y="f29"/>
                  </a:cubicBezTo>
                  <a:lnTo>
                    <a:pt x="f35" y="f28"/>
                  </a:lnTo>
                  <a:cubicBezTo>
                    <a:pt x="f3" y="f27"/>
                    <a:pt x="f3" y="f15"/>
                    <a:pt x="f35" y="f17"/>
                  </a:cubicBezTo>
                  <a:cubicBezTo>
                    <a:pt x="f36" y="f19"/>
                    <a:pt x="f37" y="f21"/>
                    <a:pt x="f38" y="f21"/>
                  </a:cubicBezTo>
                  <a:cubicBezTo>
                    <a:pt x="f39" y="f21"/>
                    <a:pt x="f40" y="f19"/>
                    <a:pt x="f41" y="f17"/>
                  </a:cubicBezTo>
                  <a:lnTo>
                    <a:pt x="f42" y="f15"/>
                  </a:lnTo>
                  <a:lnTo>
                    <a:pt x="f42" y="f14"/>
                  </a:lnTo>
                  <a:cubicBezTo>
                    <a:pt x="f43" y="f44"/>
                    <a:pt x="f45" y="f6"/>
                    <a:pt x="f10" y="f6"/>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68" name="Google Shape;6829;p88">
              <a:extLst>
                <a:ext uri="{FF2B5EF4-FFF2-40B4-BE49-F238E27FC236}">
                  <a16:creationId xmlns:a16="http://schemas.microsoft.com/office/drawing/2014/main" id="{B57D26F2-9CF5-A314-9719-E648B844F138}"/>
                </a:ext>
              </a:extLst>
            </p:cNvPr>
            <p:cNvSpPr/>
            <p:nvPr/>
          </p:nvSpPr>
          <p:spPr>
            <a:xfrm>
              <a:off x="6803273" y="1234028"/>
              <a:ext cx="131481" cy="131518"/>
            </a:xfrm>
            <a:custGeom>
              <a:avLst/>
              <a:gdLst>
                <a:gd name="f0" fmla="val w"/>
                <a:gd name="f1" fmla="val h"/>
                <a:gd name="f2" fmla="val 0"/>
                <a:gd name="f3" fmla="val 3403"/>
                <a:gd name="f4" fmla="val 3404"/>
                <a:gd name="f5" fmla="val 1013"/>
                <a:gd name="f6" fmla="val 1"/>
                <a:gd name="f7" fmla="val 922"/>
                <a:gd name="f8" fmla="val 835"/>
                <a:gd name="f9" fmla="val 32"/>
                <a:gd name="f10" fmla="val 788"/>
                <a:gd name="f11" fmla="val 95"/>
                <a:gd name="f12" fmla="val 127"/>
                <a:gd name="f13" fmla="val 757"/>
                <a:gd name="f14" fmla="val 883"/>
                <a:gd name="f15" fmla="val 1135"/>
                <a:gd name="f16" fmla="val 1229"/>
                <a:gd name="f17" fmla="val 174"/>
                <a:gd name="f18" fmla="val 1292"/>
                <a:gd name="f19" fmla="val 260"/>
                <a:gd name="f20" fmla="val 1324"/>
                <a:gd name="f21" fmla="val 351"/>
                <a:gd name="f22" fmla="val 442"/>
                <a:gd name="f23" fmla="val 536"/>
                <a:gd name="f24" fmla="val 599"/>
                <a:gd name="f25" fmla="val 694"/>
                <a:gd name="f26" fmla="val 1671"/>
                <a:gd name="f27" fmla="val 2616"/>
                <a:gd name="f28" fmla="val 1450"/>
                <a:gd name="f29" fmla="val 3372"/>
                <a:gd name="f30" fmla="val 2395"/>
                <a:gd name="f31" fmla="val 3057"/>
                <a:gd name="f32" fmla="val 3246"/>
                <a:gd name="f33" fmla="val 2868"/>
                <a:gd name="f34" fmla="val 2710"/>
                <a:gd name="f35" fmla="val 2363"/>
                <a:gd name="f36" fmla="val 1796"/>
                <a:gd name="f37" fmla="val 2238"/>
                <a:gd name="f38" fmla="val 1513"/>
                <a:gd name="f39" fmla="val 1599"/>
                <a:gd name="f40" fmla="val 1686"/>
                <a:gd name="f41" fmla="val 1773"/>
                <a:gd name="f42" fmla="val 1859"/>
                <a:gd name="f43" fmla="val 1922"/>
                <a:gd name="f44" fmla="val 2048"/>
                <a:gd name="f45" fmla="val 1261"/>
                <a:gd name="f46" fmla="val 1198"/>
                <a:gd name="f47" fmla="val 1103"/>
                <a:gd name="f48" fmla="*/ f0 1 3403"/>
                <a:gd name="f49" fmla="*/ f1 1 3404"/>
                <a:gd name="f50" fmla="val f2"/>
                <a:gd name="f51" fmla="val f3"/>
                <a:gd name="f52" fmla="val f4"/>
                <a:gd name="f53" fmla="+- f52 0 f50"/>
                <a:gd name="f54" fmla="+- f51 0 f50"/>
                <a:gd name="f55" fmla="*/ f54 1 3403"/>
                <a:gd name="f56" fmla="*/ f53 1 3404"/>
                <a:gd name="f57" fmla="*/ f50 1 f55"/>
                <a:gd name="f58" fmla="*/ f51 1 f55"/>
                <a:gd name="f59" fmla="*/ f50 1 f56"/>
                <a:gd name="f60" fmla="*/ f52 1 f56"/>
                <a:gd name="f61" fmla="*/ f57 f48 1"/>
                <a:gd name="f62" fmla="*/ f58 f48 1"/>
                <a:gd name="f63" fmla="*/ f60 f49 1"/>
                <a:gd name="f64" fmla="*/ f59 f49 1"/>
              </a:gdLst>
              <a:ahLst/>
              <a:cxnLst>
                <a:cxn ang="3cd4">
                  <a:pos x="hc" y="t"/>
                </a:cxn>
                <a:cxn ang="0">
                  <a:pos x="r" y="vc"/>
                </a:cxn>
                <a:cxn ang="cd4">
                  <a:pos x="hc" y="b"/>
                </a:cxn>
                <a:cxn ang="cd2">
                  <a:pos x="l" y="vc"/>
                </a:cxn>
              </a:cxnLst>
              <a:rect l="f61" t="f64" r="f62" b="f63"/>
              <a:pathLst>
                <a:path w="3403" h="3404">
                  <a:moveTo>
                    <a:pt x="f5" y="f6"/>
                  </a:moveTo>
                  <a:cubicBezTo>
                    <a:pt x="f7" y="f6"/>
                    <a:pt x="f8" y="f9"/>
                    <a:pt x="f10" y="f11"/>
                  </a:cubicBezTo>
                  <a:lnTo>
                    <a:pt x="f12" y="f13"/>
                  </a:lnTo>
                  <a:cubicBezTo>
                    <a:pt x="f6" y="f14"/>
                    <a:pt x="f6" y="f15"/>
                    <a:pt x="f12" y="f16"/>
                  </a:cubicBezTo>
                  <a:cubicBezTo>
                    <a:pt x="f17" y="f18"/>
                    <a:pt x="f19" y="f20"/>
                    <a:pt x="f21" y="f20"/>
                  </a:cubicBezTo>
                  <a:cubicBezTo>
                    <a:pt x="f22" y="f20"/>
                    <a:pt x="f23" y="f18"/>
                    <a:pt x="f24" y="f16"/>
                  </a:cubicBezTo>
                  <a:lnTo>
                    <a:pt x="f25" y="f15"/>
                  </a:lnTo>
                  <a:lnTo>
                    <a:pt x="f25" y="f26"/>
                  </a:lnTo>
                  <a:cubicBezTo>
                    <a:pt x="f25" y="f27"/>
                    <a:pt x="f28" y="f29"/>
                    <a:pt x="f30" y="f29"/>
                  </a:cubicBezTo>
                  <a:lnTo>
                    <a:pt x="f31" y="f29"/>
                  </a:lnTo>
                  <a:lnTo>
                    <a:pt x="f31" y="f3"/>
                  </a:lnTo>
                  <a:cubicBezTo>
                    <a:pt x="f32" y="f3"/>
                    <a:pt x="f3" y="f32"/>
                    <a:pt x="f3" y="f31"/>
                  </a:cubicBezTo>
                  <a:cubicBezTo>
                    <a:pt x="f3" y="f33"/>
                    <a:pt x="f32" y="f34"/>
                    <a:pt x="f31" y="f34"/>
                  </a:cubicBezTo>
                  <a:lnTo>
                    <a:pt x="f35" y="f34"/>
                  </a:lnTo>
                  <a:cubicBezTo>
                    <a:pt x="f36" y="f34"/>
                    <a:pt x="f20" y="f37"/>
                    <a:pt x="f20" y="f26"/>
                  </a:cubicBezTo>
                  <a:lnTo>
                    <a:pt x="f20" y="f15"/>
                  </a:lnTo>
                  <a:lnTo>
                    <a:pt x="f28" y="f16"/>
                  </a:lnTo>
                  <a:cubicBezTo>
                    <a:pt x="f38" y="f18"/>
                    <a:pt x="f39" y="f20"/>
                    <a:pt x="f40" y="f20"/>
                  </a:cubicBezTo>
                  <a:cubicBezTo>
                    <a:pt x="f41" y="f20"/>
                    <a:pt x="f42" y="f18"/>
                    <a:pt x="f43" y="f16"/>
                  </a:cubicBezTo>
                  <a:cubicBezTo>
                    <a:pt x="f44" y="f15"/>
                    <a:pt x="f44" y="f14"/>
                    <a:pt x="f43" y="f13"/>
                  </a:cubicBezTo>
                  <a:lnTo>
                    <a:pt x="f45" y="f11"/>
                  </a:lnTo>
                  <a:cubicBezTo>
                    <a:pt x="f46" y="f9"/>
                    <a:pt x="f47" y="f6"/>
                    <a:pt x="f5" y="f6"/>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69" name="Google Shape;6830;p88">
              <a:extLst>
                <a:ext uri="{FF2B5EF4-FFF2-40B4-BE49-F238E27FC236}">
                  <a16:creationId xmlns:a16="http://schemas.microsoft.com/office/drawing/2014/main" id="{A9828078-4387-6E95-514E-80FFAC6EE8B4}"/>
                </a:ext>
              </a:extLst>
            </p:cNvPr>
            <p:cNvSpPr/>
            <p:nvPr/>
          </p:nvSpPr>
          <p:spPr>
            <a:xfrm>
              <a:off x="6694944" y="916356"/>
              <a:ext cx="318942" cy="237378"/>
            </a:xfrm>
            <a:custGeom>
              <a:avLst/>
              <a:gdLst>
                <a:gd name="f0" fmla="val w"/>
                <a:gd name="f1" fmla="val h"/>
                <a:gd name="f2" fmla="val 0"/>
                <a:gd name="f3" fmla="val 8255"/>
                <a:gd name="f4" fmla="val 6144"/>
                <a:gd name="f5" fmla="val 4191"/>
                <a:gd name="f6" fmla="val 2300"/>
                <a:gd name="f7" fmla="val 757"/>
                <a:gd name="f8" fmla="val 1544"/>
                <a:gd name="f9" fmla="val 3434"/>
                <a:gd name="f10" fmla="val 3529"/>
                <a:gd name="f11" fmla="val 347"/>
                <a:gd name="f12" fmla="val 3686"/>
                <a:gd name="f13" fmla="val 95"/>
                <a:gd name="f14" fmla="val 4033"/>
                <a:gd name="f15" fmla="val 4474"/>
                <a:gd name="f16" fmla="val 5135"/>
                <a:gd name="f17" fmla="val 1"/>
                <a:gd name="f18" fmla="val 5671"/>
                <a:gd name="f19" fmla="val 473"/>
                <a:gd name="f20" fmla="val 6143"/>
                <a:gd name="f21" fmla="val 1009"/>
                <a:gd name="f22" fmla="val 1135"/>
                <a:gd name="f23" fmla="val 1261"/>
                <a:gd name="f24" fmla="val 6112"/>
                <a:gd name="f25" fmla="val 1387"/>
                <a:gd name="f26" fmla="val 6080"/>
                <a:gd name="f27" fmla="val 3403"/>
                <a:gd name="f28" fmla="val 1890"/>
                <a:gd name="f29" fmla="val 2647"/>
                <a:gd name="f30" fmla="val 630"/>
                <a:gd name="f31" fmla="val 4128"/>
                <a:gd name="f32" fmla="val 5640"/>
                <a:gd name="f33" fmla="val 6900"/>
                <a:gd name="f34" fmla="val 6995"/>
                <a:gd name="f35" fmla="val 7121"/>
                <a:gd name="f36" fmla="val 7247"/>
                <a:gd name="f37" fmla="val 7782"/>
                <a:gd name="f38" fmla="val 8003"/>
                <a:gd name="f39" fmla="val 3623"/>
                <a:gd name="f40" fmla="val 7593"/>
                <a:gd name="f41" fmla="val 6050"/>
                <a:gd name="f42" fmla="*/ f0 1 8255"/>
                <a:gd name="f43" fmla="*/ f1 1 6144"/>
                <a:gd name="f44" fmla="val f2"/>
                <a:gd name="f45" fmla="val f3"/>
                <a:gd name="f46" fmla="val f4"/>
                <a:gd name="f47" fmla="+- f46 0 f44"/>
                <a:gd name="f48" fmla="+- f45 0 f44"/>
                <a:gd name="f49" fmla="*/ f48 1 8255"/>
                <a:gd name="f50" fmla="*/ f47 1 6144"/>
                <a:gd name="f51" fmla="*/ f44 1 f49"/>
                <a:gd name="f52" fmla="*/ f45 1 f49"/>
                <a:gd name="f53" fmla="*/ f44 1 f50"/>
                <a:gd name="f54" fmla="*/ f46 1 f50"/>
                <a:gd name="f55" fmla="*/ f51 f42 1"/>
                <a:gd name="f56" fmla="*/ f52 f42 1"/>
                <a:gd name="f57" fmla="*/ f54 f43 1"/>
                <a:gd name="f58" fmla="*/ f53 f43 1"/>
              </a:gdLst>
              <a:ahLst/>
              <a:cxnLst>
                <a:cxn ang="3cd4">
                  <a:pos x="hc" y="t"/>
                </a:cxn>
                <a:cxn ang="0">
                  <a:pos x="r" y="vc"/>
                </a:cxn>
                <a:cxn ang="cd4">
                  <a:pos x="hc" y="b"/>
                </a:cxn>
                <a:cxn ang="cd2">
                  <a:pos x="l" y="vc"/>
                </a:cxn>
              </a:cxnLst>
              <a:rect l="f55" t="f58" r="f56" b="f57"/>
              <a:pathLst>
                <a:path w="8255" h="6144">
                  <a:moveTo>
                    <a:pt x="f5" y="f2"/>
                  </a:moveTo>
                  <a:cubicBezTo>
                    <a:pt x="f6" y="f2"/>
                    <a:pt x="f7" y="f8"/>
                    <a:pt x="f7" y="f9"/>
                  </a:cubicBezTo>
                  <a:lnTo>
                    <a:pt x="f7" y="f10"/>
                  </a:lnTo>
                  <a:cubicBezTo>
                    <a:pt x="f11" y="f12"/>
                    <a:pt x="f13" y="f14"/>
                    <a:pt x="f13" y="f15"/>
                  </a:cubicBezTo>
                  <a:lnTo>
                    <a:pt x="f13" y="f16"/>
                  </a:lnTo>
                  <a:cubicBezTo>
                    <a:pt x="f17" y="f18"/>
                    <a:pt x="f19" y="f20"/>
                    <a:pt x="f21" y="f20"/>
                  </a:cubicBezTo>
                  <a:cubicBezTo>
                    <a:pt x="f22" y="f20"/>
                    <a:pt x="f23" y="f24"/>
                    <a:pt x="f25" y="f26"/>
                  </a:cubicBezTo>
                  <a:lnTo>
                    <a:pt x="f25" y="f27"/>
                  </a:lnTo>
                  <a:cubicBezTo>
                    <a:pt x="f25" y="f28"/>
                    <a:pt x="f29" y="f30"/>
                    <a:pt x="f31" y="f30"/>
                  </a:cubicBezTo>
                  <a:cubicBezTo>
                    <a:pt x="f32" y="f30"/>
                    <a:pt x="f33" y="f28"/>
                    <a:pt x="f33" y="f27"/>
                  </a:cubicBezTo>
                  <a:lnTo>
                    <a:pt x="f33" y="f26"/>
                  </a:lnTo>
                  <a:cubicBezTo>
                    <a:pt x="f34" y="f24"/>
                    <a:pt x="f35" y="f20"/>
                    <a:pt x="f36" y="f20"/>
                  </a:cubicBezTo>
                  <a:cubicBezTo>
                    <a:pt x="f37" y="f20"/>
                    <a:pt x="f3" y="f18"/>
                    <a:pt x="f3" y="f16"/>
                  </a:cubicBezTo>
                  <a:lnTo>
                    <a:pt x="f3" y="f15"/>
                  </a:lnTo>
                  <a:cubicBezTo>
                    <a:pt x="f3" y="f14"/>
                    <a:pt x="f38" y="f39"/>
                    <a:pt x="f40" y="f10"/>
                  </a:cubicBezTo>
                  <a:lnTo>
                    <a:pt x="f40" y="f9"/>
                  </a:lnTo>
                  <a:cubicBezTo>
                    <a:pt x="f40" y="f8"/>
                    <a:pt x="f41" y="f2"/>
                    <a:pt x="f5" y="f2"/>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70" name="Google Shape;6831;p88">
              <a:extLst>
                <a:ext uri="{FF2B5EF4-FFF2-40B4-BE49-F238E27FC236}">
                  <a16:creationId xmlns:a16="http://schemas.microsoft.com/office/drawing/2014/main" id="{FBFCEE79-ACEF-E996-33AF-3E153C1FECD2}"/>
                </a:ext>
              </a:extLst>
            </p:cNvPr>
            <p:cNvSpPr/>
            <p:nvPr/>
          </p:nvSpPr>
          <p:spPr>
            <a:xfrm>
              <a:off x="6775265" y="995443"/>
              <a:ext cx="161921" cy="80787"/>
            </a:xfrm>
            <a:custGeom>
              <a:avLst/>
              <a:gdLst>
                <a:gd name="f0" fmla="val w"/>
                <a:gd name="f1" fmla="val h"/>
                <a:gd name="f2" fmla="val 0"/>
                <a:gd name="f3" fmla="val 4191"/>
                <a:gd name="f4" fmla="val 2091"/>
                <a:gd name="f5" fmla="val 1734"/>
                <a:gd name="f6" fmla="val 1"/>
                <a:gd name="f7" fmla="val 789"/>
                <a:gd name="f8" fmla="val 757"/>
                <a:gd name="f9" fmla="val 1702"/>
                <a:gd name="f10" fmla="val 2049"/>
                <a:gd name="f11" fmla="val 1230"/>
                <a:gd name="f12" fmla="val 1545"/>
                <a:gd name="f13" fmla="val 1891"/>
                <a:gd name="f14" fmla="val 2017"/>
                <a:gd name="f15" fmla="val 1986"/>
                <a:gd name="f16" fmla="val 1954"/>
                <a:gd name="f17" fmla="val 2080"/>
                <a:gd name="f18" fmla="val 1828"/>
                <a:gd name="f19" fmla="val 2238"/>
                <a:gd name="f20" fmla="val 1387"/>
                <a:gd name="f21" fmla="val 2458"/>
                <a:gd name="f22" fmla="val 2647"/>
                <a:gd name="f23" fmla="val 2805"/>
                <a:gd name="f24" fmla="val 2868"/>
                <a:gd name="f25" fmla="val 2942"/>
                <a:gd name="f26" fmla="val 2059"/>
                <a:gd name="f27" fmla="val 3091"/>
                <a:gd name="f28" fmla="val 2090"/>
                <a:gd name="f29" fmla="val 3266"/>
                <a:gd name="f30" fmla="val 3389"/>
                <a:gd name="f31" fmla="val 3525"/>
                <a:gd name="f32" fmla="val 2075"/>
                <a:gd name="f33" fmla="val 3656"/>
                <a:gd name="f34" fmla="val 4128"/>
                <a:gd name="f35" fmla="val 3340"/>
                <a:gd name="f36" fmla="val 2395"/>
                <a:gd name="f37" fmla="*/ f0 1 4191"/>
                <a:gd name="f38" fmla="*/ f1 1 2091"/>
                <a:gd name="f39" fmla="val f2"/>
                <a:gd name="f40" fmla="val f3"/>
                <a:gd name="f41" fmla="val f4"/>
                <a:gd name="f42" fmla="+- f41 0 f39"/>
                <a:gd name="f43" fmla="+- f40 0 f39"/>
                <a:gd name="f44" fmla="*/ f43 1 4191"/>
                <a:gd name="f45" fmla="*/ f42 1 2091"/>
                <a:gd name="f46" fmla="*/ f39 1 f44"/>
                <a:gd name="f47" fmla="*/ f40 1 f44"/>
                <a:gd name="f48" fmla="*/ f39 1 f45"/>
                <a:gd name="f49" fmla="*/ f41 1 f45"/>
                <a:gd name="f50" fmla="*/ f46 f37 1"/>
                <a:gd name="f51" fmla="*/ f47 f37 1"/>
                <a:gd name="f52" fmla="*/ f49 f38 1"/>
                <a:gd name="f53" fmla="*/ f48 f38 1"/>
              </a:gdLst>
              <a:ahLst/>
              <a:cxnLst>
                <a:cxn ang="3cd4">
                  <a:pos x="hc" y="t"/>
                </a:cxn>
                <a:cxn ang="0">
                  <a:pos x="r" y="vc"/>
                </a:cxn>
                <a:cxn ang="cd4">
                  <a:pos x="hc" y="b"/>
                </a:cxn>
                <a:cxn ang="cd2">
                  <a:pos x="l" y="vc"/>
                </a:cxn>
              </a:cxnLst>
              <a:rect l="f50" t="f53" r="f51" b="f52"/>
              <a:pathLst>
                <a:path w="4191" h="2091">
                  <a:moveTo>
                    <a:pt x="f5" y="f6"/>
                  </a:moveTo>
                  <a:cubicBezTo>
                    <a:pt x="f7" y="f6"/>
                    <a:pt x="f6" y="f8"/>
                    <a:pt x="f6" y="f9"/>
                  </a:cubicBezTo>
                  <a:lnTo>
                    <a:pt x="f6" y="f10"/>
                  </a:lnTo>
                  <a:lnTo>
                    <a:pt x="f11" y="f10"/>
                  </a:lnTo>
                  <a:cubicBezTo>
                    <a:pt x="f12" y="f10"/>
                    <a:pt x="f13" y="f10"/>
                    <a:pt x="f14" y="f15"/>
                  </a:cubicBezTo>
                  <a:cubicBezTo>
                    <a:pt x="f10" y="f16"/>
                    <a:pt x="f17" y="f18"/>
                    <a:pt x="f17" y="f5"/>
                  </a:cubicBezTo>
                  <a:cubicBezTo>
                    <a:pt x="f17" y="f12"/>
                    <a:pt x="f19" y="f20"/>
                    <a:pt x="f21" y="f20"/>
                  </a:cubicBezTo>
                  <a:cubicBezTo>
                    <a:pt x="f22" y="f20"/>
                    <a:pt x="f23" y="f12"/>
                    <a:pt x="f23" y="f5"/>
                  </a:cubicBezTo>
                  <a:cubicBezTo>
                    <a:pt x="f23" y="f18"/>
                    <a:pt x="f23" y="f16"/>
                    <a:pt x="f24" y="f15"/>
                  </a:cubicBezTo>
                  <a:cubicBezTo>
                    <a:pt x="f25" y="f26"/>
                    <a:pt x="f27" y="f28"/>
                    <a:pt x="f29" y="f28"/>
                  </a:cubicBezTo>
                  <a:cubicBezTo>
                    <a:pt x="f30" y="f28"/>
                    <a:pt x="f31" y="f32"/>
                    <a:pt x="f33" y="f10"/>
                  </a:cubicBezTo>
                  <a:lnTo>
                    <a:pt x="f3" y="f10"/>
                  </a:lnTo>
                  <a:lnTo>
                    <a:pt x="f3" y="f9"/>
                  </a:lnTo>
                  <a:lnTo>
                    <a:pt x="f34" y="f9"/>
                  </a:lnTo>
                  <a:cubicBezTo>
                    <a:pt x="f34" y="f8"/>
                    <a:pt x="f35" y="f6"/>
                    <a:pt x="f36" y="f6"/>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71" name="Google Shape;6832;p88">
              <a:extLst>
                <a:ext uri="{FF2B5EF4-FFF2-40B4-BE49-F238E27FC236}">
                  <a16:creationId xmlns:a16="http://schemas.microsoft.com/office/drawing/2014/main" id="{91488DD5-81C2-A0DA-9B9E-56B666BCB9E9}"/>
                </a:ext>
              </a:extLst>
            </p:cNvPr>
            <p:cNvSpPr/>
            <p:nvPr/>
          </p:nvSpPr>
          <p:spPr>
            <a:xfrm>
              <a:off x="6775265" y="1091610"/>
              <a:ext cx="161921" cy="114482"/>
            </a:xfrm>
            <a:custGeom>
              <a:avLst/>
              <a:gdLst>
                <a:gd name="f0" fmla="val w"/>
                <a:gd name="f1" fmla="val h"/>
                <a:gd name="f2" fmla="val 0"/>
                <a:gd name="f3" fmla="val 4191"/>
                <a:gd name="f4" fmla="val 2963"/>
                <a:gd name="f5" fmla="val 2395"/>
                <a:gd name="f6" fmla="val 1"/>
                <a:gd name="f7" fmla="val 2080"/>
                <a:gd name="f8" fmla="val 253"/>
                <a:gd name="f9" fmla="val 1671"/>
                <a:gd name="f10" fmla="val 1230"/>
                <a:gd name="f11" fmla="val 914"/>
                <a:gd name="f12" fmla="val 2049"/>
                <a:gd name="f13" fmla="val 946"/>
                <a:gd name="f14" fmla="val 2962"/>
                <a:gd name="f15" fmla="val 2112"/>
                <a:gd name="f16" fmla="val 3246"/>
                <a:gd name="f17" fmla="val 3466"/>
                <a:gd name="f18" fmla="val 3088"/>
                <a:gd name="f19" fmla="val 2679"/>
                <a:gd name="f20" fmla="val 190"/>
                <a:gd name="f21" fmla="*/ f0 1 4191"/>
                <a:gd name="f22" fmla="*/ f1 1 2963"/>
                <a:gd name="f23" fmla="val f2"/>
                <a:gd name="f24" fmla="val f3"/>
                <a:gd name="f25" fmla="val f4"/>
                <a:gd name="f26" fmla="+- f25 0 f23"/>
                <a:gd name="f27" fmla="+- f24 0 f23"/>
                <a:gd name="f28" fmla="*/ f27 1 4191"/>
                <a:gd name="f29" fmla="*/ f26 1 2963"/>
                <a:gd name="f30" fmla="*/ f23 1 f28"/>
                <a:gd name="f31" fmla="*/ f24 1 f28"/>
                <a:gd name="f32" fmla="*/ f23 1 f29"/>
                <a:gd name="f33" fmla="*/ f25 1 f29"/>
                <a:gd name="f34" fmla="*/ f30 f21 1"/>
                <a:gd name="f35" fmla="*/ f31 f21 1"/>
                <a:gd name="f36" fmla="*/ f33 f22 1"/>
                <a:gd name="f37" fmla="*/ f32 f22 1"/>
              </a:gdLst>
              <a:ahLst/>
              <a:cxnLst>
                <a:cxn ang="3cd4">
                  <a:pos x="hc" y="t"/>
                </a:cxn>
                <a:cxn ang="0">
                  <a:pos x="r" y="vc"/>
                </a:cxn>
                <a:cxn ang="cd4">
                  <a:pos x="hc" y="b"/>
                </a:cxn>
                <a:cxn ang="cd2">
                  <a:pos x="l" y="vc"/>
                </a:cxn>
              </a:cxnLst>
              <a:rect l="f34" t="f37" r="f35" b="f36"/>
              <a:pathLst>
                <a:path w="4191" h="2963">
                  <a:moveTo>
                    <a:pt x="f5" y="f6"/>
                  </a:moveTo>
                  <a:cubicBezTo>
                    <a:pt x="f7" y="f8"/>
                    <a:pt x="f9" y="f8"/>
                    <a:pt x="f10" y="f8"/>
                  </a:cubicBezTo>
                  <a:lnTo>
                    <a:pt x="f6" y="f8"/>
                  </a:lnTo>
                  <a:lnTo>
                    <a:pt x="f6" y="f11"/>
                  </a:lnTo>
                  <a:cubicBezTo>
                    <a:pt x="f6" y="f12"/>
                    <a:pt x="f13" y="f14"/>
                    <a:pt x="f15" y="f14"/>
                  </a:cubicBezTo>
                  <a:cubicBezTo>
                    <a:pt x="f16" y="f14"/>
                    <a:pt x="f3" y="f12"/>
                    <a:pt x="f3" y="f11"/>
                  </a:cubicBezTo>
                  <a:lnTo>
                    <a:pt x="f3" y="f8"/>
                  </a:lnTo>
                  <a:lnTo>
                    <a:pt x="f17" y="f8"/>
                  </a:lnTo>
                  <a:cubicBezTo>
                    <a:pt x="f18" y="f8"/>
                    <a:pt x="f19" y="f20"/>
                    <a:pt x="f5" y="f6"/>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72" name="Google Shape;6833;p88">
              <a:extLst>
                <a:ext uri="{FF2B5EF4-FFF2-40B4-BE49-F238E27FC236}">
                  <a16:creationId xmlns:a16="http://schemas.microsoft.com/office/drawing/2014/main" id="{A347CB21-8928-E9AD-AB20-135E3A97425F}"/>
                </a:ext>
              </a:extLst>
            </p:cNvPr>
            <p:cNvSpPr/>
            <p:nvPr/>
          </p:nvSpPr>
          <p:spPr>
            <a:xfrm>
              <a:off x="6988301" y="1153698"/>
              <a:ext cx="161921" cy="80750"/>
            </a:xfrm>
            <a:custGeom>
              <a:avLst/>
              <a:gdLst>
                <a:gd name="f0" fmla="val w"/>
                <a:gd name="f1" fmla="val h"/>
                <a:gd name="f2" fmla="val 0"/>
                <a:gd name="f3" fmla="val 4191"/>
                <a:gd name="f4" fmla="val 2090"/>
                <a:gd name="f5" fmla="val 1702"/>
                <a:gd name="f6" fmla="val 756"/>
                <a:gd name="f7" fmla="val 757"/>
                <a:gd name="f8" fmla="val 2048"/>
                <a:gd name="f9" fmla="val 1229"/>
                <a:gd name="f10" fmla="val 1544"/>
                <a:gd name="f11" fmla="val 1891"/>
                <a:gd name="f12" fmla="val 2017"/>
                <a:gd name="f13" fmla="val 1985"/>
                <a:gd name="f14" fmla="val 1954"/>
                <a:gd name="f15" fmla="val 2080"/>
                <a:gd name="f16" fmla="val 1828"/>
                <a:gd name="f17" fmla="val 1733"/>
                <a:gd name="f18" fmla="val 2237"/>
                <a:gd name="f19" fmla="val 1387"/>
                <a:gd name="f20" fmla="val 2458"/>
                <a:gd name="f21" fmla="val 2647"/>
                <a:gd name="f22" fmla="val 2804"/>
                <a:gd name="f23" fmla="val 2867"/>
                <a:gd name="f24" fmla="val 2941"/>
                <a:gd name="f25" fmla="val 2059"/>
                <a:gd name="f26" fmla="val 3091"/>
                <a:gd name="f27" fmla="val 3265"/>
                <a:gd name="f28" fmla="val 3388"/>
                <a:gd name="f29" fmla="val 3524"/>
                <a:gd name="f30" fmla="val 2074"/>
                <a:gd name="f31" fmla="val 3655"/>
                <a:gd name="f32" fmla="val 4190"/>
                <a:gd name="f33" fmla="val 4096"/>
                <a:gd name="f34" fmla="val 3308"/>
                <a:gd name="f35" fmla="val 2363"/>
                <a:gd name="f36" fmla="*/ f0 1 4191"/>
                <a:gd name="f37" fmla="*/ f1 1 2090"/>
                <a:gd name="f38" fmla="val f2"/>
                <a:gd name="f39" fmla="val f3"/>
                <a:gd name="f40" fmla="val f4"/>
                <a:gd name="f41" fmla="+- f40 0 f38"/>
                <a:gd name="f42" fmla="+- f39 0 f38"/>
                <a:gd name="f43" fmla="*/ f42 1 4191"/>
                <a:gd name="f44" fmla="*/ f41 1 2090"/>
                <a:gd name="f45" fmla="*/ f38 1 f43"/>
                <a:gd name="f46" fmla="*/ f39 1 f43"/>
                <a:gd name="f47" fmla="*/ f38 1 f44"/>
                <a:gd name="f48" fmla="*/ f40 1 f44"/>
                <a:gd name="f49" fmla="*/ f45 f36 1"/>
                <a:gd name="f50" fmla="*/ f46 f36 1"/>
                <a:gd name="f51" fmla="*/ f48 f37 1"/>
                <a:gd name="f52" fmla="*/ f47 f37 1"/>
              </a:gdLst>
              <a:ahLst/>
              <a:cxnLst>
                <a:cxn ang="3cd4">
                  <a:pos x="hc" y="t"/>
                </a:cxn>
                <a:cxn ang="0">
                  <a:pos x="r" y="vc"/>
                </a:cxn>
                <a:cxn ang="cd4">
                  <a:pos x="hc" y="b"/>
                </a:cxn>
                <a:cxn ang="cd2">
                  <a:pos x="l" y="vc"/>
                </a:cxn>
              </a:cxnLst>
              <a:rect l="f49" t="f52" r="f50" b="f51"/>
              <a:pathLst>
                <a:path w="4191" h="2090">
                  <a:moveTo>
                    <a:pt x="f5" y="f2"/>
                  </a:moveTo>
                  <a:cubicBezTo>
                    <a:pt x="f6" y="f2"/>
                    <a:pt x="f2" y="f7"/>
                    <a:pt x="f2" y="f5"/>
                  </a:cubicBezTo>
                  <a:lnTo>
                    <a:pt x="f2" y="f8"/>
                  </a:lnTo>
                  <a:lnTo>
                    <a:pt x="f9" y="f8"/>
                  </a:lnTo>
                  <a:cubicBezTo>
                    <a:pt x="f10" y="f8"/>
                    <a:pt x="f11" y="f8"/>
                    <a:pt x="f12" y="f13"/>
                  </a:cubicBezTo>
                  <a:cubicBezTo>
                    <a:pt x="f8" y="f14"/>
                    <a:pt x="f15" y="f16"/>
                    <a:pt x="f15" y="f17"/>
                  </a:cubicBezTo>
                  <a:cubicBezTo>
                    <a:pt x="f15" y="f10"/>
                    <a:pt x="f18" y="f19"/>
                    <a:pt x="f20" y="f19"/>
                  </a:cubicBezTo>
                  <a:cubicBezTo>
                    <a:pt x="f21" y="f19"/>
                    <a:pt x="f22" y="f10"/>
                    <a:pt x="f22" y="f17"/>
                  </a:cubicBezTo>
                  <a:cubicBezTo>
                    <a:pt x="f22" y="f16"/>
                    <a:pt x="f22" y="f14"/>
                    <a:pt x="f23" y="f13"/>
                  </a:cubicBezTo>
                  <a:cubicBezTo>
                    <a:pt x="f24" y="f25"/>
                    <a:pt x="f26" y="f4"/>
                    <a:pt x="f27" y="f4"/>
                  </a:cubicBezTo>
                  <a:cubicBezTo>
                    <a:pt x="f28" y="f4"/>
                    <a:pt x="f29" y="f30"/>
                    <a:pt x="f31" y="f8"/>
                  </a:cubicBezTo>
                  <a:lnTo>
                    <a:pt x="f32" y="f8"/>
                  </a:lnTo>
                  <a:lnTo>
                    <a:pt x="f32" y="f5"/>
                  </a:lnTo>
                  <a:cubicBezTo>
                    <a:pt x="f33" y="f7"/>
                    <a:pt x="f34" y="f2"/>
                    <a:pt x="f35" y="f2"/>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73" name="Google Shape;6834;p88">
              <a:extLst>
                <a:ext uri="{FF2B5EF4-FFF2-40B4-BE49-F238E27FC236}">
                  <a16:creationId xmlns:a16="http://schemas.microsoft.com/office/drawing/2014/main" id="{C9461B24-3148-9638-03E2-6351F5A536AC}"/>
                </a:ext>
              </a:extLst>
            </p:cNvPr>
            <p:cNvSpPr/>
            <p:nvPr/>
          </p:nvSpPr>
          <p:spPr>
            <a:xfrm>
              <a:off x="6987067" y="1249865"/>
              <a:ext cx="158291" cy="115680"/>
            </a:xfrm>
            <a:custGeom>
              <a:avLst/>
              <a:gdLst>
                <a:gd name="f0" fmla="val w"/>
                <a:gd name="f1" fmla="val h"/>
                <a:gd name="f2" fmla="val 0"/>
                <a:gd name="f3" fmla="val 4097"/>
                <a:gd name="f4" fmla="val 2994"/>
                <a:gd name="f5" fmla="val 2395"/>
                <a:gd name="f6" fmla="val 2080"/>
                <a:gd name="f7" fmla="val 252"/>
                <a:gd name="f8" fmla="val 1639"/>
                <a:gd name="f9" fmla="val 1230"/>
                <a:gd name="f10" fmla="val 1"/>
                <a:gd name="f11" fmla="val 914"/>
                <a:gd name="f12" fmla="val 2048"/>
                <a:gd name="f13" fmla="val 2993"/>
                <a:gd name="f14" fmla="val 2049"/>
                <a:gd name="f15" fmla="val 3183"/>
                <a:gd name="f16" fmla="val 4096"/>
                <a:gd name="f17" fmla="val 3435"/>
                <a:gd name="f18" fmla="val 3025"/>
                <a:gd name="f19" fmla="val 2679"/>
                <a:gd name="f20" fmla="val 189"/>
                <a:gd name="f21" fmla="*/ f0 1 4097"/>
                <a:gd name="f22" fmla="*/ f1 1 2994"/>
                <a:gd name="f23" fmla="val f2"/>
                <a:gd name="f24" fmla="val f3"/>
                <a:gd name="f25" fmla="val f4"/>
                <a:gd name="f26" fmla="+- f25 0 f23"/>
                <a:gd name="f27" fmla="+- f24 0 f23"/>
                <a:gd name="f28" fmla="*/ f27 1 4097"/>
                <a:gd name="f29" fmla="*/ f26 1 2994"/>
                <a:gd name="f30" fmla="*/ f23 1 f28"/>
                <a:gd name="f31" fmla="*/ f24 1 f28"/>
                <a:gd name="f32" fmla="*/ f23 1 f29"/>
                <a:gd name="f33" fmla="*/ f25 1 f29"/>
                <a:gd name="f34" fmla="*/ f30 f21 1"/>
                <a:gd name="f35" fmla="*/ f31 f21 1"/>
                <a:gd name="f36" fmla="*/ f33 f22 1"/>
                <a:gd name="f37" fmla="*/ f32 f22 1"/>
              </a:gdLst>
              <a:ahLst/>
              <a:cxnLst>
                <a:cxn ang="3cd4">
                  <a:pos x="hc" y="t"/>
                </a:cxn>
                <a:cxn ang="0">
                  <a:pos x="r" y="vc"/>
                </a:cxn>
                <a:cxn ang="cd4">
                  <a:pos x="hc" y="b"/>
                </a:cxn>
                <a:cxn ang="cd2">
                  <a:pos x="l" y="vc"/>
                </a:cxn>
              </a:cxnLst>
              <a:rect l="f34" t="f37" r="f35" b="f36"/>
              <a:pathLst>
                <a:path w="4097" h="2994">
                  <a:moveTo>
                    <a:pt x="f5" y="f2"/>
                  </a:moveTo>
                  <a:cubicBezTo>
                    <a:pt x="f6" y="f7"/>
                    <a:pt x="f8" y="f7"/>
                    <a:pt x="f9" y="f7"/>
                  </a:cubicBezTo>
                  <a:lnTo>
                    <a:pt x="f10" y="f7"/>
                  </a:lnTo>
                  <a:lnTo>
                    <a:pt x="f10" y="f11"/>
                  </a:lnTo>
                  <a:cubicBezTo>
                    <a:pt x="f10" y="f12"/>
                    <a:pt x="f11" y="f13"/>
                    <a:pt x="f14" y="f13"/>
                  </a:cubicBezTo>
                  <a:cubicBezTo>
                    <a:pt x="f15" y="f13"/>
                    <a:pt x="f16" y="f12"/>
                    <a:pt x="f16" y="f11"/>
                  </a:cubicBezTo>
                  <a:lnTo>
                    <a:pt x="f16" y="f7"/>
                  </a:lnTo>
                  <a:lnTo>
                    <a:pt x="f17" y="f7"/>
                  </a:lnTo>
                  <a:cubicBezTo>
                    <a:pt x="f18" y="f7"/>
                    <a:pt x="f19" y="f20"/>
                    <a:pt x="f5" y="f2"/>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grpSp>
      <p:grpSp>
        <p:nvGrpSpPr>
          <p:cNvPr id="74" name="Google Shape;6873;p88">
            <a:extLst>
              <a:ext uri="{FF2B5EF4-FFF2-40B4-BE49-F238E27FC236}">
                <a16:creationId xmlns:a16="http://schemas.microsoft.com/office/drawing/2014/main" id="{F6A5C790-4D93-FF1A-2CA7-1F13F86FA2B0}"/>
              </a:ext>
            </a:extLst>
          </p:cNvPr>
          <p:cNvGrpSpPr/>
          <p:nvPr/>
        </p:nvGrpSpPr>
        <p:grpSpPr>
          <a:xfrm>
            <a:off x="4103930" y="1222519"/>
            <a:ext cx="581033" cy="600564"/>
            <a:chOff x="4395118" y="916887"/>
            <a:chExt cx="435775" cy="450423"/>
          </a:xfrm>
          <a:solidFill>
            <a:schemeClr val="bg1"/>
          </a:solidFill>
        </p:grpSpPr>
        <p:sp>
          <p:nvSpPr>
            <p:cNvPr id="75" name="Google Shape;6874;p88">
              <a:extLst>
                <a:ext uri="{FF2B5EF4-FFF2-40B4-BE49-F238E27FC236}">
                  <a16:creationId xmlns:a16="http://schemas.microsoft.com/office/drawing/2014/main" id="{CB46F50A-00AA-1584-E653-4695A9271925}"/>
                </a:ext>
              </a:extLst>
            </p:cNvPr>
            <p:cNvSpPr/>
            <p:nvPr/>
          </p:nvSpPr>
          <p:spPr>
            <a:xfrm>
              <a:off x="4565544" y="916887"/>
              <a:ext cx="265349" cy="264654"/>
            </a:xfrm>
            <a:custGeom>
              <a:avLst/>
              <a:gdLst>
                <a:gd name="f0" fmla="val w"/>
                <a:gd name="f1" fmla="val h"/>
                <a:gd name="f2" fmla="val 0"/>
                <a:gd name="f3" fmla="val 6868"/>
                <a:gd name="f4" fmla="val 6850"/>
                <a:gd name="f5" fmla="val 3466"/>
                <a:gd name="f6" fmla="val 1355"/>
                <a:gd name="f7" fmla="val 4222"/>
                <a:gd name="f8" fmla="val 4852"/>
                <a:gd name="f9" fmla="val 1985"/>
                <a:gd name="f10" fmla="val 2741"/>
                <a:gd name="f11" fmla="val 4127"/>
                <a:gd name="f12" fmla="val 4348"/>
                <a:gd name="f13" fmla="val 4757"/>
                <a:gd name="f14" fmla="val 4600"/>
                <a:gd name="f15" fmla="val 4631"/>
                <a:gd name="f16" fmla="val 4821"/>
                <a:gd name="f17" fmla="val 4726"/>
                <a:gd name="f18" fmla="val 4915"/>
                <a:gd name="f19" fmla="val 5041"/>
                <a:gd name="f20" fmla="val 5262"/>
                <a:gd name="f21" fmla="val 5388"/>
                <a:gd name="f22" fmla="val 4663"/>
                <a:gd name="f23" fmla="val 5451"/>
                <a:gd name="f24" fmla="val 4576"/>
                <a:gd name="f25" fmla="val 5482"/>
                <a:gd name="f26" fmla="val 4489"/>
                <a:gd name="f27" fmla="val 4403"/>
                <a:gd name="f28" fmla="val 4316"/>
                <a:gd name="f29" fmla="val 4253"/>
                <a:gd name="f30" fmla="val 4190"/>
                <a:gd name="f31" fmla="val 5293"/>
                <a:gd name="f32" fmla="val 3970"/>
                <a:gd name="f33" fmla="val 5419"/>
                <a:gd name="f34" fmla="val 3749"/>
                <a:gd name="f35" fmla="val 5514"/>
                <a:gd name="f36" fmla="val 2709"/>
                <a:gd name="f37" fmla="val 2079"/>
                <a:gd name="f38" fmla="val 4884"/>
                <a:gd name="f39" fmla="val 1575"/>
                <a:gd name="f40" fmla="val 32"/>
                <a:gd name="f41" fmla="val 1576"/>
                <a:gd name="f42" fmla="val 3403"/>
                <a:gd name="f43" fmla="val 4001"/>
                <a:gd name="f44" fmla="val 189"/>
                <a:gd name="f45" fmla="val 4569"/>
                <a:gd name="f46" fmla="val 473"/>
                <a:gd name="f47" fmla="val 5104"/>
                <a:gd name="f48" fmla="val 6396"/>
                <a:gd name="f49" fmla="val 6522"/>
                <a:gd name="f50" fmla="val 6679"/>
                <a:gd name="f51" fmla="val 126"/>
                <a:gd name="f52" fmla="val 6774"/>
                <a:gd name="f53" fmla="val 172"/>
                <a:gd name="f54" fmla="val 6820"/>
                <a:gd name="f55" fmla="val 269"/>
                <a:gd name="f56" fmla="val 6849"/>
                <a:gd name="f57" fmla="val 367"/>
                <a:gd name="f58" fmla="val 403"/>
                <a:gd name="f59" fmla="val 439"/>
                <a:gd name="f60" fmla="val 6845"/>
                <a:gd name="f61" fmla="val 6837"/>
                <a:gd name="f62" fmla="val 1764"/>
                <a:gd name="f63" fmla="val 2300"/>
                <a:gd name="f64" fmla="val 2867"/>
                <a:gd name="f65" fmla="val 5356"/>
                <a:gd name="f66" fmla="val 1513"/>
                <a:gd name="f67" fmla="*/ f0 1 6868"/>
                <a:gd name="f68" fmla="*/ f1 1 6850"/>
                <a:gd name="f69" fmla="val f2"/>
                <a:gd name="f70" fmla="val f3"/>
                <a:gd name="f71" fmla="val f4"/>
                <a:gd name="f72" fmla="+- f71 0 f69"/>
                <a:gd name="f73" fmla="+- f70 0 f69"/>
                <a:gd name="f74" fmla="*/ f73 1 6868"/>
                <a:gd name="f75" fmla="*/ f72 1 6850"/>
                <a:gd name="f76" fmla="*/ f69 1 f74"/>
                <a:gd name="f77" fmla="*/ f70 1 f74"/>
                <a:gd name="f78" fmla="*/ f69 1 f75"/>
                <a:gd name="f79" fmla="*/ f71 1 f75"/>
                <a:gd name="f80" fmla="*/ f76 f67 1"/>
                <a:gd name="f81" fmla="*/ f77 f67 1"/>
                <a:gd name="f82" fmla="*/ f79 f68 1"/>
                <a:gd name="f83" fmla="*/ f78 f68 1"/>
              </a:gdLst>
              <a:ahLst/>
              <a:cxnLst>
                <a:cxn ang="3cd4">
                  <a:pos x="hc" y="t"/>
                </a:cxn>
                <a:cxn ang="0">
                  <a:pos x="r" y="vc"/>
                </a:cxn>
                <a:cxn ang="cd4">
                  <a:pos x="hc" y="b"/>
                </a:cxn>
                <a:cxn ang="cd2">
                  <a:pos x="l" y="vc"/>
                </a:cxn>
              </a:cxnLst>
              <a:rect l="f80" t="f83" r="f81" b="f82"/>
              <a:pathLst>
                <a:path w="6868" h="6850">
                  <a:moveTo>
                    <a:pt x="f5" y="f6"/>
                  </a:moveTo>
                  <a:cubicBezTo>
                    <a:pt x="f7" y="f6"/>
                    <a:pt x="f8" y="f9"/>
                    <a:pt x="f8" y="f10"/>
                  </a:cubicBezTo>
                  <a:lnTo>
                    <a:pt x="f8" y="f11"/>
                  </a:lnTo>
                  <a:cubicBezTo>
                    <a:pt x="f8" y="f12"/>
                    <a:pt x="f13" y="f14"/>
                    <a:pt x="f15" y="f16"/>
                  </a:cubicBezTo>
                  <a:lnTo>
                    <a:pt x="f17" y="f18"/>
                  </a:lnTo>
                  <a:cubicBezTo>
                    <a:pt x="f8" y="f19"/>
                    <a:pt x="f8" y="f20"/>
                    <a:pt x="f17" y="f21"/>
                  </a:cubicBezTo>
                  <a:cubicBezTo>
                    <a:pt x="f22" y="f23"/>
                    <a:pt x="f24" y="f25"/>
                    <a:pt x="f26" y="f25"/>
                  </a:cubicBezTo>
                  <a:cubicBezTo>
                    <a:pt x="f27" y="f25"/>
                    <a:pt x="f28" y="f23"/>
                    <a:pt x="f29" y="f21"/>
                  </a:cubicBezTo>
                  <a:lnTo>
                    <a:pt x="f30" y="f31"/>
                  </a:lnTo>
                  <a:cubicBezTo>
                    <a:pt x="f32" y="f33"/>
                    <a:pt x="f34" y="f35"/>
                    <a:pt x="f5" y="f35"/>
                  </a:cubicBezTo>
                  <a:cubicBezTo>
                    <a:pt x="f36" y="f35"/>
                    <a:pt x="f37" y="f38"/>
                    <a:pt x="f37" y="f11"/>
                  </a:cubicBezTo>
                  <a:lnTo>
                    <a:pt x="f37" y="f10"/>
                  </a:lnTo>
                  <a:cubicBezTo>
                    <a:pt x="f37" y="f9"/>
                    <a:pt x="f36" y="f6"/>
                    <a:pt x="f5" y="f6"/>
                  </a:cubicBezTo>
                  <a:close/>
                  <a:moveTo>
                    <a:pt x="f5" y="f2"/>
                  </a:moveTo>
                  <a:cubicBezTo>
                    <a:pt x="f39" y="f2"/>
                    <a:pt x="f40" y="f41"/>
                    <a:pt x="f40" y="f42"/>
                  </a:cubicBezTo>
                  <a:cubicBezTo>
                    <a:pt x="f40" y="f43"/>
                    <a:pt x="f44" y="f45"/>
                    <a:pt x="f46" y="f47"/>
                  </a:cubicBezTo>
                  <a:lnTo>
                    <a:pt x="f40" y="f48"/>
                  </a:lnTo>
                  <a:cubicBezTo>
                    <a:pt x="f2" y="f49"/>
                    <a:pt x="f40" y="f50"/>
                    <a:pt x="f51" y="f52"/>
                  </a:cubicBezTo>
                  <a:cubicBezTo>
                    <a:pt x="f53" y="f54"/>
                    <a:pt x="f55" y="f56"/>
                    <a:pt x="f57" y="f56"/>
                  </a:cubicBezTo>
                  <a:cubicBezTo>
                    <a:pt x="f58" y="f56"/>
                    <a:pt x="f59" y="f60"/>
                    <a:pt x="f46" y="f61"/>
                  </a:cubicBezTo>
                  <a:lnTo>
                    <a:pt x="f62" y="f48"/>
                  </a:lnTo>
                  <a:cubicBezTo>
                    <a:pt x="f63" y="f50"/>
                    <a:pt x="f64" y="f61"/>
                    <a:pt x="f5" y="f61"/>
                  </a:cubicBezTo>
                  <a:cubicBezTo>
                    <a:pt x="f65" y="f61"/>
                    <a:pt x="f3" y="f31"/>
                    <a:pt x="f3" y="f42"/>
                  </a:cubicBezTo>
                  <a:cubicBezTo>
                    <a:pt x="f3" y="f66"/>
                    <a:pt x="f65" y="f2"/>
                    <a:pt x="f5" y="f2"/>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76" name="Google Shape;6875;p88">
              <a:extLst>
                <a:ext uri="{FF2B5EF4-FFF2-40B4-BE49-F238E27FC236}">
                  <a16:creationId xmlns:a16="http://schemas.microsoft.com/office/drawing/2014/main" id="{09408E35-BBA6-C6CC-D17D-58AD2AB872AA}"/>
                </a:ext>
              </a:extLst>
            </p:cNvPr>
            <p:cNvSpPr/>
            <p:nvPr/>
          </p:nvSpPr>
          <p:spPr>
            <a:xfrm>
              <a:off x="4673845" y="997217"/>
              <a:ext cx="51197" cy="104744"/>
            </a:xfrm>
            <a:custGeom>
              <a:avLst/>
              <a:gdLst>
                <a:gd name="f0" fmla="val w"/>
                <a:gd name="f1" fmla="val h"/>
                <a:gd name="f2" fmla="val 0"/>
                <a:gd name="f3" fmla="val 1325"/>
                <a:gd name="f4" fmla="val 2711"/>
                <a:gd name="f5" fmla="val 663"/>
                <a:gd name="f6" fmla="val 1"/>
                <a:gd name="f7" fmla="val 253"/>
                <a:gd name="f8" fmla="val 316"/>
                <a:gd name="f9" fmla="val 662"/>
                <a:gd name="f10" fmla="val 2048"/>
                <a:gd name="f11" fmla="val 2427"/>
                <a:gd name="f12" fmla="val 2710"/>
                <a:gd name="f13" fmla="val 694"/>
                <a:gd name="f14" fmla="val 789"/>
                <a:gd name="f15" fmla="val 820"/>
                <a:gd name="f16" fmla="val 2679"/>
                <a:gd name="f17" fmla="val 757"/>
                <a:gd name="f18" fmla="val 2584"/>
                <a:gd name="f19" fmla="val 631"/>
                <a:gd name="f20" fmla="val 2490"/>
                <a:gd name="f21" fmla="val 2238"/>
                <a:gd name="f22" fmla="val 2111"/>
                <a:gd name="f23" fmla="val 804"/>
                <a:gd name="f24" fmla="val 2064"/>
                <a:gd name="f25" fmla="val 891"/>
                <a:gd name="f26" fmla="val 2041"/>
                <a:gd name="f27" fmla="val 978"/>
                <a:gd name="f28" fmla="val 1064"/>
                <a:gd name="f29" fmla="val 1151"/>
                <a:gd name="f30" fmla="val 1198"/>
                <a:gd name="f31" fmla="val 1293"/>
                <a:gd name="f32" fmla="val 2206"/>
                <a:gd name="f33" fmla="val 2175"/>
                <a:gd name="f34" fmla="val 1324"/>
                <a:gd name="f35" fmla="val 2080"/>
                <a:gd name="f36" fmla="val 284"/>
                <a:gd name="f37" fmla="val 1041"/>
                <a:gd name="f38" fmla="*/ f0 1 1325"/>
                <a:gd name="f39" fmla="*/ f1 1 2711"/>
                <a:gd name="f40" fmla="val f2"/>
                <a:gd name="f41" fmla="val f3"/>
                <a:gd name="f42" fmla="val f4"/>
                <a:gd name="f43" fmla="+- f42 0 f40"/>
                <a:gd name="f44" fmla="+- f41 0 f40"/>
                <a:gd name="f45" fmla="*/ f44 1 1325"/>
                <a:gd name="f46" fmla="*/ f43 1 2711"/>
                <a:gd name="f47" fmla="*/ f40 1 f45"/>
                <a:gd name="f48" fmla="*/ f41 1 f45"/>
                <a:gd name="f49" fmla="*/ f40 1 f46"/>
                <a:gd name="f50" fmla="*/ f42 1 f46"/>
                <a:gd name="f51" fmla="*/ f47 f38 1"/>
                <a:gd name="f52" fmla="*/ f48 f38 1"/>
                <a:gd name="f53" fmla="*/ f50 f39 1"/>
                <a:gd name="f54" fmla="*/ f49 f39 1"/>
              </a:gdLst>
              <a:ahLst/>
              <a:cxnLst>
                <a:cxn ang="3cd4">
                  <a:pos x="hc" y="t"/>
                </a:cxn>
                <a:cxn ang="0">
                  <a:pos x="r" y="vc"/>
                </a:cxn>
                <a:cxn ang="cd4">
                  <a:pos x="hc" y="b"/>
                </a:cxn>
                <a:cxn ang="cd2">
                  <a:pos x="l" y="vc"/>
                </a:cxn>
              </a:cxnLst>
              <a:rect l="f51" t="f54" r="f52" b="f53"/>
              <a:pathLst>
                <a:path w="1325" h="2711">
                  <a:moveTo>
                    <a:pt x="f5" y="f6"/>
                  </a:moveTo>
                  <a:cubicBezTo>
                    <a:pt x="f7" y="f6"/>
                    <a:pt x="f6" y="f8"/>
                    <a:pt x="f6" y="f9"/>
                  </a:cubicBezTo>
                  <a:lnTo>
                    <a:pt x="f6" y="f10"/>
                  </a:lnTo>
                  <a:cubicBezTo>
                    <a:pt x="f6" y="f11"/>
                    <a:pt x="f8" y="f12"/>
                    <a:pt x="f5" y="f12"/>
                  </a:cubicBezTo>
                  <a:cubicBezTo>
                    <a:pt x="f13" y="f12"/>
                    <a:pt x="f14" y="f12"/>
                    <a:pt x="f15" y="f16"/>
                  </a:cubicBezTo>
                  <a:lnTo>
                    <a:pt x="f17" y="f18"/>
                  </a:lnTo>
                  <a:cubicBezTo>
                    <a:pt x="f19" y="f20"/>
                    <a:pt x="f19" y="f21"/>
                    <a:pt x="f17" y="f22"/>
                  </a:cubicBezTo>
                  <a:cubicBezTo>
                    <a:pt x="f23" y="f24"/>
                    <a:pt x="f25" y="f26"/>
                    <a:pt x="f27" y="f26"/>
                  </a:cubicBezTo>
                  <a:cubicBezTo>
                    <a:pt x="f28" y="f26"/>
                    <a:pt x="f29" y="f24"/>
                    <a:pt x="f30" y="f22"/>
                  </a:cubicBezTo>
                  <a:lnTo>
                    <a:pt x="f31" y="f32"/>
                  </a:lnTo>
                  <a:cubicBezTo>
                    <a:pt x="f31" y="f33"/>
                    <a:pt x="f34" y="f35"/>
                    <a:pt x="f34" y="f10"/>
                  </a:cubicBezTo>
                  <a:lnTo>
                    <a:pt x="f34" y="f9"/>
                  </a:lnTo>
                  <a:cubicBezTo>
                    <a:pt x="f34" y="f36"/>
                    <a:pt x="f37" y="f6"/>
                    <a:pt x="f5" y="f6"/>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77" name="Google Shape;6876;p88">
              <a:extLst>
                <a:ext uri="{FF2B5EF4-FFF2-40B4-BE49-F238E27FC236}">
                  <a16:creationId xmlns:a16="http://schemas.microsoft.com/office/drawing/2014/main" id="{C09932C2-5EB5-AC5F-8DC5-598238FD9373}"/>
                </a:ext>
              </a:extLst>
            </p:cNvPr>
            <p:cNvSpPr/>
            <p:nvPr/>
          </p:nvSpPr>
          <p:spPr>
            <a:xfrm>
              <a:off x="4446233" y="1127455"/>
              <a:ext cx="107140" cy="107176"/>
            </a:xfrm>
            <a:custGeom>
              <a:avLst/>
              <a:gdLst>
                <a:gd name="f0" fmla="val w"/>
                <a:gd name="f1" fmla="val h"/>
                <a:gd name="f2" fmla="val 0"/>
                <a:gd name="f3" fmla="val 2773"/>
                <a:gd name="f4" fmla="val 2774"/>
                <a:gd name="f5" fmla="val 1387"/>
                <a:gd name="f6" fmla="val 1"/>
                <a:gd name="f7" fmla="val 631"/>
                <a:gd name="f8" fmla="val 64"/>
                <a:gd name="f9" fmla="val 2143"/>
                <a:gd name="f10" fmla="*/ f0 1 2773"/>
                <a:gd name="f11" fmla="*/ f1 1 2774"/>
                <a:gd name="f12" fmla="val f2"/>
                <a:gd name="f13" fmla="val f3"/>
                <a:gd name="f14" fmla="val f4"/>
                <a:gd name="f15" fmla="+- f14 0 f12"/>
                <a:gd name="f16" fmla="+- f13 0 f12"/>
                <a:gd name="f17" fmla="*/ f16 1 2773"/>
                <a:gd name="f18" fmla="*/ f15 1 2774"/>
                <a:gd name="f19" fmla="*/ f12 1 f17"/>
                <a:gd name="f20" fmla="*/ f13 1 f17"/>
                <a:gd name="f21" fmla="*/ f12 1 f18"/>
                <a:gd name="f22" fmla="*/ f14 1 f18"/>
                <a:gd name="f23" fmla="*/ f19 f10 1"/>
                <a:gd name="f24" fmla="*/ f20 f10 1"/>
                <a:gd name="f25" fmla="*/ f22 f11 1"/>
                <a:gd name="f26" fmla="*/ f21 f11 1"/>
              </a:gdLst>
              <a:ahLst/>
              <a:cxnLst>
                <a:cxn ang="3cd4">
                  <a:pos x="hc" y="t"/>
                </a:cxn>
                <a:cxn ang="0">
                  <a:pos x="r" y="vc"/>
                </a:cxn>
                <a:cxn ang="cd4">
                  <a:pos x="hc" y="b"/>
                </a:cxn>
                <a:cxn ang="cd2">
                  <a:pos x="l" y="vc"/>
                </a:cxn>
              </a:cxnLst>
              <a:rect l="f23" t="f26" r="f24" b="f25"/>
              <a:pathLst>
                <a:path w="2773" h="2774">
                  <a:moveTo>
                    <a:pt x="f5" y="f6"/>
                  </a:moveTo>
                  <a:cubicBezTo>
                    <a:pt x="f7" y="f6"/>
                    <a:pt x="f6" y="f7"/>
                    <a:pt x="f6" y="f5"/>
                  </a:cubicBezTo>
                  <a:cubicBezTo>
                    <a:pt x="f8" y="f9"/>
                    <a:pt x="f7" y="f3"/>
                    <a:pt x="f5" y="f3"/>
                  </a:cubicBezTo>
                  <a:cubicBezTo>
                    <a:pt x="f9" y="f3"/>
                    <a:pt x="f3" y="f9"/>
                    <a:pt x="f3" y="f5"/>
                  </a:cubicBezTo>
                  <a:cubicBezTo>
                    <a:pt x="f3" y="f7"/>
                    <a:pt x="f9" y="f6"/>
                    <a:pt x="f5" y="f6"/>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78" name="Google Shape;6877;p88">
              <a:extLst>
                <a:ext uri="{FF2B5EF4-FFF2-40B4-BE49-F238E27FC236}">
                  <a16:creationId xmlns:a16="http://schemas.microsoft.com/office/drawing/2014/main" id="{A67D4C50-6A40-DD52-33D6-6C0CB5B62875}"/>
                </a:ext>
              </a:extLst>
            </p:cNvPr>
            <p:cNvSpPr/>
            <p:nvPr/>
          </p:nvSpPr>
          <p:spPr>
            <a:xfrm>
              <a:off x="4395118" y="1260134"/>
              <a:ext cx="211839" cy="107176"/>
            </a:xfrm>
            <a:custGeom>
              <a:avLst/>
              <a:gdLst>
                <a:gd name="f0" fmla="val w"/>
                <a:gd name="f1" fmla="val h"/>
                <a:gd name="f2" fmla="val 0"/>
                <a:gd name="f3" fmla="val 5483"/>
                <a:gd name="f4" fmla="val 2774"/>
                <a:gd name="f5" fmla="val 2741"/>
                <a:gd name="f6" fmla="val 1"/>
                <a:gd name="f7" fmla="val 1387"/>
                <a:gd name="f8" fmla="val 221"/>
                <a:gd name="f9" fmla="val 1040"/>
                <a:gd name="f10" fmla="val 32"/>
                <a:gd name="f11" fmla="val 2364"/>
                <a:gd name="f12" fmla="val 2553"/>
                <a:gd name="f13" fmla="val 158"/>
                <a:gd name="f14" fmla="val 2773"/>
                <a:gd name="f15" fmla="val 347"/>
                <a:gd name="f16" fmla="val 5104"/>
                <a:gd name="f17" fmla="val 5325"/>
                <a:gd name="f18" fmla="val 5482"/>
                <a:gd name="f19" fmla="val 5262"/>
                <a:gd name="f20" fmla="val 4127"/>
                <a:gd name="f21" fmla="*/ f0 1 5483"/>
                <a:gd name="f22" fmla="*/ f1 1 2774"/>
                <a:gd name="f23" fmla="val f2"/>
                <a:gd name="f24" fmla="val f3"/>
                <a:gd name="f25" fmla="val f4"/>
                <a:gd name="f26" fmla="+- f25 0 f23"/>
                <a:gd name="f27" fmla="+- f24 0 f23"/>
                <a:gd name="f28" fmla="*/ f27 1 5483"/>
                <a:gd name="f29" fmla="*/ f26 1 2774"/>
                <a:gd name="f30" fmla="*/ f23 1 f28"/>
                <a:gd name="f31" fmla="*/ f24 1 f28"/>
                <a:gd name="f32" fmla="*/ f23 1 f29"/>
                <a:gd name="f33" fmla="*/ f25 1 f29"/>
                <a:gd name="f34" fmla="*/ f30 f21 1"/>
                <a:gd name="f35" fmla="*/ f31 f21 1"/>
                <a:gd name="f36" fmla="*/ f33 f22 1"/>
                <a:gd name="f37" fmla="*/ f32 f22 1"/>
              </a:gdLst>
              <a:ahLst/>
              <a:cxnLst>
                <a:cxn ang="3cd4">
                  <a:pos x="hc" y="t"/>
                </a:cxn>
                <a:cxn ang="0">
                  <a:pos x="r" y="vc"/>
                </a:cxn>
                <a:cxn ang="cd4">
                  <a:pos x="hc" y="b"/>
                </a:cxn>
                <a:cxn ang="cd2">
                  <a:pos x="l" y="vc"/>
                </a:cxn>
              </a:cxnLst>
              <a:rect l="f34" t="f37" r="f35" b="f36"/>
              <a:pathLst>
                <a:path w="5483" h="2774">
                  <a:moveTo>
                    <a:pt x="f5" y="f6"/>
                  </a:moveTo>
                  <a:cubicBezTo>
                    <a:pt x="f7" y="f6"/>
                    <a:pt x="f8" y="f9"/>
                    <a:pt x="f10" y="f11"/>
                  </a:cubicBezTo>
                  <a:cubicBezTo>
                    <a:pt x="f2" y="f12"/>
                    <a:pt x="f13" y="f14"/>
                    <a:pt x="f15" y="f14"/>
                  </a:cubicBezTo>
                  <a:lnTo>
                    <a:pt x="f16" y="f14"/>
                  </a:lnTo>
                  <a:cubicBezTo>
                    <a:pt x="f17" y="f14"/>
                    <a:pt x="f18" y="f12"/>
                    <a:pt x="f18" y="f11"/>
                  </a:cubicBezTo>
                  <a:cubicBezTo>
                    <a:pt x="f19" y="f9"/>
                    <a:pt x="f20" y="f6"/>
                    <a:pt x="f5" y="f6"/>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grpSp>
      <p:grpSp>
        <p:nvGrpSpPr>
          <p:cNvPr id="79" name="Google Shape;6884;p88">
            <a:extLst>
              <a:ext uri="{FF2B5EF4-FFF2-40B4-BE49-F238E27FC236}">
                <a16:creationId xmlns:a16="http://schemas.microsoft.com/office/drawing/2014/main" id="{7B34282D-8F90-DB6F-3723-D9DCFC71CBBE}"/>
              </a:ext>
            </a:extLst>
          </p:cNvPr>
          <p:cNvGrpSpPr/>
          <p:nvPr/>
        </p:nvGrpSpPr>
        <p:grpSpPr>
          <a:xfrm>
            <a:off x="8237325" y="1221810"/>
            <a:ext cx="571353" cy="601381"/>
            <a:chOff x="7495163" y="916356"/>
            <a:chExt cx="428515" cy="451036"/>
          </a:xfrm>
          <a:solidFill>
            <a:schemeClr val="bg1"/>
          </a:solidFill>
        </p:grpSpPr>
        <p:sp>
          <p:nvSpPr>
            <p:cNvPr id="80" name="Google Shape;6885;p88">
              <a:extLst>
                <a:ext uri="{FF2B5EF4-FFF2-40B4-BE49-F238E27FC236}">
                  <a16:creationId xmlns:a16="http://schemas.microsoft.com/office/drawing/2014/main" id="{EED973CE-BE6D-414A-C780-61EB6D2ECFE6}"/>
                </a:ext>
              </a:extLst>
            </p:cNvPr>
            <p:cNvSpPr/>
            <p:nvPr/>
          </p:nvSpPr>
          <p:spPr>
            <a:xfrm>
              <a:off x="7814069" y="1246848"/>
              <a:ext cx="51151" cy="52395"/>
            </a:xfrm>
            <a:custGeom>
              <a:avLst/>
              <a:gdLst>
                <a:gd name="f0" fmla="val w"/>
                <a:gd name="f1" fmla="val h"/>
                <a:gd name="f2" fmla="val 0"/>
                <a:gd name="f3" fmla="val 1324"/>
                <a:gd name="f4" fmla="val 1356"/>
                <a:gd name="f5" fmla="val 662"/>
                <a:gd name="f6" fmla="val 284"/>
                <a:gd name="f7" fmla="val 1"/>
                <a:gd name="f8" fmla="val 315"/>
                <a:gd name="f9" fmla="val 693"/>
                <a:gd name="f10" fmla="val 1040"/>
                <a:gd name="f11" fmla="val 1355"/>
                <a:gd name="f12" fmla="*/ f0 1 1324"/>
                <a:gd name="f13" fmla="*/ f1 1 1356"/>
                <a:gd name="f14" fmla="val f2"/>
                <a:gd name="f15" fmla="val f3"/>
                <a:gd name="f16" fmla="val f4"/>
                <a:gd name="f17" fmla="+- f16 0 f14"/>
                <a:gd name="f18" fmla="+- f15 0 f14"/>
                <a:gd name="f19" fmla="*/ f18 1 1324"/>
                <a:gd name="f20" fmla="*/ f17 1 1356"/>
                <a:gd name="f21" fmla="*/ f14 1 f19"/>
                <a:gd name="f22" fmla="*/ f15 1 f19"/>
                <a:gd name="f23" fmla="*/ f14 1 f20"/>
                <a:gd name="f24" fmla="*/ f16 1 f20"/>
                <a:gd name="f25" fmla="*/ f21 f12 1"/>
                <a:gd name="f26" fmla="*/ f22 f12 1"/>
                <a:gd name="f27" fmla="*/ f24 f13 1"/>
                <a:gd name="f28" fmla="*/ f23 f13 1"/>
              </a:gdLst>
              <a:ahLst/>
              <a:cxnLst>
                <a:cxn ang="3cd4">
                  <a:pos x="hc" y="t"/>
                </a:cxn>
                <a:cxn ang="0">
                  <a:pos x="r" y="vc"/>
                </a:cxn>
                <a:cxn ang="cd4">
                  <a:pos x="hc" y="b"/>
                </a:cxn>
                <a:cxn ang="cd2">
                  <a:pos x="l" y="vc"/>
                </a:cxn>
              </a:cxnLst>
              <a:rect l="f25" t="f28" r="f26" b="f27"/>
              <a:pathLst>
                <a:path w="1324" h="1356">
                  <a:moveTo>
                    <a:pt x="f5" y="f2"/>
                  </a:moveTo>
                  <a:cubicBezTo>
                    <a:pt x="f6" y="f2"/>
                    <a:pt x="f7" y="f8"/>
                    <a:pt x="f7" y="f9"/>
                  </a:cubicBezTo>
                  <a:cubicBezTo>
                    <a:pt x="f7" y="f10"/>
                    <a:pt x="f6" y="f11"/>
                    <a:pt x="f5" y="f11"/>
                  </a:cubicBezTo>
                  <a:cubicBezTo>
                    <a:pt x="f10" y="f11"/>
                    <a:pt x="f3" y="f10"/>
                    <a:pt x="f3" y="f9"/>
                  </a:cubicBezTo>
                  <a:cubicBezTo>
                    <a:pt x="f3" y="f8"/>
                    <a:pt x="f10" y="f2"/>
                    <a:pt x="f5" y="f2"/>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81" name="Google Shape;6886;p88">
              <a:extLst>
                <a:ext uri="{FF2B5EF4-FFF2-40B4-BE49-F238E27FC236}">
                  <a16:creationId xmlns:a16="http://schemas.microsoft.com/office/drawing/2014/main" id="{FD3B6944-614B-6AAD-6D1F-CC706117AB26}"/>
                </a:ext>
              </a:extLst>
            </p:cNvPr>
            <p:cNvSpPr/>
            <p:nvPr/>
          </p:nvSpPr>
          <p:spPr>
            <a:xfrm>
              <a:off x="7680191" y="916978"/>
              <a:ext cx="26810" cy="159489"/>
            </a:xfrm>
            <a:custGeom>
              <a:avLst/>
              <a:gdLst>
                <a:gd name="f0" fmla="val w"/>
                <a:gd name="f1" fmla="val h"/>
                <a:gd name="f2" fmla="val 0"/>
                <a:gd name="f3" fmla="val 694"/>
                <a:gd name="f4" fmla="val 4128"/>
                <a:gd name="f5" fmla="val 347"/>
                <a:gd name="f6" fmla="val 1"/>
                <a:gd name="f7" fmla="val 158"/>
                <a:gd name="f8" fmla="val 95"/>
                <a:gd name="f9" fmla="val 4096"/>
                <a:gd name="f10" fmla="val 221"/>
                <a:gd name="f11" fmla="val 473"/>
                <a:gd name="f12" fmla="val 567"/>
                <a:gd name="f13" fmla="val 693"/>
                <a:gd name="f14" fmla="val 536"/>
                <a:gd name="f15" fmla="*/ f0 1 694"/>
                <a:gd name="f16" fmla="*/ f1 1 4128"/>
                <a:gd name="f17" fmla="val f2"/>
                <a:gd name="f18" fmla="val f3"/>
                <a:gd name="f19" fmla="val f4"/>
                <a:gd name="f20" fmla="+- f19 0 f17"/>
                <a:gd name="f21" fmla="+- f18 0 f17"/>
                <a:gd name="f22" fmla="*/ f21 1 694"/>
                <a:gd name="f23" fmla="*/ f20 1 4128"/>
                <a:gd name="f24" fmla="*/ f17 1 f22"/>
                <a:gd name="f25" fmla="*/ f18 1 f22"/>
                <a:gd name="f26" fmla="*/ f17 1 f23"/>
                <a:gd name="f27" fmla="*/ f19 1 f23"/>
                <a:gd name="f28" fmla="*/ f24 f15 1"/>
                <a:gd name="f29" fmla="*/ f25 f15 1"/>
                <a:gd name="f30" fmla="*/ f27 f16 1"/>
                <a:gd name="f31" fmla="*/ f26 f16 1"/>
              </a:gdLst>
              <a:ahLst/>
              <a:cxnLst>
                <a:cxn ang="3cd4">
                  <a:pos x="hc" y="t"/>
                </a:cxn>
                <a:cxn ang="0">
                  <a:pos x="r" y="vc"/>
                </a:cxn>
                <a:cxn ang="cd4">
                  <a:pos x="hc" y="b"/>
                </a:cxn>
                <a:cxn ang="cd2">
                  <a:pos x="l" y="vc"/>
                </a:cxn>
              </a:cxnLst>
              <a:rect l="f28" t="f31" r="f29" b="f30"/>
              <a:pathLst>
                <a:path w="694" h="4128">
                  <a:moveTo>
                    <a:pt x="f5" y="f6"/>
                  </a:moveTo>
                  <a:cubicBezTo>
                    <a:pt x="f7" y="f6"/>
                    <a:pt x="f2" y="f7"/>
                    <a:pt x="f2" y="f5"/>
                  </a:cubicBezTo>
                  <a:lnTo>
                    <a:pt x="f2" y="f4"/>
                  </a:lnTo>
                  <a:cubicBezTo>
                    <a:pt x="f8" y="f9"/>
                    <a:pt x="f10" y="f9"/>
                    <a:pt x="f5" y="f9"/>
                  </a:cubicBezTo>
                  <a:cubicBezTo>
                    <a:pt x="f11" y="f9"/>
                    <a:pt x="f12" y="f9"/>
                    <a:pt x="f13" y="f4"/>
                  </a:cubicBezTo>
                  <a:lnTo>
                    <a:pt x="f13" y="f5"/>
                  </a:lnTo>
                  <a:cubicBezTo>
                    <a:pt x="f13" y="f7"/>
                    <a:pt x="f14" y="f6"/>
                    <a:pt x="f5" y="f6"/>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82" name="Google Shape;6887;p88">
              <a:extLst>
                <a:ext uri="{FF2B5EF4-FFF2-40B4-BE49-F238E27FC236}">
                  <a16:creationId xmlns:a16="http://schemas.microsoft.com/office/drawing/2014/main" id="{B0551652-2B9C-E1A6-C581-07188883245B}"/>
                </a:ext>
              </a:extLst>
            </p:cNvPr>
            <p:cNvSpPr/>
            <p:nvPr/>
          </p:nvSpPr>
          <p:spPr>
            <a:xfrm>
              <a:off x="7653418" y="1103013"/>
              <a:ext cx="79123" cy="79360"/>
            </a:xfrm>
            <a:custGeom>
              <a:avLst/>
              <a:gdLst>
                <a:gd name="f0" fmla="val w"/>
                <a:gd name="f1" fmla="val h"/>
                <a:gd name="f2" fmla="val 0"/>
                <a:gd name="f3" fmla="val 2048"/>
                <a:gd name="f4" fmla="val 2054"/>
                <a:gd name="f5" fmla="val 938"/>
                <a:gd name="f6" fmla="val 417"/>
                <a:gd name="f7" fmla="val 451"/>
                <a:gd name="f8" fmla="val 1014"/>
                <a:gd name="f9" fmla="val 1549"/>
                <a:gd name="f10" fmla="val 473"/>
                <a:gd name="f11" fmla="val 1040"/>
                <a:gd name="f12" fmla="val 1575"/>
                <a:gd name="f13" fmla="val 1581"/>
                <a:gd name="f14" fmla="val 447"/>
                <a:gd name="f15" fmla="val 6"/>
                <a:gd name="f16" fmla="val 1006"/>
                <a:gd name="f17" fmla="val 2"/>
                <a:gd name="f18" fmla="val 972"/>
                <a:gd name="f19" fmla="*/ f0 1 2048"/>
                <a:gd name="f20" fmla="*/ f1 1 2054"/>
                <a:gd name="f21" fmla="val f2"/>
                <a:gd name="f22" fmla="val f3"/>
                <a:gd name="f23" fmla="val f4"/>
                <a:gd name="f24" fmla="+- f23 0 f21"/>
                <a:gd name="f25" fmla="+- f22 0 f21"/>
                <a:gd name="f26" fmla="*/ f25 1 2048"/>
                <a:gd name="f27" fmla="*/ f24 1 2054"/>
                <a:gd name="f28" fmla="*/ f21 1 f26"/>
                <a:gd name="f29" fmla="*/ f22 1 f26"/>
                <a:gd name="f30" fmla="*/ f21 1 f27"/>
                <a:gd name="f31" fmla="*/ f23 1 f27"/>
                <a:gd name="f32" fmla="*/ f28 f19 1"/>
                <a:gd name="f33" fmla="*/ f29 f19 1"/>
                <a:gd name="f34" fmla="*/ f31 f20 1"/>
                <a:gd name="f35" fmla="*/ f30 f20 1"/>
              </a:gdLst>
              <a:ahLst/>
              <a:cxnLst>
                <a:cxn ang="3cd4">
                  <a:pos x="hc" y="t"/>
                </a:cxn>
                <a:cxn ang="0">
                  <a:pos x="r" y="vc"/>
                </a:cxn>
                <a:cxn ang="cd4">
                  <a:pos x="hc" y="b"/>
                </a:cxn>
                <a:cxn ang="cd2">
                  <a:pos x="l" y="vc"/>
                </a:cxn>
              </a:cxnLst>
              <a:rect l="f32" t="f35" r="f33" b="f34"/>
              <a:pathLst>
                <a:path w="2048" h="2054">
                  <a:moveTo>
                    <a:pt x="f5" y="f2"/>
                  </a:moveTo>
                  <a:cubicBezTo>
                    <a:pt x="f6" y="f2"/>
                    <a:pt x="f2" y="f7"/>
                    <a:pt x="f2" y="f8"/>
                  </a:cubicBezTo>
                  <a:cubicBezTo>
                    <a:pt x="f2" y="f9"/>
                    <a:pt x="f10" y="f4"/>
                    <a:pt x="f11" y="f4"/>
                  </a:cubicBezTo>
                  <a:cubicBezTo>
                    <a:pt x="f12" y="f4"/>
                    <a:pt x="f3" y="f13"/>
                    <a:pt x="f3" y="f8"/>
                  </a:cubicBezTo>
                  <a:cubicBezTo>
                    <a:pt x="f3" y="f14"/>
                    <a:pt x="f12" y="f15"/>
                    <a:pt x="f11" y="f15"/>
                  </a:cubicBezTo>
                  <a:cubicBezTo>
                    <a:pt x="f16" y="f17"/>
                    <a:pt x="f18" y="f2"/>
                    <a:pt x="f5" y="f2"/>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83" name="Google Shape;6888;p88">
              <a:extLst>
                <a:ext uri="{FF2B5EF4-FFF2-40B4-BE49-F238E27FC236}">
                  <a16:creationId xmlns:a16="http://schemas.microsoft.com/office/drawing/2014/main" id="{6831A02A-00C4-0BCE-24D6-EA9A7D994B6D}"/>
                </a:ext>
              </a:extLst>
            </p:cNvPr>
            <p:cNvSpPr/>
            <p:nvPr/>
          </p:nvSpPr>
          <p:spPr>
            <a:xfrm>
              <a:off x="7576727" y="1190868"/>
              <a:ext cx="247116" cy="176524"/>
            </a:xfrm>
            <a:custGeom>
              <a:avLst/>
              <a:gdLst>
                <a:gd name="f0" fmla="val w"/>
                <a:gd name="f1" fmla="val h"/>
                <a:gd name="f2" fmla="val 0"/>
                <a:gd name="f3" fmla="val 6396"/>
                <a:gd name="f4" fmla="val 4569"/>
                <a:gd name="f5" fmla="val 1954"/>
                <a:gd name="f6" fmla="val 2520"/>
                <a:gd name="f7" fmla="val 4222"/>
                <a:gd name="f8" fmla="val 4411"/>
                <a:gd name="f9" fmla="val 158"/>
                <a:gd name="f10" fmla="val 4568"/>
                <a:gd name="f11" fmla="val 347"/>
                <a:gd name="f12" fmla="val 3781"/>
                <a:gd name="f13" fmla="val 3970"/>
                <a:gd name="f14" fmla="val 4127"/>
                <a:gd name="f15" fmla="val 3875"/>
                <a:gd name="f16" fmla="val 5136"/>
                <a:gd name="f17" fmla="val 5577"/>
                <a:gd name="f18" fmla="val 3844"/>
                <a:gd name="f19" fmla="val 6018"/>
                <a:gd name="f20" fmla="val 3718"/>
                <a:gd name="f21" fmla="val 3434"/>
                <a:gd name="f22" fmla="val 5986"/>
                <a:gd name="f23" fmla="val 3277"/>
                <a:gd name="f24" fmla="val 5608"/>
                <a:gd name="f25" fmla="val 2930"/>
                <a:gd name="f26" fmla="val 5514"/>
                <a:gd name="f27" fmla="val 2489"/>
                <a:gd name="f28" fmla="val 4442"/>
                <a:gd name="f29" fmla="val 3497"/>
                <a:gd name="f30" fmla="val 2741"/>
                <a:gd name="f31" fmla="val 1733"/>
                <a:gd name="f32" fmla="val 788"/>
                <a:gd name="f33" fmla="val 410"/>
                <a:gd name="f34" fmla="val 2426"/>
                <a:gd name="f35" fmla="val 315"/>
                <a:gd name="f36" fmla="val 2206"/>
                <a:gd name="f37" fmla="val 189"/>
                <a:gd name="f38" fmla="*/ f0 1 6396"/>
                <a:gd name="f39" fmla="*/ f1 1 4569"/>
                <a:gd name="f40" fmla="val f2"/>
                <a:gd name="f41" fmla="val f3"/>
                <a:gd name="f42" fmla="val f4"/>
                <a:gd name="f43" fmla="+- f42 0 f40"/>
                <a:gd name="f44" fmla="+- f41 0 f40"/>
                <a:gd name="f45" fmla="*/ f44 1 6396"/>
                <a:gd name="f46" fmla="*/ f43 1 4569"/>
                <a:gd name="f47" fmla="*/ f40 1 f45"/>
                <a:gd name="f48" fmla="*/ f41 1 f45"/>
                <a:gd name="f49" fmla="*/ f40 1 f46"/>
                <a:gd name="f50" fmla="*/ f42 1 f46"/>
                <a:gd name="f51" fmla="*/ f47 f38 1"/>
                <a:gd name="f52" fmla="*/ f48 f38 1"/>
                <a:gd name="f53" fmla="*/ f50 f39 1"/>
                <a:gd name="f54" fmla="*/ f49 f39 1"/>
              </a:gdLst>
              <a:ahLst/>
              <a:cxnLst>
                <a:cxn ang="3cd4">
                  <a:pos x="hc" y="t"/>
                </a:cxn>
                <a:cxn ang="0">
                  <a:pos x="r" y="vc"/>
                </a:cxn>
                <a:cxn ang="cd4">
                  <a:pos x="hc" y="b"/>
                </a:cxn>
                <a:cxn ang="cd2">
                  <a:pos x="l" y="vc"/>
                </a:cxn>
              </a:cxnLst>
              <a:rect l="f51" t="f54" r="f52" b="f53"/>
              <a:pathLst>
                <a:path w="6396" h="4569">
                  <a:moveTo>
                    <a:pt x="f5" y="f2"/>
                  </a:moveTo>
                  <a:lnTo>
                    <a:pt x="f2" y="f6"/>
                  </a:lnTo>
                  <a:lnTo>
                    <a:pt x="f2" y="f7"/>
                  </a:lnTo>
                  <a:cubicBezTo>
                    <a:pt x="f2" y="f8"/>
                    <a:pt x="f9" y="f10"/>
                    <a:pt x="f11" y="f10"/>
                  </a:cubicBezTo>
                  <a:lnTo>
                    <a:pt x="f12" y="f10"/>
                  </a:lnTo>
                  <a:cubicBezTo>
                    <a:pt x="f13" y="f10"/>
                    <a:pt x="f14" y="f8"/>
                    <a:pt x="f14" y="f7"/>
                  </a:cubicBezTo>
                  <a:lnTo>
                    <a:pt x="f14" y="f15"/>
                  </a:lnTo>
                  <a:lnTo>
                    <a:pt x="f16" y="f15"/>
                  </a:lnTo>
                  <a:cubicBezTo>
                    <a:pt x="f17" y="f18"/>
                    <a:pt x="f19" y="f20"/>
                    <a:pt x="f3" y="f21"/>
                  </a:cubicBezTo>
                  <a:cubicBezTo>
                    <a:pt x="f22" y="f23"/>
                    <a:pt x="f24" y="f25"/>
                    <a:pt x="f26" y="f27"/>
                  </a:cubicBezTo>
                  <a:lnTo>
                    <a:pt x="f28" y="f27"/>
                  </a:lnTo>
                  <a:cubicBezTo>
                    <a:pt x="f29" y="f27"/>
                    <a:pt x="f30" y="f31"/>
                    <a:pt x="f30" y="f32"/>
                  </a:cubicBezTo>
                  <a:lnTo>
                    <a:pt x="f30" y="f33"/>
                  </a:lnTo>
                  <a:cubicBezTo>
                    <a:pt x="f34" y="f35"/>
                    <a:pt x="f36" y="f37"/>
                    <a:pt x="f5" y="f2"/>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84" name="Google Shape;6889;p88">
              <a:extLst>
                <a:ext uri="{FF2B5EF4-FFF2-40B4-BE49-F238E27FC236}">
                  <a16:creationId xmlns:a16="http://schemas.microsoft.com/office/drawing/2014/main" id="{9CA23E23-8FD6-672F-8384-A6A00176DB4F}"/>
                </a:ext>
              </a:extLst>
            </p:cNvPr>
            <p:cNvSpPr/>
            <p:nvPr/>
          </p:nvSpPr>
          <p:spPr>
            <a:xfrm>
              <a:off x="7705731" y="1048451"/>
              <a:ext cx="197236" cy="214234"/>
            </a:xfrm>
            <a:custGeom>
              <a:avLst/>
              <a:gdLst>
                <a:gd name="f0" fmla="val w"/>
                <a:gd name="f1" fmla="val h"/>
                <a:gd name="f2" fmla="val 0"/>
                <a:gd name="f3" fmla="val 5105"/>
                <a:gd name="f4" fmla="val 5545"/>
                <a:gd name="f5" fmla="val 4128"/>
                <a:gd name="f6" fmla="val 694"/>
                <a:gd name="f7" fmla="val 662"/>
                <a:gd name="f8" fmla="val 1040"/>
                <a:gd name="f9" fmla="val 1103"/>
                <a:gd name="f10" fmla="val 1355"/>
                <a:gd name="f11" fmla="val 1387"/>
                <a:gd name="f12" fmla="val 1827"/>
                <a:gd name="f13" fmla="val 2426"/>
                <a:gd name="f14" fmla="val 3245"/>
                <a:gd name="f15" fmla="val 788"/>
                <a:gd name="f16" fmla="val 3938"/>
                <a:gd name="f17" fmla="val 1"/>
                <a:gd name="f18" fmla="val 4127"/>
                <a:gd name="f19" fmla="val 4505"/>
                <a:gd name="f20" fmla="val 5072"/>
                <a:gd name="f21" fmla="val 473"/>
                <a:gd name="f22" fmla="val 1009"/>
                <a:gd name="f23" fmla="val 2080"/>
                <a:gd name="f24" fmla="val 2238"/>
                <a:gd name="f25" fmla="val 4946"/>
                <a:gd name="f26" fmla="val 2742"/>
                <a:gd name="f27" fmla="val 3372"/>
                <a:gd name="f28" fmla="val 3624"/>
                <a:gd name="f29" fmla="val 3844"/>
                <a:gd name="f30" fmla="val 4600"/>
                <a:gd name="f31" fmla="val 4065"/>
                <a:gd name="f32" fmla="val 4726"/>
                <a:gd name="f33" fmla="val 4443"/>
                <a:gd name="f34" fmla="val 4064"/>
                <a:gd name="f35" fmla="val 4758"/>
                <a:gd name="f36" fmla="val 4916"/>
                <a:gd name="f37" fmla="val 3655"/>
                <a:gd name="f38" fmla="val 3340"/>
                <a:gd name="f39" fmla="val 2993"/>
                <a:gd name="f40" fmla="val 4947"/>
                <a:gd name="f41" fmla="val 2678"/>
                <a:gd name="f42" fmla="val 1008"/>
                <a:gd name="f43" fmla="*/ f0 1 5105"/>
                <a:gd name="f44" fmla="*/ f1 1 5545"/>
                <a:gd name="f45" fmla="val f2"/>
                <a:gd name="f46" fmla="val f3"/>
                <a:gd name="f47" fmla="val f4"/>
                <a:gd name="f48" fmla="+- f47 0 f45"/>
                <a:gd name="f49" fmla="+- f46 0 f45"/>
                <a:gd name="f50" fmla="*/ f49 1 5105"/>
                <a:gd name="f51" fmla="*/ f48 1 5545"/>
                <a:gd name="f52" fmla="*/ f45 1 f50"/>
                <a:gd name="f53" fmla="*/ f46 1 f50"/>
                <a:gd name="f54" fmla="*/ f45 1 f51"/>
                <a:gd name="f55" fmla="*/ f47 1 f51"/>
                <a:gd name="f56" fmla="*/ f52 f43 1"/>
                <a:gd name="f57" fmla="*/ f53 f43 1"/>
                <a:gd name="f58" fmla="*/ f55 f44 1"/>
                <a:gd name="f59" fmla="*/ f54 f44 1"/>
              </a:gdLst>
              <a:ahLst/>
              <a:cxnLst>
                <a:cxn ang="3cd4">
                  <a:pos x="hc" y="t"/>
                </a:cxn>
                <a:cxn ang="0">
                  <a:pos x="r" y="vc"/>
                </a:cxn>
                <a:cxn ang="cd4">
                  <a:pos x="hc" y="b"/>
                </a:cxn>
                <a:cxn ang="cd2">
                  <a:pos x="l" y="vc"/>
                </a:cxn>
              </a:cxnLst>
              <a:rect l="f56" t="f59" r="f57" b="f58"/>
              <a:pathLst>
                <a:path w="5105" h="5545">
                  <a:moveTo>
                    <a:pt x="f5" y="f2"/>
                  </a:moveTo>
                  <a:lnTo>
                    <a:pt x="f6" y="f7"/>
                  </a:lnTo>
                  <a:lnTo>
                    <a:pt x="f6" y="f8"/>
                  </a:lnTo>
                  <a:cubicBezTo>
                    <a:pt x="f9" y="f10"/>
                    <a:pt x="f11" y="f12"/>
                    <a:pt x="f11" y="f13"/>
                  </a:cubicBezTo>
                  <a:cubicBezTo>
                    <a:pt x="f11" y="f14"/>
                    <a:pt x="f15" y="f16"/>
                    <a:pt x="f17" y="f18"/>
                  </a:cubicBezTo>
                  <a:lnTo>
                    <a:pt x="f17" y="f19"/>
                  </a:lnTo>
                  <a:cubicBezTo>
                    <a:pt x="f17" y="f20"/>
                    <a:pt x="f21" y="f4"/>
                    <a:pt x="f22" y="f4"/>
                  </a:cubicBezTo>
                  <a:lnTo>
                    <a:pt x="f23" y="f4"/>
                  </a:lnTo>
                  <a:cubicBezTo>
                    <a:pt x="f24" y="f25"/>
                    <a:pt x="f26" y="f19"/>
                    <a:pt x="f27" y="f19"/>
                  </a:cubicBezTo>
                  <a:cubicBezTo>
                    <a:pt x="f28" y="f19"/>
                    <a:pt x="f29" y="f30"/>
                    <a:pt x="f31" y="f32"/>
                  </a:cubicBezTo>
                  <a:lnTo>
                    <a:pt x="f31" y="f18"/>
                  </a:lnTo>
                  <a:lnTo>
                    <a:pt x="f5" y="f18"/>
                  </a:lnTo>
                  <a:cubicBezTo>
                    <a:pt x="f33" y="f34"/>
                    <a:pt x="f35" y="f16"/>
                    <a:pt x="f36" y="f37"/>
                  </a:cubicBezTo>
                  <a:cubicBezTo>
                    <a:pt x="f3" y="f38"/>
                    <a:pt x="f3" y="f39"/>
                    <a:pt x="f40" y="f41"/>
                  </a:cubicBezTo>
                  <a:lnTo>
                    <a:pt x="f5" y="f42"/>
                  </a:lnTo>
                  <a:lnTo>
                    <a:pt x="f5" y="f2"/>
                  </a:ln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85" name="Google Shape;6890;p88">
              <a:extLst>
                <a:ext uri="{FF2B5EF4-FFF2-40B4-BE49-F238E27FC236}">
                  <a16:creationId xmlns:a16="http://schemas.microsoft.com/office/drawing/2014/main" id="{13C6FDD5-95F2-A293-B397-36FAEE337781}"/>
                </a:ext>
              </a:extLst>
            </p:cNvPr>
            <p:cNvSpPr/>
            <p:nvPr/>
          </p:nvSpPr>
          <p:spPr>
            <a:xfrm>
              <a:off x="7734937" y="916356"/>
              <a:ext cx="188741" cy="129698"/>
            </a:xfrm>
            <a:custGeom>
              <a:avLst/>
              <a:gdLst>
                <a:gd name="f0" fmla="val w"/>
                <a:gd name="f1" fmla="val h"/>
                <a:gd name="f2" fmla="val 0"/>
                <a:gd name="f3" fmla="val 4885"/>
                <a:gd name="f4" fmla="val 3357"/>
                <a:gd name="f5" fmla="val 3376"/>
                <a:gd name="f6" fmla="val 1"/>
                <a:gd name="f7" fmla="val 3025"/>
                <a:gd name="f8" fmla="val 2679"/>
                <a:gd name="f9" fmla="val 143"/>
                <a:gd name="f10" fmla="val 2427"/>
                <a:gd name="f11" fmla="val 426"/>
                <a:gd name="f12" fmla="val 2143"/>
                <a:gd name="f13" fmla="val 678"/>
                <a:gd name="f14" fmla="val 3356"/>
                <a:gd name="f15" fmla="val 4191"/>
                <a:gd name="f16" fmla="val 2537"/>
                <a:gd name="f17" fmla="val 4349"/>
                <a:gd name="f18" fmla="val 2379"/>
                <a:gd name="f19" fmla="val 4884"/>
                <a:gd name="f20" fmla="val 1844"/>
                <a:gd name="f21" fmla="val 962"/>
                <a:gd name="f22" fmla="val 4081"/>
                <a:gd name="f23" fmla="val 3726"/>
                <a:gd name="f24" fmla="*/ f0 1 4885"/>
                <a:gd name="f25" fmla="*/ f1 1 3357"/>
                <a:gd name="f26" fmla="val f2"/>
                <a:gd name="f27" fmla="val f3"/>
                <a:gd name="f28" fmla="val f4"/>
                <a:gd name="f29" fmla="+- f28 0 f26"/>
                <a:gd name="f30" fmla="+- f27 0 f26"/>
                <a:gd name="f31" fmla="*/ f30 1 4885"/>
                <a:gd name="f32" fmla="*/ f29 1 3357"/>
                <a:gd name="f33" fmla="*/ f26 1 f31"/>
                <a:gd name="f34" fmla="*/ f27 1 f31"/>
                <a:gd name="f35" fmla="*/ f26 1 f32"/>
                <a:gd name="f36" fmla="*/ f28 1 f32"/>
                <a:gd name="f37" fmla="*/ f33 f24 1"/>
                <a:gd name="f38" fmla="*/ f34 f24 1"/>
                <a:gd name="f39" fmla="*/ f36 f25 1"/>
                <a:gd name="f40" fmla="*/ f35 f25 1"/>
              </a:gdLst>
              <a:ahLst/>
              <a:cxnLst>
                <a:cxn ang="3cd4">
                  <a:pos x="hc" y="t"/>
                </a:cxn>
                <a:cxn ang="0">
                  <a:pos x="r" y="vc"/>
                </a:cxn>
                <a:cxn ang="cd4">
                  <a:pos x="hc" y="b"/>
                </a:cxn>
                <a:cxn ang="cd2">
                  <a:pos x="l" y="vc"/>
                </a:cxn>
              </a:cxnLst>
              <a:rect l="f37" t="f40" r="f38" b="f39"/>
              <a:pathLst>
                <a:path w="4885" h="3357">
                  <a:moveTo>
                    <a:pt x="f5" y="f6"/>
                  </a:moveTo>
                  <a:cubicBezTo>
                    <a:pt x="f7" y="f6"/>
                    <a:pt x="f8" y="f9"/>
                    <a:pt x="f10" y="f11"/>
                  </a:cubicBezTo>
                  <a:lnTo>
                    <a:pt x="f12" y="f13"/>
                  </a:lnTo>
                  <a:lnTo>
                    <a:pt x="f6" y="f13"/>
                  </a:lnTo>
                  <a:lnTo>
                    <a:pt x="f6" y="f14"/>
                  </a:lnTo>
                  <a:lnTo>
                    <a:pt x="f15" y="f16"/>
                  </a:lnTo>
                  <a:lnTo>
                    <a:pt x="f17" y="f18"/>
                  </a:lnTo>
                  <a:cubicBezTo>
                    <a:pt x="f19" y="f20"/>
                    <a:pt x="f19" y="f21"/>
                    <a:pt x="f17" y="f11"/>
                  </a:cubicBezTo>
                  <a:cubicBezTo>
                    <a:pt x="f22" y="f9"/>
                    <a:pt x="f23" y="f6"/>
                    <a:pt x="f5" y="f6"/>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86" name="Google Shape;6891;p88">
              <a:extLst>
                <a:ext uri="{FF2B5EF4-FFF2-40B4-BE49-F238E27FC236}">
                  <a16:creationId xmlns:a16="http://schemas.microsoft.com/office/drawing/2014/main" id="{39E5FC0F-0331-054F-C64C-775F474E8501}"/>
                </a:ext>
              </a:extLst>
            </p:cNvPr>
            <p:cNvSpPr/>
            <p:nvPr/>
          </p:nvSpPr>
          <p:spPr>
            <a:xfrm>
              <a:off x="7495163" y="944986"/>
              <a:ext cx="158255" cy="306772"/>
            </a:xfrm>
            <a:custGeom>
              <a:avLst/>
              <a:gdLst>
                <a:gd name="f0" fmla="val w"/>
                <a:gd name="f1" fmla="val h"/>
                <a:gd name="f2" fmla="val 0"/>
                <a:gd name="f3" fmla="val 4096"/>
                <a:gd name="f4" fmla="val 7940"/>
                <a:gd name="f5" fmla="val 1828"/>
                <a:gd name="f6" fmla="val 95"/>
                <a:gd name="f7" fmla="val 1985"/>
                <a:gd name="f8" fmla="val 4316"/>
                <a:gd name="f9" fmla="val 5766"/>
                <a:gd name="f10" fmla="val 757"/>
                <a:gd name="f11" fmla="val 7120"/>
                <a:gd name="f12" fmla="val 1954"/>
                <a:gd name="f13" fmla="val 7939"/>
                <a:gd name="f14" fmla="val 3592"/>
                <a:gd name="f15" fmla="val 5829"/>
                <a:gd name="f16" fmla="val 3466"/>
                <a:gd name="f17" fmla="val 5576"/>
                <a:gd name="f18" fmla="val 3434"/>
                <a:gd name="f19" fmla="val 5356"/>
                <a:gd name="f20" fmla="val 5104"/>
                <a:gd name="f21" fmla="val 4568"/>
                <a:gd name="f22" fmla="val 3718"/>
                <a:gd name="f23" fmla="val 4033"/>
                <a:gd name="f24" fmla="*/ f0 1 4096"/>
                <a:gd name="f25" fmla="*/ f1 1 7940"/>
                <a:gd name="f26" fmla="val f2"/>
                <a:gd name="f27" fmla="val f3"/>
                <a:gd name="f28" fmla="val f4"/>
                <a:gd name="f29" fmla="+- f28 0 f26"/>
                <a:gd name="f30" fmla="+- f27 0 f26"/>
                <a:gd name="f31" fmla="*/ f30 1 4096"/>
                <a:gd name="f32" fmla="*/ f29 1 7940"/>
                <a:gd name="f33" fmla="*/ f26 1 f31"/>
                <a:gd name="f34" fmla="*/ f27 1 f31"/>
                <a:gd name="f35" fmla="*/ f26 1 f32"/>
                <a:gd name="f36" fmla="*/ f28 1 f32"/>
                <a:gd name="f37" fmla="*/ f33 f24 1"/>
                <a:gd name="f38" fmla="*/ f34 f24 1"/>
                <a:gd name="f39" fmla="*/ f36 f25 1"/>
                <a:gd name="f40" fmla="*/ f35 f25 1"/>
              </a:gdLst>
              <a:ahLst/>
              <a:cxnLst>
                <a:cxn ang="3cd4">
                  <a:pos x="hc" y="t"/>
                </a:cxn>
                <a:cxn ang="0">
                  <a:pos x="r" y="vc"/>
                </a:cxn>
                <a:cxn ang="cd4">
                  <a:pos x="hc" y="b"/>
                </a:cxn>
                <a:cxn ang="cd2">
                  <a:pos x="l" y="vc"/>
                </a:cxn>
              </a:cxnLst>
              <a:rect l="f37" t="f40" r="f38" b="f39"/>
              <a:pathLst>
                <a:path w="4096" h="7940">
                  <a:moveTo>
                    <a:pt x="f3" y="f2"/>
                  </a:moveTo>
                  <a:cubicBezTo>
                    <a:pt x="f5" y="f6"/>
                    <a:pt x="f2" y="f7"/>
                    <a:pt x="f2" y="f8"/>
                  </a:cubicBezTo>
                  <a:cubicBezTo>
                    <a:pt x="f2" y="f9"/>
                    <a:pt x="f10" y="f11"/>
                    <a:pt x="f12" y="f13"/>
                  </a:cubicBezTo>
                  <a:lnTo>
                    <a:pt x="f14" y="f15"/>
                  </a:lnTo>
                  <a:cubicBezTo>
                    <a:pt x="f16" y="f17"/>
                    <a:pt x="f18" y="f19"/>
                    <a:pt x="f18" y="f20"/>
                  </a:cubicBezTo>
                  <a:cubicBezTo>
                    <a:pt x="f18" y="f21"/>
                    <a:pt x="f22" y="f23"/>
                    <a:pt x="f3" y="f22"/>
                  </a:cubicBezTo>
                  <a:lnTo>
                    <a:pt x="f3" y="f2"/>
                  </a:ln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grpSp>
      <p:grpSp>
        <p:nvGrpSpPr>
          <p:cNvPr id="87" name="Google Shape;6922;p88">
            <a:extLst>
              <a:ext uri="{FF2B5EF4-FFF2-40B4-BE49-F238E27FC236}">
                <a16:creationId xmlns:a16="http://schemas.microsoft.com/office/drawing/2014/main" id="{EFA704F8-69E6-C52E-4796-20E972F18C44}"/>
              </a:ext>
            </a:extLst>
          </p:cNvPr>
          <p:cNvGrpSpPr/>
          <p:nvPr/>
        </p:nvGrpSpPr>
        <p:grpSpPr>
          <a:xfrm>
            <a:off x="4871355" y="1222518"/>
            <a:ext cx="564795" cy="600565"/>
            <a:chOff x="4970687" y="916887"/>
            <a:chExt cx="423596" cy="450424"/>
          </a:xfrm>
          <a:solidFill>
            <a:schemeClr val="bg1"/>
          </a:solidFill>
        </p:grpSpPr>
        <p:sp>
          <p:nvSpPr>
            <p:cNvPr id="88" name="Google Shape;6923;p88">
              <a:extLst>
                <a:ext uri="{FF2B5EF4-FFF2-40B4-BE49-F238E27FC236}">
                  <a16:creationId xmlns:a16="http://schemas.microsoft.com/office/drawing/2014/main" id="{EF8E444E-8A12-A21A-219B-652B6A8C4176}"/>
                </a:ext>
              </a:extLst>
            </p:cNvPr>
            <p:cNvSpPr/>
            <p:nvPr/>
          </p:nvSpPr>
          <p:spPr>
            <a:xfrm>
              <a:off x="5051008" y="1206587"/>
              <a:ext cx="130283" cy="53592"/>
            </a:xfrm>
            <a:custGeom>
              <a:avLst/>
              <a:gdLst>
                <a:gd name="f0" fmla="val w"/>
                <a:gd name="f1" fmla="val h"/>
                <a:gd name="f2" fmla="val 0"/>
                <a:gd name="f3" fmla="val 3372"/>
                <a:gd name="f4" fmla="val 1387"/>
                <a:gd name="f5" fmla="val 1670"/>
                <a:gd name="f6" fmla="val 1"/>
                <a:gd name="f7" fmla="val 883"/>
                <a:gd name="f8" fmla="val 158"/>
                <a:gd name="f9" fmla="val 599"/>
                <a:gd name="f10" fmla="val 3371"/>
                <a:gd name="f11" fmla="val 3214"/>
                <a:gd name="f12" fmla="val 2489"/>
                <a:gd name="f13" fmla="*/ f0 1 3372"/>
                <a:gd name="f14" fmla="*/ f1 1 1387"/>
                <a:gd name="f15" fmla="val f2"/>
                <a:gd name="f16" fmla="val f3"/>
                <a:gd name="f17" fmla="val f4"/>
                <a:gd name="f18" fmla="+- f17 0 f15"/>
                <a:gd name="f19" fmla="+- f16 0 f15"/>
                <a:gd name="f20" fmla="*/ f19 1 3372"/>
                <a:gd name="f21" fmla="*/ f18 1 1387"/>
                <a:gd name="f22" fmla="*/ f15 1 f20"/>
                <a:gd name="f23" fmla="*/ f16 1 f20"/>
                <a:gd name="f24" fmla="*/ f15 1 f21"/>
                <a:gd name="f25" fmla="*/ f17 1 f21"/>
                <a:gd name="f26" fmla="*/ f22 f13 1"/>
                <a:gd name="f27" fmla="*/ f23 f13 1"/>
                <a:gd name="f28" fmla="*/ f25 f14 1"/>
                <a:gd name="f29" fmla="*/ f24 f14 1"/>
              </a:gdLst>
              <a:ahLst/>
              <a:cxnLst>
                <a:cxn ang="3cd4">
                  <a:pos x="hc" y="t"/>
                </a:cxn>
                <a:cxn ang="0">
                  <a:pos x="r" y="vc"/>
                </a:cxn>
                <a:cxn ang="cd4">
                  <a:pos x="hc" y="b"/>
                </a:cxn>
                <a:cxn ang="cd2">
                  <a:pos x="l" y="vc"/>
                </a:cxn>
              </a:cxnLst>
              <a:rect l="f26" t="f29" r="f27" b="f28"/>
              <a:pathLst>
                <a:path w="3372" h="1387">
                  <a:moveTo>
                    <a:pt x="f5" y="f6"/>
                  </a:moveTo>
                  <a:cubicBezTo>
                    <a:pt x="f7" y="f6"/>
                    <a:pt x="f8" y="f9"/>
                    <a:pt x="f2" y="f4"/>
                  </a:cubicBezTo>
                  <a:lnTo>
                    <a:pt x="f10" y="f4"/>
                  </a:lnTo>
                  <a:cubicBezTo>
                    <a:pt x="f11" y="f9"/>
                    <a:pt x="f12" y="f6"/>
                    <a:pt x="f5" y="f6"/>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89" name="Google Shape;6924;p88">
              <a:extLst>
                <a:ext uri="{FF2B5EF4-FFF2-40B4-BE49-F238E27FC236}">
                  <a16:creationId xmlns:a16="http://schemas.microsoft.com/office/drawing/2014/main" id="{BF0CDDFD-5B56-B7D8-BCFB-7696D2D642AC}"/>
                </a:ext>
              </a:extLst>
            </p:cNvPr>
            <p:cNvSpPr/>
            <p:nvPr/>
          </p:nvSpPr>
          <p:spPr>
            <a:xfrm>
              <a:off x="5154472" y="1143301"/>
              <a:ext cx="107140" cy="116878"/>
            </a:xfrm>
            <a:custGeom>
              <a:avLst/>
              <a:gdLst>
                <a:gd name="f0" fmla="val w"/>
                <a:gd name="f1" fmla="val h"/>
                <a:gd name="f2" fmla="val 0"/>
                <a:gd name="f3" fmla="val 2773"/>
                <a:gd name="f4" fmla="val 3025"/>
                <a:gd name="f5" fmla="val 2111"/>
                <a:gd name="f6" fmla="val 1387"/>
                <a:gd name="f7" fmla="val 221"/>
                <a:gd name="f8" fmla="val 1298"/>
                <a:gd name="f9" fmla="val 265"/>
                <a:gd name="f10" fmla="val 1179"/>
                <a:gd name="f11" fmla="val 290"/>
                <a:gd name="f12" fmla="val 1049"/>
                <a:gd name="f13" fmla="val 808"/>
                <a:gd name="f14" fmla="val 531"/>
                <a:gd name="f15" fmla="val 205"/>
                <a:gd name="f16" fmla="val 347"/>
                <a:gd name="f17" fmla="val 378"/>
                <a:gd name="f18" fmla="val 63"/>
                <a:gd name="f19" fmla="val 189"/>
                <a:gd name="f20" fmla="val 315"/>
                <a:gd name="f21" fmla="val 662"/>
                <a:gd name="f22" fmla="val 977"/>
                <a:gd name="f23" fmla="val 1229"/>
                <a:gd name="f24" fmla="val 725"/>
                <a:gd name="f25" fmla="val 1575"/>
                <a:gd name="f26" fmla="val 2237"/>
                <a:gd name="f27" fmla="val 1355"/>
                <a:gd name="f28" fmla="val 2521"/>
                <a:gd name="f29" fmla="val 2300"/>
                <a:gd name="f30" fmla="val 126"/>
                <a:gd name="f31" fmla="*/ f0 1 2773"/>
                <a:gd name="f32" fmla="*/ f1 1 3025"/>
                <a:gd name="f33" fmla="val f2"/>
                <a:gd name="f34" fmla="val f3"/>
                <a:gd name="f35" fmla="val f4"/>
                <a:gd name="f36" fmla="+- f35 0 f33"/>
                <a:gd name="f37" fmla="+- f34 0 f33"/>
                <a:gd name="f38" fmla="*/ f37 1 2773"/>
                <a:gd name="f39" fmla="*/ f36 1 3025"/>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2773" h="3025">
                  <a:moveTo>
                    <a:pt x="f5" y="f2"/>
                  </a:moveTo>
                  <a:lnTo>
                    <a:pt x="f6" y="f7"/>
                  </a:lnTo>
                  <a:cubicBezTo>
                    <a:pt x="f8" y="f9"/>
                    <a:pt x="f10" y="f11"/>
                    <a:pt x="f12" y="f11"/>
                  </a:cubicBezTo>
                  <a:cubicBezTo>
                    <a:pt x="f13" y="f11"/>
                    <a:pt x="f14" y="f15"/>
                    <a:pt x="f16" y="f2"/>
                  </a:cubicBezTo>
                  <a:lnTo>
                    <a:pt x="f16" y="f2"/>
                  </a:lnTo>
                  <a:cubicBezTo>
                    <a:pt x="f17" y="f18"/>
                    <a:pt x="f17" y="f19"/>
                    <a:pt x="f17" y="f20"/>
                  </a:cubicBezTo>
                  <a:cubicBezTo>
                    <a:pt x="f17" y="f21"/>
                    <a:pt x="f7" y="f22"/>
                    <a:pt x="f2" y="f23"/>
                  </a:cubicBezTo>
                  <a:cubicBezTo>
                    <a:pt x="f24" y="f25"/>
                    <a:pt x="f23" y="f26"/>
                    <a:pt x="f27" y="f4"/>
                  </a:cubicBezTo>
                  <a:lnTo>
                    <a:pt x="f3" y="f4"/>
                  </a:lnTo>
                  <a:lnTo>
                    <a:pt x="f3" y="f7"/>
                  </a:lnTo>
                  <a:cubicBezTo>
                    <a:pt x="f28" y="f19"/>
                    <a:pt x="f29" y="f30"/>
                    <a:pt x="f5" y="f2"/>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90" name="Google Shape;6925;p88">
              <a:extLst>
                <a:ext uri="{FF2B5EF4-FFF2-40B4-BE49-F238E27FC236}">
                  <a16:creationId xmlns:a16="http://schemas.microsoft.com/office/drawing/2014/main" id="{B9F453DF-192A-517F-D00F-3CE517989EEF}"/>
                </a:ext>
              </a:extLst>
            </p:cNvPr>
            <p:cNvSpPr/>
            <p:nvPr/>
          </p:nvSpPr>
          <p:spPr>
            <a:xfrm>
              <a:off x="4974317" y="996019"/>
              <a:ext cx="194803" cy="264151"/>
            </a:xfrm>
            <a:custGeom>
              <a:avLst/>
              <a:gdLst>
                <a:gd name="f0" fmla="val w"/>
                <a:gd name="f1" fmla="val h"/>
                <a:gd name="f2" fmla="val 0"/>
                <a:gd name="f3" fmla="val 5042"/>
                <a:gd name="f4" fmla="val 6837"/>
                <a:gd name="f5" fmla="val 1"/>
                <a:gd name="f6" fmla="val 1418"/>
                <a:gd name="f7" fmla="val 1450"/>
                <a:gd name="f8" fmla="val 6018"/>
                <a:gd name="f9" fmla="val 1954"/>
                <a:gd name="f10" fmla="val 5356"/>
                <a:gd name="f11" fmla="val 2679"/>
                <a:gd name="f12" fmla="val 4978"/>
                <a:gd name="f13" fmla="val 2427"/>
                <a:gd name="f14" fmla="val 4757"/>
                <a:gd name="f15" fmla="val 2301"/>
                <a:gd name="f16" fmla="val 4442"/>
                <a:gd name="f17" fmla="val 4064"/>
                <a:gd name="f18" fmla="val 3340"/>
                <a:gd name="f19" fmla="val 2931"/>
                <a:gd name="f20" fmla="val 2710"/>
                <a:gd name="f21" fmla="val 3687"/>
                <a:gd name="f22" fmla="val 4128"/>
                <a:gd name="f23" fmla="val 4474"/>
                <a:gd name="f24" fmla="val 2899"/>
                <a:gd name="f25" fmla="val 4758"/>
                <a:gd name="f26" fmla="val 3214"/>
                <a:gd name="f27" fmla="val 4726"/>
                <a:gd name="f28" fmla="val 3056"/>
                <a:gd name="f29" fmla="val 4789"/>
                <a:gd name="f30" fmla="val 2741"/>
                <a:gd name="f31" fmla="val 5041"/>
                <a:gd name="f32" fmla="val 2016"/>
                <a:gd name="f33" fmla="val 4821"/>
                <a:gd name="f34" fmla="val 1607"/>
                <a:gd name="f35" fmla="val 1134"/>
                <a:gd name="f36" fmla="val 662"/>
                <a:gd name="f37" fmla="val 410"/>
                <a:gd name="f38" fmla="val 189"/>
                <a:gd name="f39" fmla="*/ f0 1 5042"/>
                <a:gd name="f40" fmla="*/ f1 1 6837"/>
                <a:gd name="f41" fmla="val f2"/>
                <a:gd name="f42" fmla="val f3"/>
                <a:gd name="f43" fmla="val f4"/>
                <a:gd name="f44" fmla="+- f43 0 f41"/>
                <a:gd name="f45" fmla="+- f42 0 f41"/>
                <a:gd name="f46" fmla="*/ f45 1 5042"/>
                <a:gd name="f47" fmla="*/ f44 1 6837"/>
                <a:gd name="f48" fmla="*/ f41 1 f46"/>
                <a:gd name="f49" fmla="*/ f42 1 f46"/>
                <a:gd name="f50" fmla="*/ f41 1 f47"/>
                <a:gd name="f51" fmla="*/ f43 1 f47"/>
                <a:gd name="f52" fmla="*/ f48 f39 1"/>
                <a:gd name="f53" fmla="*/ f49 f39 1"/>
                <a:gd name="f54" fmla="*/ f51 f40 1"/>
                <a:gd name="f55" fmla="*/ f50 f40 1"/>
              </a:gdLst>
              <a:ahLst/>
              <a:cxnLst>
                <a:cxn ang="3cd4">
                  <a:pos x="hc" y="t"/>
                </a:cxn>
                <a:cxn ang="0">
                  <a:pos x="r" y="vc"/>
                </a:cxn>
                <a:cxn ang="cd4">
                  <a:pos x="hc" y="b"/>
                </a:cxn>
                <a:cxn ang="cd2">
                  <a:pos x="l" y="vc"/>
                </a:cxn>
              </a:cxnLst>
              <a:rect l="f52" t="f55" r="f53" b="f54"/>
              <a:pathLst>
                <a:path w="5042" h="6837">
                  <a:moveTo>
                    <a:pt x="f5" y="f2"/>
                  </a:moveTo>
                  <a:lnTo>
                    <a:pt x="f5" y="f4"/>
                  </a:lnTo>
                  <a:lnTo>
                    <a:pt x="f6" y="f4"/>
                  </a:lnTo>
                  <a:cubicBezTo>
                    <a:pt x="f7" y="f8"/>
                    <a:pt x="f9" y="f10"/>
                    <a:pt x="f11" y="f12"/>
                  </a:cubicBezTo>
                  <a:cubicBezTo>
                    <a:pt x="f13" y="f14"/>
                    <a:pt x="f15" y="f16"/>
                    <a:pt x="f15" y="f17"/>
                  </a:cubicBezTo>
                  <a:cubicBezTo>
                    <a:pt x="f15" y="f18"/>
                    <a:pt x="f19" y="f20"/>
                    <a:pt x="f21" y="f20"/>
                  </a:cubicBezTo>
                  <a:cubicBezTo>
                    <a:pt x="f22" y="f20"/>
                    <a:pt x="f23" y="f24"/>
                    <a:pt x="f25" y="f26"/>
                  </a:cubicBezTo>
                  <a:cubicBezTo>
                    <a:pt x="f27" y="f28"/>
                    <a:pt x="f25" y="f24"/>
                    <a:pt x="f29" y="f30"/>
                  </a:cubicBezTo>
                  <a:lnTo>
                    <a:pt x="f31" y="f32"/>
                  </a:lnTo>
                  <a:cubicBezTo>
                    <a:pt x="f33" y="f34"/>
                    <a:pt x="f25" y="f35"/>
                    <a:pt x="f25" y="f36"/>
                  </a:cubicBezTo>
                  <a:cubicBezTo>
                    <a:pt x="f25" y="f37"/>
                    <a:pt x="f29" y="f38"/>
                    <a:pt x="f33" y="f2"/>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91" name="Google Shape;6926;p88">
              <a:extLst>
                <a:ext uri="{FF2B5EF4-FFF2-40B4-BE49-F238E27FC236}">
                  <a16:creationId xmlns:a16="http://schemas.microsoft.com/office/drawing/2014/main" id="{F9B0F71E-319A-222F-DAA2-A4CA95F81E96}"/>
                </a:ext>
              </a:extLst>
            </p:cNvPr>
            <p:cNvSpPr/>
            <p:nvPr/>
          </p:nvSpPr>
          <p:spPr>
            <a:xfrm>
              <a:off x="5091187" y="1127455"/>
              <a:ext cx="52349" cy="52395"/>
            </a:xfrm>
            <a:custGeom>
              <a:avLst/>
              <a:gdLst>
                <a:gd name="f0" fmla="val w"/>
                <a:gd name="f1" fmla="val h"/>
                <a:gd name="f2" fmla="val 0"/>
                <a:gd name="f3" fmla="val 1355"/>
                <a:gd name="f4" fmla="val 1356"/>
                <a:gd name="f5" fmla="val 662"/>
                <a:gd name="f6" fmla="val 1"/>
                <a:gd name="f7" fmla="val 315"/>
                <a:gd name="f8" fmla="val 316"/>
                <a:gd name="f9" fmla="val 694"/>
                <a:gd name="f10" fmla="val 1040"/>
                <a:gd name="f11" fmla="*/ f0 1 1355"/>
                <a:gd name="f12" fmla="*/ f1 1 1356"/>
                <a:gd name="f13" fmla="val f2"/>
                <a:gd name="f14" fmla="val f3"/>
                <a:gd name="f15" fmla="val f4"/>
                <a:gd name="f16" fmla="+- f15 0 f13"/>
                <a:gd name="f17" fmla="+- f14 0 f13"/>
                <a:gd name="f18" fmla="*/ f17 1 1355"/>
                <a:gd name="f19" fmla="*/ f16 1 1356"/>
                <a:gd name="f20" fmla="*/ f13 1 f18"/>
                <a:gd name="f21" fmla="*/ f14 1 f18"/>
                <a:gd name="f22" fmla="*/ f13 1 f19"/>
                <a:gd name="f23" fmla="*/ f15 1 f19"/>
                <a:gd name="f24" fmla="*/ f20 f11 1"/>
                <a:gd name="f25" fmla="*/ f21 f11 1"/>
                <a:gd name="f26" fmla="*/ f23 f12 1"/>
                <a:gd name="f27" fmla="*/ f22 f12 1"/>
              </a:gdLst>
              <a:ahLst/>
              <a:cxnLst>
                <a:cxn ang="3cd4">
                  <a:pos x="hc" y="t"/>
                </a:cxn>
                <a:cxn ang="0">
                  <a:pos x="r" y="vc"/>
                </a:cxn>
                <a:cxn ang="cd4">
                  <a:pos x="hc" y="b"/>
                </a:cxn>
                <a:cxn ang="cd2">
                  <a:pos x="l" y="vc"/>
                </a:cxn>
              </a:cxnLst>
              <a:rect l="f24" t="f27" r="f25" b="f26"/>
              <a:pathLst>
                <a:path w="1355" h="1356">
                  <a:moveTo>
                    <a:pt x="f5" y="f6"/>
                  </a:moveTo>
                  <a:cubicBezTo>
                    <a:pt x="f7" y="f6"/>
                    <a:pt x="f2" y="f8"/>
                    <a:pt x="f2" y="f9"/>
                  </a:cubicBezTo>
                  <a:cubicBezTo>
                    <a:pt x="f2" y="f10"/>
                    <a:pt x="f7" y="f3"/>
                    <a:pt x="f5" y="f3"/>
                  </a:cubicBezTo>
                  <a:cubicBezTo>
                    <a:pt x="f10" y="f3"/>
                    <a:pt x="f3" y="f10"/>
                    <a:pt x="f3" y="f9"/>
                  </a:cubicBezTo>
                  <a:cubicBezTo>
                    <a:pt x="f3" y="f8"/>
                    <a:pt x="f10" y="f6"/>
                    <a:pt x="f5" y="f6"/>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92" name="Google Shape;6927;p88">
              <a:extLst>
                <a:ext uri="{FF2B5EF4-FFF2-40B4-BE49-F238E27FC236}">
                  <a16:creationId xmlns:a16="http://schemas.microsoft.com/office/drawing/2014/main" id="{B866D309-3262-BB2A-EE62-D6CCB816798A}"/>
                </a:ext>
              </a:extLst>
            </p:cNvPr>
            <p:cNvSpPr/>
            <p:nvPr/>
          </p:nvSpPr>
          <p:spPr>
            <a:xfrm>
              <a:off x="5182444" y="917545"/>
              <a:ext cx="211839" cy="209946"/>
            </a:xfrm>
            <a:custGeom>
              <a:avLst/>
              <a:gdLst>
                <a:gd name="f0" fmla="val w"/>
                <a:gd name="f1" fmla="val h"/>
                <a:gd name="f2" fmla="val 0"/>
                <a:gd name="f3" fmla="val 5483"/>
                <a:gd name="f4" fmla="val 5434"/>
                <a:gd name="f5" fmla="val 2710"/>
                <a:gd name="f6" fmla="val 992"/>
                <a:gd name="f7" fmla="val 2899"/>
                <a:gd name="f8" fmla="val 3057"/>
                <a:gd name="f9" fmla="val 1149"/>
                <a:gd name="f10" fmla="val 1338"/>
                <a:gd name="f11" fmla="val 1559"/>
                <a:gd name="f12" fmla="val 1716"/>
                <a:gd name="f13" fmla="val 2521"/>
                <a:gd name="f14" fmla="val 2364"/>
                <a:gd name="f15" fmla="val 2395"/>
                <a:gd name="f16" fmla="val 2553"/>
                <a:gd name="f17" fmla="val 2742"/>
                <a:gd name="f18" fmla="val 2346"/>
                <a:gd name="f19" fmla="val 2962"/>
                <a:gd name="f20" fmla="val 3120"/>
                <a:gd name="f21" fmla="val 2504"/>
                <a:gd name="f22" fmla="val 2693"/>
                <a:gd name="f23" fmla="val 4079"/>
                <a:gd name="f24" fmla="val 4268"/>
                <a:gd name="f25" fmla="val 4426"/>
                <a:gd name="f26" fmla="val 2646"/>
                <a:gd name="f27" fmla="val 1359"/>
                <a:gd name="f28" fmla="val 1"/>
                <a:gd name="f29" fmla="val 1099"/>
                <a:gd name="f30" fmla="val 2724"/>
                <a:gd name="f31" fmla="val 3197"/>
                <a:gd name="f32" fmla="val 127"/>
                <a:gd name="f33" fmla="val 3638"/>
                <a:gd name="f34" fmla="val 348"/>
                <a:gd name="f35" fmla="val 4016"/>
                <a:gd name="f36" fmla="val 33"/>
                <a:gd name="f37" fmla="val 4961"/>
                <a:gd name="f38" fmla="val 5087"/>
                <a:gd name="f39" fmla="val 5245"/>
                <a:gd name="f40" fmla="val 5339"/>
                <a:gd name="f41" fmla="val 167"/>
                <a:gd name="f42" fmla="val 5399"/>
                <a:gd name="f43" fmla="val 245"/>
                <a:gd name="f44" fmla="val 5421"/>
                <a:gd name="f45" fmla="val 329"/>
                <a:gd name="f46" fmla="val 377"/>
                <a:gd name="f47" fmla="val 427"/>
                <a:gd name="f48" fmla="val 5414"/>
                <a:gd name="f49" fmla="val 474"/>
                <a:gd name="f50" fmla="val 5402"/>
                <a:gd name="f51" fmla="val 1419"/>
                <a:gd name="f52" fmla="val 1797"/>
                <a:gd name="f53" fmla="val 2238"/>
                <a:gd name="f54" fmla="val 4254"/>
                <a:gd name="f55" fmla="val 4237"/>
                <a:gd name="f56" fmla="val 1275"/>
                <a:gd name="f57" fmla="val 4317"/>
                <a:gd name="f58" fmla="val 78"/>
                <a:gd name="f59" fmla="val 15"/>
                <a:gd name="f60" fmla="val 2815"/>
                <a:gd name="f61" fmla="val 5"/>
                <a:gd name="f62" fmla="val 2731"/>
                <a:gd name="f63" fmla="*/ f0 1 5483"/>
                <a:gd name="f64" fmla="*/ f1 1 5434"/>
                <a:gd name="f65" fmla="val f2"/>
                <a:gd name="f66" fmla="val f3"/>
                <a:gd name="f67" fmla="val f4"/>
                <a:gd name="f68" fmla="+- f67 0 f65"/>
                <a:gd name="f69" fmla="+- f66 0 f65"/>
                <a:gd name="f70" fmla="*/ f69 1 5483"/>
                <a:gd name="f71" fmla="*/ f68 1 5434"/>
                <a:gd name="f72" fmla="*/ f65 1 f70"/>
                <a:gd name="f73" fmla="*/ f66 1 f70"/>
                <a:gd name="f74" fmla="*/ f65 1 f71"/>
                <a:gd name="f75" fmla="*/ f67 1 f71"/>
                <a:gd name="f76" fmla="*/ f72 f63 1"/>
                <a:gd name="f77" fmla="*/ f73 f63 1"/>
                <a:gd name="f78" fmla="*/ f75 f64 1"/>
                <a:gd name="f79" fmla="*/ f74 f64 1"/>
              </a:gdLst>
              <a:ahLst/>
              <a:cxnLst>
                <a:cxn ang="3cd4">
                  <a:pos x="hc" y="t"/>
                </a:cxn>
                <a:cxn ang="0">
                  <a:pos x="r" y="vc"/>
                </a:cxn>
                <a:cxn ang="cd4">
                  <a:pos x="hc" y="b"/>
                </a:cxn>
                <a:cxn ang="cd2">
                  <a:pos x="l" y="vc"/>
                </a:cxn>
              </a:cxnLst>
              <a:rect l="f76" t="f79" r="f77" b="f78"/>
              <a:pathLst>
                <a:path w="5483" h="5434">
                  <a:moveTo>
                    <a:pt x="f5" y="f6"/>
                  </a:moveTo>
                  <a:cubicBezTo>
                    <a:pt x="f7" y="f6"/>
                    <a:pt x="f8" y="f9"/>
                    <a:pt x="f8" y="f10"/>
                  </a:cubicBezTo>
                  <a:cubicBezTo>
                    <a:pt x="f8" y="f11"/>
                    <a:pt x="f7" y="f12"/>
                    <a:pt x="f5" y="f12"/>
                  </a:cubicBezTo>
                  <a:cubicBezTo>
                    <a:pt x="f13" y="f12"/>
                    <a:pt x="f14" y="f11"/>
                    <a:pt x="f14" y="f10"/>
                  </a:cubicBezTo>
                  <a:cubicBezTo>
                    <a:pt x="f15" y="f9"/>
                    <a:pt x="f16" y="f6"/>
                    <a:pt x="f5" y="f6"/>
                  </a:cubicBezTo>
                  <a:close/>
                  <a:moveTo>
                    <a:pt x="f17" y="f18"/>
                  </a:moveTo>
                  <a:cubicBezTo>
                    <a:pt x="f19" y="f18"/>
                    <a:pt x="f20" y="f21"/>
                    <a:pt x="f20" y="f22"/>
                  </a:cubicBezTo>
                  <a:lnTo>
                    <a:pt x="f20" y="f23"/>
                  </a:lnTo>
                  <a:cubicBezTo>
                    <a:pt x="f20" y="f24"/>
                    <a:pt x="f19" y="f25"/>
                    <a:pt x="f17" y="f25"/>
                  </a:cubicBezTo>
                  <a:cubicBezTo>
                    <a:pt x="f16" y="f25"/>
                    <a:pt x="f15" y="f24"/>
                    <a:pt x="f15" y="f23"/>
                  </a:cubicBezTo>
                  <a:lnTo>
                    <a:pt x="f15" y="f22"/>
                  </a:lnTo>
                  <a:cubicBezTo>
                    <a:pt x="f15" y="f21"/>
                    <a:pt x="f16" y="f18"/>
                    <a:pt x="f17" y="f18"/>
                  </a:cubicBezTo>
                  <a:close/>
                  <a:moveTo>
                    <a:pt x="f26" y="f2"/>
                  </a:moveTo>
                  <a:cubicBezTo>
                    <a:pt x="f27" y="f2"/>
                    <a:pt x="f28" y="f29"/>
                    <a:pt x="f28" y="f30"/>
                  </a:cubicBezTo>
                  <a:cubicBezTo>
                    <a:pt x="f28" y="f31"/>
                    <a:pt x="f32" y="f33"/>
                    <a:pt x="f34" y="f35"/>
                  </a:cubicBezTo>
                  <a:lnTo>
                    <a:pt x="f36" y="f37"/>
                  </a:lnTo>
                  <a:cubicBezTo>
                    <a:pt x="f28" y="f38"/>
                    <a:pt x="f36" y="f39"/>
                    <a:pt x="f32" y="f40"/>
                  </a:cubicBezTo>
                  <a:cubicBezTo>
                    <a:pt x="f41" y="f42"/>
                    <a:pt x="f43" y="f44"/>
                    <a:pt x="f45" y="f44"/>
                  </a:cubicBezTo>
                  <a:cubicBezTo>
                    <a:pt x="f46" y="f44"/>
                    <a:pt x="f47" y="f48"/>
                    <a:pt x="f49" y="f50"/>
                  </a:cubicBezTo>
                  <a:lnTo>
                    <a:pt x="f51" y="f38"/>
                  </a:lnTo>
                  <a:cubicBezTo>
                    <a:pt x="f52" y="f40"/>
                    <a:pt x="f53" y="f4"/>
                    <a:pt x="f17" y="f4"/>
                  </a:cubicBezTo>
                  <a:cubicBezTo>
                    <a:pt x="f54" y="f4"/>
                    <a:pt x="f3" y="f55"/>
                    <a:pt x="f3" y="f30"/>
                  </a:cubicBezTo>
                  <a:cubicBezTo>
                    <a:pt x="f3" y="f56"/>
                    <a:pt x="f57" y="f58"/>
                    <a:pt x="f7" y="f59"/>
                  </a:cubicBezTo>
                  <a:cubicBezTo>
                    <a:pt x="f60" y="f61"/>
                    <a:pt x="f62" y="f2"/>
                    <a:pt x="f26" y="f2"/>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93" name="Google Shape;6928;p88">
              <a:extLst>
                <a:ext uri="{FF2B5EF4-FFF2-40B4-BE49-F238E27FC236}">
                  <a16:creationId xmlns:a16="http://schemas.microsoft.com/office/drawing/2014/main" id="{162E9051-0C77-2185-F04F-2485D45D7C76}"/>
                </a:ext>
              </a:extLst>
            </p:cNvPr>
            <p:cNvSpPr/>
            <p:nvPr/>
          </p:nvSpPr>
          <p:spPr>
            <a:xfrm>
              <a:off x="4970687" y="1285710"/>
              <a:ext cx="290934" cy="81601"/>
            </a:xfrm>
            <a:custGeom>
              <a:avLst/>
              <a:gdLst>
                <a:gd name="f0" fmla="val w"/>
                <a:gd name="f1" fmla="val h"/>
                <a:gd name="f2" fmla="val 0"/>
                <a:gd name="f3" fmla="val 7530"/>
                <a:gd name="f4" fmla="val 2112"/>
                <a:gd name="f5" fmla="val 1071"/>
                <a:gd name="f6" fmla="val 1670"/>
                <a:gd name="f7" fmla="val 473"/>
                <a:gd name="f8" fmla="val 2111"/>
                <a:gd name="f9" fmla="val 1040"/>
                <a:gd name="f10" fmla="val 6490"/>
                <a:gd name="f11" fmla="val 7057"/>
                <a:gd name="f12" fmla="val 1639"/>
                <a:gd name="f13" fmla="*/ f0 1 7530"/>
                <a:gd name="f14" fmla="*/ f1 1 2112"/>
                <a:gd name="f15" fmla="val f2"/>
                <a:gd name="f16" fmla="val f3"/>
                <a:gd name="f17" fmla="val f4"/>
                <a:gd name="f18" fmla="+- f17 0 f15"/>
                <a:gd name="f19" fmla="+- f16 0 f15"/>
                <a:gd name="f20" fmla="*/ f19 1 7530"/>
                <a:gd name="f21" fmla="*/ f18 1 2112"/>
                <a:gd name="f22" fmla="*/ f15 1 f20"/>
                <a:gd name="f23" fmla="*/ f16 1 f20"/>
                <a:gd name="f24" fmla="*/ f15 1 f21"/>
                <a:gd name="f25" fmla="*/ f17 1 f21"/>
                <a:gd name="f26" fmla="*/ f22 f13 1"/>
                <a:gd name="f27" fmla="*/ f23 f13 1"/>
                <a:gd name="f28" fmla="*/ f25 f14 1"/>
                <a:gd name="f29" fmla="*/ f24 f14 1"/>
              </a:gdLst>
              <a:ahLst/>
              <a:cxnLst>
                <a:cxn ang="3cd4">
                  <a:pos x="hc" y="t"/>
                </a:cxn>
                <a:cxn ang="0">
                  <a:pos x="r" y="vc"/>
                </a:cxn>
                <a:cxn ang="cd4">
                  <a:pos x="hc" y="b"/>
                </a:cxn>
                <a:cxn ang="cd2">
                  <a:pos x="l" y="vc"/>
                </a:cxn>
              </a:cxnLst>
              <a:rect l="f26" t="f29" r="f27" b="f28"/>
              <a:pathLst>
                <a:path w="7530" h="2112">
                  <a:moveTo>
                    <a:pt x="f2" y="f2"/>
                  </a:moveTo>
                  <a:lnTo>
                    <a:pt x="f2" y="f5"/>
                  </a:lnTo>
                  <a:cubicBezTo>
                    <a:pt x="f2" y="f6"/>
                    <a:pt x="f7" y="f8"/>
                    <a:pt x="f9" y="f8"/>
                  </a:cubicBezTo>
                  <a:lnTo>
                    <a:pt x="f10" y="f8"/>
                  </a:lnTo>
                  <a:cubicBezTo>
                    <a:pt x="f11" y="f8"/>
                    <a:pt x="f3" y="f12"/>
                    <a:pt x="f3" y="f5"/>
                  </a:cubicBezTo>
                  <a:lnTo>
                    <a:pt x="f3" y="f2"/>
                  </a:ln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94" name="Google Shape;6929;p88">
              <a:extLst>
                <a:ext uri="{FF2B5EF4-FFF2-40B4-BE49-F238E27FC236}">
                  <a16:creationId xmlns:a16="http://schemas.microsoft.com/office/drawing/2014/main" id="{07F99760-2028-54D8-0FCC-9F80FE1B946A}"/>
                </a:ext>
              </a:extLst>
            </p:cNvPr>
            <p:cNvSpPr/>
            <p:nvPr/>
          </p:nvSpPr>
          <p:spPr>
            <a:xfrm>
              <a:off x="4971885" y="916887"/>
              <a:ext cx="237378" cy="52395"/>
            </a:xfrm>
            <a:custGeom>
              <a:avLst/>
              <a:gdLst>
                <a:gd name="f0" fmla="val w"/>
                <a:gd name="f1" fmla="val h"/>
                <a:gd name="f2" fmla="val 0"/>
                <a:gd name="f3" fmla="val 6144"/>
                <a:gd name="f4" fmla="val 1356"/>
                <a:gd name="f5" fmla="val 1040"/>
                <a:gd name="f6" fmla="val 473"/>
                <a:gd name="f7" fmla="val 1"/>
                <a:gd name="f8" fmla="val 1009"/>
                <a:gd name="f9" fmla="val 1355"/>
                <a:gd name="f10" fmla="val 5104"/>
                <a:gd name="f11" fmla="val 5293"/>
                <a:gd name="f12" fmla="val 819"/>
                <a:gd name="f13" fmla="val 5672"/>
                <a:gd name="f14" fmla="val 347"/>
                <a:gd name="f15" fmla="*/ f0 1 6144"/>
                <a:gd name="f16" fmla="*/ f1 1 1356"/>
                <a:gd name="f17" fmla="val f2"/>
                <a:gd name="f18" fmla="val f3"/>
                <a:gd name="f19" fmla="val f4"/>
                <a:gd name="f20" fmla="+- f19 0 f17"/>
                <a:gd name="f21" fmla="+- f18 0 f17"/>
                <a:gd name="f22" fmla="*/ f21 1 6144"/>
                <a:gd name="f23" fmla="*/ f20 1 1356"/>
                <a:gd name="f24" fmla="*/ f17 1 f22"/>
                <a:gd name="f25" fmla="*/ f18 1 f22"/>
                <a:gd name="f26" fmla="*/ f17 1 f23"/>
                <a:gd name="f27" fmla="*/ f19 1 f23"/>
                <a:gd name="f28" fmla="*/ f24 f15 1"/>
                <a:gd name="f29" fmla="*/ f25 f15 1"/>
                <a:gd name="f30" fmla="*/ f27 f16 1"/>
                <a:gd name="f31" fmla="*/ f26 f16 1"/>
              </a:gdLst>
              <a:ahLst/>
              <a:cxnLst>
                <a:cxn ang="3cd4">
                  <a:pos x="hc" y="t"/>
                </a:cxn>
                <a:cxn ang="0">
                  <a:pos x="r" y="vc"/>
                </a:cxn>
                <a:cxn ang="cd4">
                  <a:pos x="hc" y="b"/>
                </a:cxn>
                <a:cxn ang="cd2">
                  <a:pos x="l" y="vc"/>
                </a:cxn>
              </a:cxnLst>
              <a:rect l="f28" t="f31" r="f29" b="f30"/>
              <a:pathLst>
                <a:path w="6144" h="1356">
                  <a:moveTo>
                    <a:pt x="f5" y="f2"/>
                  </a:moveTo>
                  <a:cubicBezTo>
                    <a:pt x="f6" y="f2"/>
                    <a:pt x="f7" y="f6"/>
                    <a:pt x="f7" y="f8"/>
                  </a:cubicBezTo>
                  <a:lnTo>
                    <a:pt x="f7" y="f9"/>
                  </a:lnTo>
                  <a:lnTo>
                    <a:pt x="f10" y="f9"/>
                  </a:lnTo>
                  <a:cubicBezTo>
                    <a:pt x="f11" y="f12"/>
                    <a:pt x="f13" y="f14"/>
                    <a:pt x="f3" y="f2"/>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grpSp>
      <p:grpSp>
        <p:nvGrpSpPr>
          <p:cNvPr id="95" name="Google Shape;6981;p88">
            <a:extLst>
              <a:ext uri="{FF2B5EF4-FFF2-40B4-BE49-F238E27FC236}">
                <a16:creationId xmlns:a16="http://schemas.microsoft.com/office/drawing/2014/main" id="{FF002994-65CD-BE0F-EEE1-FBACB2896F4B}"/>
              </a:ext>
            </a:extLst>
          </p:cNvPr>
          <p:cNvGrpSpPr/>
          <p:nvPr/>
        </p:nvGrpSpPr>
        <p:grpSpPr>
          <a:xfrm>
            <a:off x="5597484" y="1222091"/>
            <a:ext cx="608648" cy="601443"/>
            <a:chOff x="5515285" y="916567"/>
            <a:chExt cx="456486" cy="451082"/>
          </a:xfrm>
          <a:solidFill>
            <a:schemeClr val="bg1"/>
          </a:solidFill>
        </p:grpSpPr>
        <p:sp>
          <p:nvSpPr>
            <p:cNvPr id="96" name="Google Shape;6982;p88">
              <a:extLst>
                <a:ext uri="{FF2B5EF4-FFF2-40B4-BE49-F238E27FC236}">
                  <a16:creationId xmlns:a16="http://schemas.microsoft.com/office/drawing/2014/main" id="{97A4EB6E-BAF8-286E-E694-F0DDEAA62A6B}"/>
                </a:ext>
              </a:extLst>
            </p:cNvPr>
            <p:cNvSpPr/>
            <p:nvPr/>
          </p:nvSpPr>
          <p:spPr>
            <a:xfrm>
              <a:off x="5722223" y="916567"/>
              <a:ext cx="249548" cy="249548"/>
            </a:xfrm>
            <a:custGeom>
              <a:avLst/>
              <a:gdLst>
                <a:gd name="f0" fmla="val w"/>
                <a:gd name="f1" fmla="val h"/>
                <a:gd name="f2" fmla="val 0"/>
                <a:gd name="f3" fmla="val 6459"/>
                <a:gd name="f4" fmla="val 3718"/>
                <a:gd name="f5" fmla="val 3560"/>
                <a:gd name="f6" fmla="val 3434"/>
                <a:gd name="f7" fmla="val 63"/>
                <a:gd name="f8" fmla="val 3403"/>
                <a:gd name="f9" fmla="val 189"/>
                <a:gd name="f10" fmla="val 3340"/>
                <a:gd name="f11" fmla="val 315"/>
                <a:gd name="f12" fmla="val 473"/>
                <a:gd name="f13" fmla="val 3466"/>
                <a:gd name="f14" fmla="val 536"/>
                <a:gd name="f15" fmla="val 4190"/>
                <a:gd name="f16" fmla="val 1261"/>
                <a:gd name="f17" fmla="val 1260"/>
                <a:gd name="f18" fmla="val 4159"/>
                <a:gd name="f19" fmla="val 567"/>
                <a:gd name="f20" fmla="val 496"/>
                <a:gd name="f21" fmla="val 3395"/>
                <a:gd name="f22" fmla="val 390"/>
                <a:gd name="f23" fmla="val 3360"/>
                <a:gd name="f24" fmla="val 288"/>
                <a:gd name="f25" fmla="val 254"/>
                <a:gd name="f26" fmla="val 221"/>
                <a:gd name="f27" fmla="val 3363"/>
                <a:gd name="f28" fmla="val 3371"/>
                <a:gd name="f29" fmla="val 95"/>
                <a:gd name="f30" fmla="val 3686"/>
                <a:gd name="f31" fmla="val 6081"/>
                <a:gd name="f32" fmla="val 6301"/>
                <a:gd name="f33" fmla="val 158"/>
                <a:gd name="f34" fmla="val 347"/>
                <a:gd name="f35" fmla="val 2773"/>
                <a:gd name="f36" fmla="val 2930"/>
                <a:gd name="f37" fmla="val 3025"/>
                <a:gd name="f38" fmla="val 6364"/>
                <a:gd name="f39" fmla="val 3088"/>
                <a:gd name="f40" fmla="val 6238"/>
                <a:gd name="f41" fmla="val 3119"/>
                <a:gd name="f42" fmla="val 6144"/>
                <a:gd name="f43" fmla="val 5986"/>
                <a:gd name="f44" fmla="val 2993"/>
                <a:gd name="f45" fmla="val 5892"/>
                <a:gd name="f46" fmla="val 2300"/>
                <a:gd name="f47" fmla="val 5199"/>
                <a:gd name="f48" fmla="val 5198"/>
                <a:gd name="f49" fmla="val 2269"/>
                <a:gd name="f50" fmla="val 5923"/>
                <a:gd name="f51" fmla="val 5969"/>
                <a:gd name="f52" fmla="val 3039"/>
                <a:gd name="f53" fmla="val 6066"/>
                <a:gd name="f54" fmla="val 3069"/>
                <a:gd name="f55" fmla="val 6164"/>
                <a:gd name="f56" fmla="val 6200"/>
                <a:gd name="f57" fmla="val 6236"/>
                <a:gd name="f58" fmla="val 3065"/>
                <a:gd name="f59" fmla="val 6270"/>
                <a:gd name="f60" fmla="val 3056"/>
                <a:gd name="f61" fmla="val 6396"/>
                <a:gd name="f62" fmla="val 2867"/>
                <a:gd name="f63" fmla="val 2741"/>
                <a:gd name="f64" fmla="val 6112"/>
                <a:gd name="f65" fmla="*/ f0 1 6459"/>
                <a:gd name="f66" fmla="*/ f1 1 6459"/>
                <a:gd name="f67" fmla="val f2"/>
                <a:gd name="f68" fmla="val f3"/>
                <a:gd name="f69" fmla="+- f68 0 f67"/>
                <a:gd name="f70" fmla="*/ f69 1 6459"/>
                <a:gd name="f71" fmla="*/ f67 1 f70"/>
                <a:gd name="f72" fmla="*/ f68 1 f70"/>
                <a:gd name="f73" fmla="*/ f71 f65 1"/>
                <a:gd name="f74" fmla="*/ f72 f65 1"/>
                <a:gd name="f75" fmla="*/ f72 f66 1"/>
                <a:gd name="f76" fmla="*/ f71 f66 1"/>
              </a:gdLst>
              <a:ahLst/>
              <a:cxnLst>
                <a:cxn ang="3cd4">
                  <a:pos x="hc" y="t"/>
                </a:cxn>
                <a:cxn ang="0">
                  <a:pos x="r" y="vc"/>
                </a:cxn>
                <a:cxn ang="cd4">
                  <a:pos x="hc" y="b"/>
                </a:cxn>
                <a:cxn ang="cd2">
                  <a:pos x="l" y="vc"/>
                </a:cxn>
              </a:cxnLst>
              <a:rect l="f73" t="f76" r="f74" b="f75"/>
              <a:pathLst>
                <a:path w="6459" h="6459">
                  <a:moveTo>
                    <a:pt x="f4" y="f2"/>
                  </a:moveTo>
                  <a:cubicBezTo>
                    <a:pt x="f5" y="f2"/>
                    <a:pt x="f6" y="f7"/>
                    <a:pt x="f8" y="f9"/>
                  </a:cubicBezTo>
                  <a:cubicBezTo>
                    <a:pt x="f10" y="f11"/>
                    <a:pt x="f10" y="f12"/>
                    <a:pt x="f13" y="f14"/>
                  </a:cubicBezTo>
                  <a:lnTo>
                    <a:pt x="f15" y="f16"/>
                  </a:lnTo>
                  <a:lnTo>
                    <a:pt x="f17" y="f18"/>
                  </a:lnTo>
                  <a:lnTo>
                    <a:pt x="f19" y="f13"/>
                  </a:lnTo>
                  <a:cubicBezTo>
                    <a:pt x="f20" y="f21"/>
                    <a:pt x="f22" y="f23"/>
                    <a:pt x="f24" y="f23"/>
                  </a:cubicBezTo>
                  <a:cubicBezTo>
                    <a:pt x="f25" y="f23"/>
                    <a:pt x="f26" y="f27"/>
                    <a:pt x="f9" y="f28"/>
                  </a:cubicBezTo>
                  <a:cubicBezTo>
                    <a:pt x="f29" y="f8"/>
                    <a:pt x="f2" y="f5"/>
                    <a:pt x="f2" y="f30"/>
                  </a:cubicBezTo>
                  <a:lnTo>
                    <a:pt x="f2" y="f31"/>
                  </a:lnTo>
                  <a:cubicBezTo>
                    <a:pt x="f2" y="f32"/>
                    <a:pt x="f33" y="f3"/>
                    <a:pt x="f34" y="f3"/>
                  </a:cubicBezTo>
                  <a:lnTo>
                    <a:pt x="f35" y="f3"/>
                  </a:lnTo>
                  <a:cubicBezTo>
                    <a:pt x="f36" y="f3"/>
                    <a:pt x="f37" y="f38"/>
                    <a:pt x="f39" y="f40"/>
                  </a:cubicBezTo>
                  <a:cubicBezTo>
                    <a:pt x="f41" y="f42"/>
                    <a:pt x="f41" y="f43"/>
                    <a:pt x="f44" y="f45"/>
                  </a:cubicBezTo>
                  <a:lnTo>
                    <a:pt x="f46" y="f47"/>
                  </a:lnTo>
                  <a:lnTo>
                    <a:pt x="f48" y="f49"/>
                  </a:lnTo>
                  <a:lnTo>
                    <a:pt x="f50" y="f44"/>
                  </a:lnTo>
                  <a:cubicBezTo>
                    <a:pt x="f51" y="f52"/>
                    <a:pt x="f53" y="f54"/>
                    <a:pt x="f55" y="f54"/>
                  </a:cubicBezTo>
                  <a:cubicBezTo>
                    <a:pt x="f56" y="f54"/>
                    <a:pt x="f57" y="f58"/>
                    <a:pt x="f59" y="f60"/>
                  </a:cubicBezTo>
                  <a:cubicBezTo>
                    <a:pt x="f61" y="f37"/>
                    <a:pt x="f3" y="f62"/>
                    <a:pt x="f3" y="f63"/>
                  </a:cubicBezTo>
                  <a:lnTo>
                    <a:pt x="f3" y="f34"/>
                  </a:lnTo>
                  <a:cubicBezTo>
                    <a:pt x="f3" y="f33"/>
                    <a:pt x="f32" y="f2"/>
                    <a:pt x="f64" y="f2"/>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97" name="Google Shape;6983;p88">
              <a:extLst>
                <a:ext uri="{FF2B5EF4-FFF2-40B4-BE49-F238E27FC236}">
                  <a16:creationId xmlns:a16="http://schemas.microsoft.com/office/drawing/2014/main" id="{DFD50CEE-55FE-5817-4621-DA32350B55F0}"/>
                </a:ext>
              </a:extLst>
            </p:cNvPr>
            <p:cNvSpPr/>
            <p:nvPr/>
          </p:nvSpPr>
          <p:spPr>
            <a:xfrm>
              <a:off x="5561536" y="1010997"/>
              <a:ext cx="118113" cy="113742"/>
            </a:xfrm>
            <a:custGeom>
              <a:avLst/>
              <a:gdLst>
                <a:gd name="f0" fmla="val w"/>
                <a:gd name="f1" fmla="val h"/>
                <a:gd name="f2" fmla="val 0"/>
                <a:gd name="f3" fmla="val 3057"/>
                <a:gd name="f4" fmla="val 2944"/>
                <a:gd name="f5" fmla="val 970"/>
                <a:gd name="f6" fmla="val 1"/>
                <a:gd name="f7" fmla="val 685"/>
                <a:gd name="f8" fmla="val 405"/>
                <a:gd name="f9" fmla="val 114"/>
                <a:gd name="f10" fmla="val 221"/>
                <a:gd name="f11" fmla="val 297"/>
                <a:gd name="f12" fmla="val 549"/>
                <a:gd name="f13" fmla="val 2395"/>
                <a:gd name="f14" fmla="val 2678"/>
                <a:gd name="f15" fmla="val 2755"/>
                <a:gd name="f16" fmla="val 3056"/>
                <a:gd name="f17" fmla="val 2345"/>
                <a:gd name="f18" fmla="val 1683"/>
                <a:gd name="f19" fmla="val 1274"/>
                <a:gd name="f20" fmla="val 1670"/>
                <a:gd name="f21" fmla="val 1478"/>
                <a:gd name="f22" fmla="val 90"/>
                <a:gd name="f23" fmla="val 1222"/>
                <a:gd name="f24" fmla="*/ f0 1 3057"/>
                <a:gd name="f25" fmla="*/ f1 1 2944"/>
                <a:gd name="f26" fmla="val f2"/>
                <a:gd name="f27" fmla="val f3"/>
                <a:gd name="f28" fmla="val f4"/>
                <a:gd name="f29" fmla="+- f28 0 f26"/>
                <a:gd name="f30" fmla="+- f27 0 f26"/>
                <a:gd name="f31" fmla="*/ f30 1 3057"/>
                <a:gd name="f32" fmla="*/ f29 1 2944"/>
                <a:gd name="f33" fmla="*/ f26 1 f31"/>
                <a:gd name="f34" fmla="*/ f27 1 f31"/>
                <a:gd name="f35" fmla="*/ f26 1 f32"/>
                <a:gd name="f36" fmla="*/ f28 1 f32"/>
                <a:gd name="f37" fmla="*/ f33 f24 1"/>
                <a:gd name="f38" fmla="*/ f34 f24 1"/>
                <a:gd name="f39" fmla="*/ f36 f25 1"/>
                <a:gd name="f40" fmla="*/ f35 f25 1"/>
              </a:gdLst>
              <a:ahLst/>
              <a:cxnLst>
                <a:cxn ang="3cd4">
                  <a:pos x="hc" y="t"/>
                </a:cxn>
                <a:cxn ang="0">
                  <a:pos x="r" y="vc"/>
                </a:cxn>
                <a:cxn ang="cd4">
                  <a:pos x="hc" y="b"/>
                </a:cxn>
                <a:cxn ang="cd2">
                  <a:pos x="l" y="vc"/>
                </a:cxn>
              </a:cxnLst>
              <a:rect l="f37" t="f40" r="f38" b="f39"/>
              <a:pathLst>
                <a:path w="3057" h="2944">
                  <a:moveTo>
                    <a:pt x="f5" y="f6"/>
                  </a:moveTo>
                  <a:cubicBezTo>
                    <a:pt x="f7" y="f6"/>
                    <a:pt x="f8" y="f9"/>
                    <a:pt x="f10" y="f11"/>
                  </a:cubicBezTo>
                  <a:lnTo>
                    <a:pt x="f6" y="f12"/>
                  </a:lnTo>
                  <a:lnTo>
                    <a:pt x="f13" y="f4"/>
                  </a:lnTo>
                  <a:lnTo>
                    <a:pt x="f14" y="f15"/>
                  </a:lnTo>
                  <a:cubicBezTo>
                    <a:pt x="f16" y="f17"/>
                    <a:pt x="f16" y="f18"/>
                    <a:pt x="f14" y="f19"/>
                  </a:cubicBezTo>
                  <a:lnTo>
                    <a:pt x="f20" y="f11"/>
                  </a:lnTo>
                  <a:cubicBezTo>
                    <a:pt x="f21" y="f22"/>
                    <a:pt x="f23" y="f6"/>
                    <a:pt x="f5" y="f6"/>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98" name="Google Shape;6984;p88">
              <a:extLst>
                <a:ext uri="{FF2B5EF4-FFF2-40B4-BE49-F238E27FC236}">
                  <a16:creationId xmlns:a16="http://schemas.microsoft.com/office/drawing/2014/main" id="{1B902E04-2794-A56E-1528-2604254C7B06}"/>
                </a:ext>
              </a:extLst>
            </p:cNvPr>
            <p:cNvSpPr/>
            <p:nvPr/>
          </p:nvSpPr>
          <p:spPr>
            <a:xfrm>
              <a:off x="5759933" y="1210555"/>
              <a:ext cx="119347" cy="115022"/>
            </a:xfrm>
            <a:custGeom>
              <a:avLst/>
              <a:gdLst>
                <a:gd name="f0" fmla="val w"/>
                <a:gd name="f1" fmla="val h"/>
                <a:gd name="f2" fmla="val 0"/>
                <a:gd name="f3" fmla="val 3089"/>
                <a:gd name="f4" fmla="val 2977"/>
                <a:gd name="f5" fmla="val 999"/>
                <a:gd name="f6" fmla="val 787"/>
                <a:gd name="f7" fmla="val 577"/>
                <a:gd name="f8" fmla="val 66"/>
                <a:gd name="f9" fmla="val 410"/>
                <a:gd name="f10" fmla="val 205"/>
                <a:gd name="f11" fmla="val 379"/>
                <a:gd name="f12" fmla="val 316"/>
                <a:gd name="f13" fmla="val 268"/>
                <a:gd name="f14" fmla="val 284"/>
                <a:gd name="f15" fmla="val 299"/>
                <a:gd name="f16" fmla="val 1"/>
                <a:gd name="f17" fmla="val 583"/>
                <a:gd name="f18" fmla="val 2427"/>
                <a:gd name="f19" fmla="val 2679"/>
                <a:gd name="f20" fmla="val 2693"/>
                <a:gd name="f21" fmla="val 3088"/>
                <a:gd name="f22" fmla="val 2315"/>
                <a:gd name="f23" fmla="val 1622"/>
                <a:gd name="f24" fmla="val 1244"/>
                <a:gd name="f25" fmla="val 1734"/>
                <a:gd name="f26" fmla="val 1540"/>
                <a:gd name="f27" fmla="val 105"/>
                <a:gd name="f28" fmla="val 1267"/>
                <a:gd name="f29" fmla="*/ f0 1 3089"/>
                <a:gd name="f30" fmla="*/ f1 1 2977"/>
                <a:gd name="f31" fmla="val f2"/>
                <a:gd name="f32" fmla="val f3"/>
                <a:gd name="f33" fmla="val f4"/>
                <a:gd name="f34" fmla="+- f33 0 f31"/>
                <a:gd name="f35" fmla="+- f32 0 f31"/>
                <a:gd name="f36" fmla="*/ f35 1 3089"/>
                <a:gd name="f37" fmla="*/ f34 1 2977"/>
                <a:gd name="f38" fmla="*/ f31 1 f36"/>
                <a:gd name="f39" fmla="*/ f32 1 f36"/>
                <a:gd name="f40" fmla="*/ f31 1 f37"/>
                <a:gd name="f41" fmla="*/ f33 1 f37"/>
                <a:gd name="f42" fmla="*/ f38 f29 1"/>
                <a:gd name="f43" fmla="*/ f39 f29 1"/>
                <a:gd name="f44" fmla="*/ f41 f30 1"/>
                <a:gd name="f45" fmla="*/ f40 f30 1"/>
              </a:gdLst>
              <a:ahLst/>
              <a:cxnLst>
                <a:cxn ang="3cd4">
                  <a:pos x="hc" y="t"/>
                </a:cxn>
                <a:cxn ang="0">
                  <a:pos x="r" y="vc"/>
                </a:cxn>
                <a:cxn ang="cd4">
                  <a:pos x="hc" y="b"/>
                </a:cxn>
                <a:cxn ang="cd2">
                  <a:pos x="l" y="vc"/>
                </a:cxn>
              </a:cxnLst>
              <a:rect l="f42" t="f45" r="f43" b="f44"/>
              <a:pathLst>
                <a:path w="3089" h="2977">
                  <a:moveTo>
                    <a:pt x="f5" y="f2"/>
                  </a:moveTo>
                  <a:cubicBezTo>
                    <a:pt x="f6" y="f2"/>
                    <a:pt x="f7" y="f8"/>
                    <a:pt x="f9" y="f10"/>
                  </a:cubicBezTo>
                  <a:cubicBezTo>
                    <a:pt x="f11" y="f10"/>
                    <a:pt x="f12" y="f13"/>
                    <a:pt x="f14" y="f15"/>
                  </a:cubicBezTo>
                  <a:lnTo>
                    <a:pt x="f16" y="f17"/>
                  </a:lnTo>
                  <a:lnTo>
                    <a:pt x="f18" y="f4"/>
                  </a:lnTo>
                  <a:lnTo>
                    <a:pt x="f19" y="f20"/>
                  </a:lnTo>
                  <a:cubicBezTo>
                    <a:pt x="f21" y="f22"/>
                    <a:pt x="f21" y="f23"/>
                    <a:pt x="f19" y="f24"/>
                  </a:cubicBezTo>
                  <a:lnTo>
                    <a:pt x="f25" y="f15"/>
                  </a:lnTo>
                  <a:cubicBezTo>
                    <a:pt x="f26" y="f27"/>
                    <a:pt x="f28" y="f2"/>
                    <a:pt x="f5" y="f2"/>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99" name="Google Shape;6985;p88">
              <a:extLst>
                <a:ext uri="{FF2B5EF4-FFF2-40B4-BE49-F238E27FC236}">
                  <a16:creationId xmlns:a16="http://schemas.microsoft.com/office/drawing/2014/main" id="{20D075A7-5B11-3FDD-0BBF-2DBF62AE8792}"/>
                </a:ext>
              </a:extLst>
            </p:cNvPr>
            <p:cNvSpPr/>
            <p:nvPr/>
          </p:nvSpPr>
          <p:spPr>
            <a:xfrm>
              <a:off x="5515285" y="1052876"/>
              <a:ext cx="320140" cy="314773"/>
            </a:xfrm>
            <a:custGeom>
              <a:avLst/>
              <a:gdLst>
                <a:gd name="f0" fmla="val w"/>
                <a:gd name="f1" fmla="val h"/>
                <a:gd name="f2" fmla="val 0"/>
                <a:gd name="f3" fmla="val 8286"/>
                <a:gd name="f4" fmla="val 8147"/>
                <a:gd name="f5" fmla="val 725"/>
                <a:gd name="f6" fmla="val 1"/>
                <a:gd name="f7" fmla="val 95"/>
                <a:gd name="f8" fmla="val 631"/>
                <a:gd name="f9" fmla="val 1387"/>
                <a:gd name="f10" fmla="val 284"/>
                <a:gd name="f11" fmla="val 2017"/>
                <a:gd name="f12" fmla="val 4223"/>
                <a:gd name="f13" fmla="val 3938"/>
                <a:gd name="f14" fmla="val 6774"/>
                <a:gd name="f15" fmla="val 6270"/>
                <a:gd name="f16" fmla="val 7972"/>
                <a:gd name="f17" fmla="val 6499"/>
                <a:gd name="f18" fmla="val 8086"/>
                <a:gd name="f19" fmla="val 6745"/>
                <a:gd name="f20" fmla="val 6996"/>
                <a:gd name="f21" fmla="val 7434"/>
                <a:gd name="f22" fmla="val 7886"/>
                <a:gd name="f23" fmla="val 7963"/>
                <a:gd name="f24" fmla="val 7562"/>
                <a:gd name="f25" fmla="*/ f0 1 8286"/>
                <a:gd name="f26" fmla="*/ f1 1 8147"/>
                <a:gd name="f27" fmla="val f2"/>
                <a:gd name="f28" fmla="val f3"/>
                <a:gd name="f29" fmla="val f4"/>
                <a:gd name="f30" fmla="+- f29 0 f27"/>
                <a:gd name="f31" fmla="+- f28 0 f27"/>
                <a:gd name="f32" fmla="*/ f31 1 8286"/>
                <a:gd name="f33" fmla="*/ f30 1 8147"/>
                <a:gd name="f34" fmla="*/ f27 1 f32"/>
                <a:gd name="f35" fmla="*/ f28 1 f32"/>
                <a:gd name="f36" fmla="*/ f27 1 f33"/>
                <a:gd name="f37" fmla="*/ f29 1 f33"/>
                <a:gd name="f38" fmla="*/ f34 f25 1"/>
                <a:gd name="f39" fmla="*/ f35 f25 1"/>
                <a:gd name="f40" fmla="*/ f37 f26 1"/>
                <a:gd name="f41" fmla="*/ f36 f26 1"/>
              </a:gdLst>
              <a:ahLst/>
              <a:cxnLst>
                <a:cxn ang="3cd4">
                  <a:pos x="hc" y="t"/>
                </a:cxn>
                <a:cxn ang="0">
                  <a:pos x="r" y="vc"/>
                </a:cxn>
                <a:cxn ang="cd4">
                  <a:pos x="hc" y="b"/>
                </a:cxn>
                <a:cxn ang="cd2">
                  <a:pos x="l" y="vc"/>
                </a:cxn>
              </a:cxnLst>
              <a:rect l="f38" t="f41" r="f39" b="f40"/>
              <a:pathLst>
                <a:path w="8286" h="8147">
                  <a:moveTo>
                    <a:pt x="f5" y="f6"/>
                  </a:moveTo>
                  <a:cubicBezTo>
                    <a:pt x="f7" y="f8"/>
                    <a:pt x="f2" y="f9"/>
                    <a:pt x="f10" y="f11"/>
                  </a:cubicBezTo>
                  <a:cubicBezTo>
                    <a:pt x="f9" y="f12"/>
                    <a:pt x="f13" y="f14"/>
                    <a:pt x="f15" y="f16"/>
                  </a:cubicBezTo>
                  <a:cubicBezTo>
                    <a:pt x="f17" y="f18"/>
                    <a:pt x="f19" y="f4"/>
                    <a:pt x="f20" y="f4"/>
                  </a:cubicBezTo>
                  <a:cubicBezTo>
                    <a:pt x="f21" y="f4"/>
                    <a:pt x="f22" y="f23"/>
                    <a:pt x="f3" y="f24"/>
                  </a:cubicBezTo>
                  <a:lnTo>
                    <a:pt x="f5" y="f6"/>
                  </a:ln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grpSp>
      <p:grpSp>
        <p:nvGrpSpPr>
          <p:cNvPr id="100" name="Google Shape;7015;p88">
            <a:extLst>
              <a:ext uri="{FF2B5EF4-FFF2-40B4-BE49-F238E27FC236}">
                <a16:creationId xmlns:a16="http://schemas.microsoft.com/office/drawing/2014/main" id="{D44C862F-FE7A-6E21-CF2F-2EB655F77C11}"/>
              </a:ext>
            </a:extLst>
          </p:cNvPr>
          <p:cNvGrpSpPr/>
          <p:nvPr/>
        </p:nvGrpSpPr>
        <p:grpSpPr>
          <a:xfrm>
            <a:off x="9138178" y="2239466"/>
            <a:ext cx="664804" cy="661855"/>
            <a:chOff x="8170804" y="1679597"/>
            <a:chExt cx="498603" cy="496391"/>
          </a:xfrm>
          <a:solidFill>
            <a:schemeClr val="bg1"/>
          </a:solidFill>
        </p:grpSpPr>
        <p:sp>
          <p:nvSpPr>
            <p:cNvPr id="101" name="Google Shape;7016;p88">
              <a:extLst>
                <a:ext uri="{FF2B5EF4-FFF2-40B4-BE49-F238E27FC236}">
                  <a16:creationId xmlns:a16="http://schemas.microsoft.com/office/drawing/2014/main" id="{417B1766-7008-4C7A-83E1-99B3C46F6751}"/>
                </a:ext>
              </a:extLst>
            </p:cNvPr>
            <p:cNvSpPr/>
            <p:nvPr/>
          </p:nvSpPr>
          <p:spPr>
            <a:xfrm>
              <a:off x="8377769" y="1855683"/>
              <a:ext cx="291638" cy="320305"/>
            </a:xfrm>
            <a:custGeom>
              <a:avLst/>
              <a:gdLst>
                <a:gd name="f0" fmla="val w"/>
                <a:gd name="f1" fmla="val h"/>
                <a:gd name="f2" fmla="val 0"/>
                <a:gd name="f3" fmla="val 6837"/>
                <a:gd name="f4" fmla="val 7509"/>
                <a:gd name="f5" fmla="val 5120"/>
                <a:gd name="f6" fmla="val 2079"/>
                <a:gd name="f7" fmla="val 5206"/>
                <a:gd name="f8" fmla="val 5293"/>
                <a:gd name="f9" fmla="val 2111"/>
                <a:gd name="f10" fmla="val 5356"/>
                <a:gd name="f11" fmla="val 2174"/>
                <a:gd name="f12" fmla="val 5451"/>
                <a:gd name="f13" fmla="val 2268"/>
                <a:gd name="f14" fmla="val 2458"/>
                <a:gd name="f15" fmla="val 2647"/>
                <a:gd name="f16" fmla="val 3308"/>
                <a:gd name="f17" fmla="val 4694"/>
                <a:gd name="f18" fmla="val 3214"/>
                <a:gd name="f19" fmla="val 4757"/>
                <a:gd name="f20" fmla="val 3151"/>
                <a:gd name="f21" fmla="val 4789"/>
                <a:gd name="f22" fmla="val 3056"/>
                <a:gd name="f23" fmla="val 2993"/>
                <a:gd name="f24" fmla="val 2899"/>
                <a:gd name="f25" fmla="val 2836"/>
                <a:gd name="f26" fmla="val 4001"/>
                <a:gd name="f27" fmla="val 2048"/>
                <a:gd name="f28" fmla="val 3907"/>
                <a:gd name="f29" fmla="val 3655"/>
                <a:gd name="f30" fmla="val 3529"/>
                <a:gd name="f31" fmla="val 2221"/>
                <a:gd name="f32" fmla="val 3481"/>
                <a:gd name="f33" fmla="val 2308"/>
                <a:gd name="f34" fmla="val 3458"/>
                <a:gd name="f35" fmla="val 2399"/>
                <a:gd name="f36" fmla="val 2489"/>
                <a:gd name="f37" fmla="val 2584"/>
                <a:gd name="f38" fmla="val 3970"/>
                <a:gd name="f39" fmla="val 4883"/>
                <a:gd name="f40" fmla="val 4946"/>
                <a:gd name="f41" fmla="val 5033"/>
                <a:gd name="f42" fmla="val 1701"/>
                <a:gd name="f43" fmla="val 725"/>
                <a:gd name="f44" fmla="val 756"/>
                <a:gd name="f45" fmla="val 4411"/>
                <a:gd name="f46" fmla="val 6112"/>
                <a:gd name="f47" fmla="val 7152"/>
                <a:gd name="f48" fmla="val 7309"/>
                <a:gd name="f49" fmla="val 7435"/>
                <a:gd name="f50" fmla="val 2237"/>
                <a:gd name="f51" fmla="val 7467"/>
                <a:gd name="f52" fmla="val 2289"/>
                <a:gd name="f53" fmla="val 7493"/>
                <a:gd name="f54" fmla="val 2347"/>
                <a:gd name="f55" fmla="val 7508"/>
                <a:gd name="f56" fmla="val 2401"/>
                <a:gd name="f57" fmla="val 2477"/>
                <a:gd name="f58" fmla="val 2547"/>
                <a:gd name="f59" fmla="val 7478"/>
                <a:gd name="f60" fmla="val 7404"/>
                <a:gd name="f61" fmla="val 3844"/>
                <a:gd name="f62" fmla="val 5073"/>
                <a:gd name="f63" fmla="val 6018"/>
                <a:gd name="f64" fmla="val 6805"/>
                <a:gd name="f65" fmla="val 6049"/>
                <a:gd name="f66" fmla="val 5104"/>
                <a:gd name="f67" fmla="*/ f0 1 6837"/>
                <a:gd name="f68" fmla="*/ f1 1 7509"/>
                <a:gd name="f69" fmla="val f2"/>
                <a:gd name="f70" fmla="val f3"/>
                <a:gd name="f71" fmla="val f4"/>
                <a:gd name="f72" fmla="+- f71 0 f69"/>
                <a:gd name="f73" fmla="+- f70 0 f69"/>
                <a:gd name="f74" fmla="*/ f73 1 6837"/>
                <a:gd name="f75" fmla="*/ f72 1 7509"/>
                <a:gd name="f76" fmla="*/ f69 1 f74"/>
                <a:gd name="f77" fmla="*/ f70 1 f74"/>
                <a:gd name="f78" fmla="*/ f69 1 f75"/>
                <a:gd name="f79" fmla="*/ f71 1 f75"/>
                <a:gd name="f80" fmla="*/ f76 f67 1"/>
                <a:gd name="f81" fmla="*/ f77 f67 1"/>
                <a:gd name="f82" fmla="*/ f79 f68 1"/>
                <a:gd name="f83" fmla="*/ f78 f68 1"/>
              </a:gdLst>
              <a:ahLst/>
              <a:cxnLst>
                <a:cxn ang="3cd4">
                  <a:pos x="hc" y="t"/>
                </a:cxn>
                <a:cxn ang="0">
                  <a:pos x="r" y="vc"/>
                </a:cxn>
                <a:cxn ang="cd4">
                  <a:pos x="hc" y="b"/>
                </a:cxn>
                <a:cxn ang="cd2">
                  <a:pos x="l" y="vc"/>
                </a:cxn>
              </a:cxnLst>
              <a:rect l="f80" t="f83" r="f81" b="f82"/>
              <a:pathLst>
                <a:path w="6837" h="7509">
                  <a:moveTo>
                    <a:pt x="f5" y="f6"/>
                  </a:moveTo>
                  <a:cubicBezTo>
                    <a:pt x="f7" y="f6"/>
                    <a:pt x="f8" y="f9"/>
                    <a:pt x="f10" y="f11"/>
                  </a:cubicBezTo>
                  <a:cubicBezTo>
                    <a:pt x="f12" y="f13"/>
                    <a:pt x="f12" y="f14"/>
                    <a:pt x="f10" y="f15"/>
                  </a:cubicBezTo>
                  <a:lnTo>
                    <a:pt x="f16" y="f17"/>
                  </a:lnTo>
                  <a:cubicBezTo>
                    <a:pt x="f18" y="f19"/>
                    <a:pt x="f20" y="f21"/>
                    <a:pt x="f22" y="f21"/>
                  </a:cubicBezTo>
                  <a:cubicBezTo>
                    <a:pt x="f23" y="f21"/>
                    <a:pt x="f24" y="f19"/>
                    <a:pt x="f25" y="f17"/>
                  </a:cubicBezTo>
                  <a:lnTo>
                    <a:pt x="f11" y="f26"/>
                  </a:lnTo>
                  <a:cubicBezTo>
                    <a:pt x="f27" y="f28"/>
                    <a:pt x="f27" y="f29"/>
                    <a:pt x="f11" y="f30"/>
                  </a:cubicBezTo>
                  <a:cubicBezTo>
                    <a:pt x="f31" y="f32"/>
                    <a:pt x="f33" y="f34"/>
                    <a:pt x="f35" y="f34"/>
                  </a:cubicBezTo>
                  <a:cubicBezTo>
                    <a:pt x="f36" y="f34"/>
                    <a:pt x="f37" y="f32"/>
                    <a:pt x="f15" y="f30"/>
                  </a:cubicBezTo>
                  <a:lnTo>
                    <a:pt x="f22" y="f38"/>
                  </a:lnTo>
                  <a:lnTo>
                    <a:pt x="f39" y="f11"/>
                  </a:lnTo>
                  <a:cubicBezTo>
                    <a:pt x="f40" y="f9"/>
                    <a:pt x="f41" y="f6"/>
                    <a:pt x="f5" y="f6"/>
                  </a:cubicBezTo>
                  <a:close/>
                  <a:moveTo>
                    <a:pt x="f42" y="f2"/>
                  </a:moveTo>
                  <a:cubicBezTo>
                    <a:pt x="f43" y="f2"/>
                    <a:pt x="f2" y="f44"/>
                    <a:pt x="f2" y="f42"/>
                  </a:cubicBezTo>
                  <a:lnTo>
                    <a:pt x="f2" y="f45"/>
                  </a:lnTo>
                  <a:cubicBezTo>
                    <a:pt x="f2" y="f10"/>
                    <a:pt x="f43" y="f46"/>
                    <a:pt x="f42" y="f46"/>
                  </a:cubicBezTo>
                  <a:lnTo>
                    <a:pt x="f27" y="f46"/>
                  </a:lnTo>
                  <a:lnTo>
                    <a:pt x="f27" y="f47"/>
                  </a:lnTo>
                  <a:cubicBezTo>
                    <a:pt x="f27" y="f48"/>
                    <a:pt x="f9" y="f49"/>
                    <a:pt x="f50" y="f51"/>
                  </a:cubicBezTo>
                  <a:cubicBezTo>
                    <a:pt x="f52" y="f53"/>
                    <a:pt x="f54" y="f55"/>
                    <a:pt x="f56" y="f55"/>
                  </a:cubicBezTo>
                  <a:cubicBezTo>
                    <a:pt x="f57" y="f55"/>
                    <a:pt x="f58" y="f59"/>
                    <a:pt x="f37" y="f60"/>
                  </a:cubicBezTo>
                  <a:lnTo>
                    <a:pt x="f61" y="f46"/>
                  </a:lnTo>
                  <a:lnTo>
                    <a:pt x="f62" y="f46"/>
                  </a:lnTo>
                  <a:cubicBezTo>
                    <a:pt x="f63" y="f46"/>
                    <a:pt x="f64" y="f10"/>
                    <a:pt x="f64" y="f45"/>
                  </a:cubicBezTo>
                  <a:lnTo>
                    <a:pt x="f64" y="f42"/>
                  </a:lnTo>
                  <a:cubicBezTo>
                    <a:pt x="f3" y="f44"/>
                    <a:pt x="f65" y="f2"/>
                    <a:pt x="f66" y="f2"/>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102" name="Google Shape;7017;p88">
              <a:extLst>
                <a:ext uri="{FF2B5EF4-FFF2-40B4-BE49-F238E27FC236}">
                  <a16:creationId xmlns:a16="http://schemas.microsoft.com/office/drawing/2014/main" id="{66F80515-FC98-10C1-E24C-8559BEE0975A}"/>
                </a:ext>
              </a:extLst>
            </p:cNvPr>
            <p:cNvSpPr/>
            <p:nvPr/>
          </p:nvSpPr>
          <p:spPr>
            <a:xfrm>
              <a:off x="8170804" y="1679597"/>
              <a:ext cx="321247" cy="349913"/>
            </a:xfrm>
            <a:custGeom>
              <a:avLst/>
              <a:gdLst>
                <a:gd name="f0" fmla="val w"/>
                <a:gd name="f1" fmla="val h"/>
                <a:gd name="f2" fmla="val 0"/>
                <a:gd name="f3" fmla="val 7531"/>
                <a:gd name="f4" fmla="val 8203"/>
                <a:gd name="f5" fmla="val 3781"/>
                <a:gd name="f6" fmla="val 1356"/>
                <a:gd name="f7" fmla="val 4317"/>
                <a:gd name="f8" fmla="val 4789"/>
                <a:gd name="f9" fmla="val 1828"/>
                <a:gd name="f10" fmla="val 2395"/>
                <a:gd name="f11" fmla="val 2710"/>
                <a:gd name="f12" fmla="val 4632"/>
                <a:gd name="f13" fmla="val 3025"/>
                <a:gd name="f14" fmla="val 4411"/>
                <a:gd name="f15" fmla="val 3214"/>
                <a:gd name="f16" fmla="val 4254"/>
                <a:gd name="f17" fmla="val 3341"/>
                <a:gd name="f18" fmla="val 4128"/>
                <a:gd name="f19" fmla="val 3530"/>
                <a:gd name="f20" fmla="val 3782"/>
                <a:gd name="f21" fmla="val 3971"/>
                <a:gd name="f22" fmla="val 3970"/>
                <a:gd name="f23" fmla="val 3592"/>
                <a:gd name="f24" fmla="val 3434"/>
                <a:gd name="f25" fmla="val 3624"/>
                <a:gd name="f26" fmla="val 2931"/>
                <a:gd name="f27" fmla="val 2679"/>
                <a:gd name="f28" fmla="val 4065"/>
                <a:gd name="f29" fmla="val 2584"/>
                <a:gd name="f30" fmla="val 4096"/>
                <a:gd name="f31" fmla="val 2521"/>
                <a:gd name="f32" fmla="val 2206"/>
                <a:gd name="f33" fmla="val 3939"/>
                <a:gd name="f34" fmla="val 2049"/>
                <a:gd name="f35" fmla="val 3750"/>
                <a:gd name="f36" fmla="val 3529"/>
                <a:gd name="f37" fmla="val 3371"/>
                <a:gd name="f38" fmla="val 2742"/>
                <a:gd name="f39" fmla="val 2836"/>
                <a:gd name="f40" fmla="val 2678"/>
                <a:gd name="f41" fmla="val 2741"/>
                <a:gd name="f42" fmla="val 4758"/>
                <a:gd name="f43" fmla="val 4916"/>
                <a:gd name="f44" fmla="val 5105"/>
                <a:gd name="f45" fmla="val 5294"/>
                <a:gd name="f46" fmla="val 5451"/>
                <a:gd name="f47" fmla="val 1733"/>
                <a:gd name="f48" fmla="val 1"/>
                <a:gd name="f49" fmla="val 788"/>
                <a:gd name="f50" fmla="val 789"/>
                <a:gd name="f51" fmla="val 1734"/>
                <a:gd name="f52" fmla="val 5136"/>
                <a:gd name="f53" fmla="val 5987"/>
                <a:gd name="f54" fmla="val 631"/>
                <a:gd name="f55" fmla="val 6649"/>
                <a:gd name="f56" fmla="val 1418"/>
                <a:gd name="f57" fmla="val 6806"/>
                <a:gd name="f58" fmla="val 7846"/>
                <a:gd name="f59" fmla="val 8003"/>
                <a:gd name="f60" fmla="val 1481"/>
                <a:gd name="f61" fmla="val 8129"/>
                <a:gd name="f62" fmla="val 1607"/>
                <a:gd name="f63" fmla="val 8161"/>
                <a:gd name="f64" fmla="val 1659"/>
                <a:gd name="f65" fmla="val 8187"/>
                <a:gd name="f66" fmla="val 1717"/>
                <a:gd name="f67" fmla="val 8202"/>
                <a:gd name="f68" fmla="val 1771"/>
                <a:gd name="f69" fmla="val 1848"/>
                <a:gd name="f70" fmla="val 1917"/>
                <a:gd name="f71" fmla="val 8172"/>
                <a:gd name="f72" fmla="val 1954"/>
                <a:gd name="f73" fmla="val 8098"/>
                <a:gd name="f74" fmla="val 6838"/>
                <a:gd name="f75" fmla="val 5798"/>
                <a:gd name="f76" fmla="val 4475"/>
                <a:gd name="f77" fmla="val 5167"/>
                <a:gd name="f78" fmla="val 3404"/>
                <a:gd name="f79" fmla="val 6490"/>
                <a:gd name="f80" fmla="val 7530"/>
                <a:gd name="f81" fmla="val 6774"/>
                <a:gd name="f82" fmla="val 5829"/>
                <a:gd name="f83" fmla="*/ f0 1 7531"/>
                <a:gd name="f84" fmla="*/ f1 1 8203"/>
                <a:gd name="f85" fmla="val f2"/>
                <a:gd name="f86" fmla="val f3"/>
                <a:gd name="f87" fmla="val f4"/>
                <a:gd name="f88" fmla="+- f87 0 f85"/>
                <a:gd name="f89" fmla="+- f86 0 f85"/>
                <a:gd name="f90" fmla="*/ f89 1 7531"/>
                <a:gd name="f91" fmla="*/ f88 1 8203"/>
                <a:gd name="f92" fmla="*/ f85 1 f90"/>
                <a:gd name="f93" fmla="*/ f86 1 f90"/>
                <a:gd name="f94" fmla="*/ f85 1 f91"/>
                <a:gd name="f95" fmla="*/ f87 1 f91"/>
                <a:gd name="f96" fmla="*/ f92 f83 1"/>
                <a:gd name="f97" fmla="*/ f93 f83 1"/>
                <a:gd name="f98" fmla="*/ f95 f84 1"/>
                <a:gd name="f99" fmla="*/ f94 f84 1"/>
              </a:gdLst>
              <a:ahLst/>
              <a:cxnLst>
                <a:cxn ang="3cd4">
                  <a:pos x="hc" y="t"/>
                </a:cxn>
                <a:cxn ang="0">
                  <a:pos x="r" y="vc"/>
                </a:cxn>
                <a:cxn ang="cd4">
                  <a:pos x="hc" y="b"/>
                </a:cxn>
                <a:cxn ang="cd2">
                  <a:pos x="l" y="vc"/>
                </a:cxn>
              </a:cxnLst>
              <a:rect l="f96" t="f99" r="f97" b="f98"/>
              <a:pathLst>
                <a:path w="7531" h="8203">
                  <a:moveTo>
                    <a:pt x="f5" y="f6"/>
                  </a:moveTo>
                  <a:cubicBezTo>
                    <a:pt x="f7" y="f6"/>
                    <a:pt x="f8" y="f9"/>
                    <a:pt x="f8" y="f10"/>
                  </a:cubicBezTo>
                  <a:cubicBezTo>
                    <a:pt x="f8" y="f11"/>
                    <a:pt x="f12" y="f13"/>
                    <a:pt x="f14" y="f15"/>
                  </a:cubicBezTo>
                  <a:cubicBezTo>
                    <a:pt x="f16" y="f17"/>
                    <a:pt x="f18" y="f19"/>
                    <a:pt x="f18" y="f20"/>
                  </a:cubicBezTo>
                  <a:cubicBezTo>
                    <a:pt x="f18" y="f21"/>
                    <a:pt x="f22" y="f18"/>
                    <a:pt x="f5" y="f18"/>
                  </a:cubicBezTo>
                  <a:cubicBezTo>
                    <a:pt x="f23" y="f18"/>
                    <a:pt x="f24" y="f21"/>
                    <a:pt x="f24" y="f20"/>
                  </a:cubicBezTo>
                  <a:cubicBezTo>
                    <a:pt x="f24" y="f17"/>
                    <a:pt x="f25" y="f26"/>
                    <a:pt x="f22" y="f27"/>
                  </a:cubicBezTo>
                  <a:cubicBezTo>
                    <a:pt x="f28" y="f29"/>
                    <a:pt x="f30" y="f31"/>
                    <a:pt x="f30" y="f10"/>
                  </a:cubicBezTo>
                  <a:cubicBezTo>
                    <a:pt x="f30" y="f32"/>
                    <a:pt x="f33" y="f34"/>
                    <a:pt x="f35" y="f34"/>
                  </a:cubicBezTo>
                  <a:cubicBezTo>
                    <a:pt x="f36" y="f34"/>
                    <a:pt x="f37" y="f32"/>
                    <a:pt x="f37" y="f10"/>
                  </a:cubicBezTo>
                  <a:cubicBezTo>
                    <a:pt x="f37" y="f29"/>
                    <a:pt x="f15" y="f38"/>
                    <a:pt x="f13" y="f38"/>
                  </a:cubicBezTo>
                  <a:cubicBezTo>
                    <a:pt x="f39" y="f38"/>
                    <a:pt x="f40" y="f29"/>
                    <a:pt x="f40" y="f10"/>
                  </a:cubicBezTo>
                  <a:cubicBezTo>
                    <a:pt x="f41" y="f9"/>
                    <a:pt x="f15" y="f6"/>
                    <a:pt x="f5" y="f6"/>
                  </a:cubicBezTo>
                  <a:close/>
                  <a:moveTo>
                    <a:pt x="f5" y="f42"/>
                  </a:moveTo>
                  <a:cubicBezTo>
                    <a:pt x="f22" y="f42"/>
                    <a:pt x="f18" y="f43"/>
                    <a:pt x="f18" y="f44"/>
                  </a:cubicBezTo>
                  <a:cubicBezTo>
                    <a:pt x="f18" y="f45"/>
                    <a:pt x="f22" y="f46"/>
                    <a:pt x="f5" y="f46"/>
                  </a:cubicBezTo>
                  <a:cubicBezTo>
                    <a:pt x="f23" y="f46"/>
                    <a:pt x="f24" y="f45"/>
                    <a:pt x="f24" y="f44"/>
                  </a:cubicBezTo>
                  <a:cubicBezTo>
                    <a:pt x="f24" y="f43"/>
                    <a:pt x="f23" y="f42"/>
                    <a:pt x="f5" y="f42"/>
                  </a:cubicBezTo>
                  <a:close/>
                  <a:moveTo>
                    <a:pt x="f47" y="f48"/>
                  </a:moveTo>
                  <a:cubicBezTo>
                    <a:pt x="f49" y="f48"/>
                    <a:pt x="f2" y="f50"/>
                    <a:pt x="f2" y="f51"/>
                  </a:cubicBezTo>
                  <a:lnTo>
                    <a:pt x="f2" y="f52"/>
                  </a:lnTo>
                  <a:cubicBezTo>
                    <a:pt x="f2" y="f53"/>
                    <a:pt x="f54" y="f55"/>
                    <a:pt x="f56" y="f57"/>
                  </a:cubicBezTo>
                  <a:lnTo>
                    <a:pt x="f56" y="f58"/>
                  </a:lnTo>
                  <a:cubicBezTo>
                    <a:pt x="f56" y="f59"/>
                    <a:pt x="f60" y="f61"/>
                    <a:pt x="f62" y="f63"/>
                  </a:cubicBezTo>
                  <a:cubicBezTo>
                    <a:pt x="f64" y="f65"/>
                    <a:pt x="f66" y="f67"/>
                    <a:pt x="f68" y="f67"/>
                  </a:cubicBezTo>
                  <a:cubicBezTo>
                    <a:pt x="f69" y="f67"/>
                    <a:pt x="f70" y="f71"/>
                    <a:pt x="f72" y="f73"/>
                  </a:cubicBezTo>
                  <a:lnTo>
                    <a:pt x="f15" y="f74"/>
                  </a:lnTo>
                  <a:lnTo>
                    <a:pt x="f30" y="f74"/>
                  </a:lnTo>
                  <a:lnTo>
                    <a:pt x="f30" y="f75"/>
                  </a:lnTo>
                  <a:cubicBezTo>
                    <a:pt x="f30" y="f76"/>
                    <a:pt x="f77" y="f78"/>
                    <a:pt x="f79" y="f78"/>
                  </a:cubicBezTo>
                  <a:lnTo>
                    <a:pt x="f80" y="f78"/>
                  </a:lnTo>
                  <a:lnTo>
                    <a:pt x="f80" y="f51"/>
                  </a:lnTo>
                  <a:cubicBezTo>
                    <a:pt x="f80" y="f50"/>
                    <a:pt x="f81" y="f48"/>
                    <a:pt x="f82" y="f48"/>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grpSp>
      <p:sp>
        <p:nvSpPr>
          <p:cNvPr id="103" name="Google Shape;6799;p88">
            <a:extLst>
              <a:ext uri="{FF2B5EF4-FFF2-40B4-BE49-F238E27FC236}">
                <a16:creationId xmlns:a16="http://schemas.microsoft.com/office/drawing/2014/main" id="{BE065DAA-C555-4EE8-5BCC-F2959B7E28E6}"/>
              </a:ext>
            </a:extLst>
          </p:cNvPr>
          <p:cNvSpPr/>
          <p:nvPr/>
        </p:nvSpPr>
        <p:spPr>
          <a:xfrm>
            <a:off x="4039239" y="2277211"/>
            <a:ext cx="593616" cy="595200"/>
          </a:xfrm>
          <a:custGeom>
            <a:avLst/>
            <a:gdLst>
              <a:gd name="f0" fmla="val w"/>
              <a:gd name="f1" fmla="val h"/>
              <a:gd name="f2" fmla="val 0"/>
              <a:gd name="f3" fmla="val 11658"/>
              <a:gd name="f4" fmla="val 11689"/>
              <a:gd name="f5" fmla="val 7877"/>
              <a:gd name="f6" fmla="val 1386"/>
              <a:gd name="f7" fmla="val 9232"/>
              <a:gd name="f8" fmla="val 10303"/>
              <a:gd name="f9" fmla="val 2458"/>
              <a:gd name="f10" fmla="val 3781"/>
              <a:gd name="f11" fmla="val 4883"/>
              <a:gd name="f12" fmla="val 10240"/>
              <a:gd name="f13" fmla="val 10209"/>
              <a:gd name="f14" fmla="val 4946"/>
              <a:gd name="f15" fmla="val 10177"/>
              <a:gd name="f16" fmla="val 10019"/>
              <a:gd name="f17" fmla="val 4190"/>
              <a:gd name="f18" fmla="val 9704"/>
              <a:gd name="f19" fmla="val 3529"/>
              <a:gd name="f20" fmla="val 9200"/>
              <a:gd name="f21" fmla="val 2962"/>
              <a:gd name="f22" fmla="val 7720"/>
              <a:gd name="f23" fmla="val 4442"/>
              <a:gd name="f24" fmla="val 8192"/>
              <a:gd name="f25" fmla="val 5072"/>
              <a:gd name="f26" fmla="val 8318"/>
              <a:gd name="f27" fmla="val 5860"/>
              <a:gd name="f28" fmla="val 8098"/>
              <a:gd name="f29" fmla="val 6648"/>
              <a:gd name="f30" fmla="val 8003"/>
              <a:gd name="f31" fmla="val 6868"/>
              <a:gd name="f32" fmla="val 7057"/>
              <a:gd name="f33" fmla="val 7278"/>
              <a:gd name="f34" fmla="val 8727"/>
              <a:gd name="f35" fmla="val 9673"/>
              <a:gd name="f36" fmla="val 8160"/>
              <a:gd name="f37" fmla="val 7498"/>
              <a:gd name="f38" fmla="val 6742"/>
              <a:gd name="f39" fmla="val 6805"/>
              <a:gd name="f40" fmla="val 7908"/>
              <a:gd name="f41" fmla="val 9231"/>
              <a:gd name="f42" fmla="val 10302"/>
              <a:gd name="f43" fmla="val 6774"/>
              <a:gd name="f44" fmla="val 10271"/>
              <a:gd name="f45" fmla="val 6743"/>
              <a:gd name="f46" fmla="val 10208"/>
              <a:gd name="f47" fmla="val 10176"/>
              <a:gd name="f48" fmla="val 7499"/>
              <a:gd name="f49" fmla="val 8161"/>
              <a:gd name="f50" fmla="val 8728"/>
              <a:gd name="f51" fmla="val 7279"/>
              <a:gd name="f52" fmla="val 7750"/>
              <a:gd name="f53" fmla="val 7058"/>
              <a:gd name="f54" fmla="val 6869"/>
              <a:gd name="f55" fmla="val 8002"/>
              <a:gd name="f56" fmla="val 8097"/>
              <a:gd name="f57" fmla="val 6365"/>
              <a:gd name="f58" fmla="val 6081"/>
              <a:gd name="f59" fmla="val 8223"/>
              <a:gd name="f60" fmla="val 5861"/>
              <a:gd name="f61" fmla="val 5325"/>
              <a:gd name="f62" fmla="val 4821"/>
              <a:gd name="f63" fmla="val 8065"/>
              <a:gd name="f64" fmla="val 4443"/>
              <a:gd name="f65" fmla="val 9672"/>
              <a:gd name="f66" fmla="val 4191"/>
              <a:gd name="f67" fmla="val 4947"/>
              <a:gd name="f68" fmla="val 4916"/>
              <a:gd name="f69" fmla="val 3813"/>
              <a:gd name="f70" fmla="val 1387"/>
              <a:gd name="f71" fmla="val 1450"/>
              <a:gd name="f72" fmla="val 1482"/>
              <a:gd name="f73" fmla="val 1513"/>
              <a:gd name="f74" fmla="val 1671"/>
              <a:gd name="f75" fmla="val 1986"/>
              <a:gd name="f76" fmla="val 2490"/>
              <a:gd name="f77" fmla="val 3971"/>
              <a:gd name="f78" fmla="val 3498"/>
              <a:gd name="f79" fmla="val 3372"/>
              <a:gd name="f80" fmla="val 3592"/>
              <a:gd name="f81" fmla="val 3687"/>
              <a:gd name="f82" fmla="val 4820"/>
              <a:gd name="f83" fmla="val 4631"/>
              <a:gd name="f84" fmla="val 2017"/>
              <a:gd name="f85" fmla="val 1418"/>
              <a:gd name="f86" fmla="val 1481"/>
              <a:gd name="f87" fmla="val 1512"/>
              <a:gd name="f88" fmla="val 1670"/>
              <a:gd name="f89" fmla="val 1985"/>
              <a:gd name="f90" fmla="val 2489"/>
              <a:gd name="f91" fmla="val 3938"/>
              <a:gd name="f92" fmla="val 4632"/>
              <a:gd name="f93" fmla="val 3686"/>
              <a:gd name="f94" fmla="val 5073"/>
              <a:gd name="f95" fmla="val 5339"/>
              <a:gd name="f96" fmla="val 3496"/>
              <a:gd name="f97" fmla="val 5605"/>
              <a:gd name="f98" fmla="val 3451"/>
              <a:gd name="f99" fmla="val 5865"/>
              <a:gd name="f100" fmla="val 6375"/>
              <a:gd name="f101" fmla="val 6861"/>
              <a:gd name="f102" fmla="val 3625"/>
              <a:gd name="f103" fmla="val 2016"/>
              <a:gd name="f104" fmla="val 5829"/>
              <a:gd name="f105" fmla="val 5420"/>
              <a:gd name="f106" fmla="val 5010"/>
              <a:gd name="f107" fmla="val 315"/>
              <a:gd name="f108" fmla="val 4884"/>
              <a:gd name="f109" fmla="val 725"/>
              <a:gd name="f110" fmla="val 3782"/>
              <a:gd name="f111" fmla="val 2112"/>
              <a:gd name="f112" fmla="val 726"/>
              <a:gd name="f113" fmla="val 2111"/>
              <a:gd name="f114" fmla="val 316"/>
              <a:gd name="f115" fmla="val 5041"/>
              <a:gd name="f116" fmla="val 1"/>
              <a:gd name="f117" fmla="val 5419"/>
              <a:gd name="f118" fmla="val 6270"/>
              <a:gd name="f119" fmla="val 6679"/>
              <a:gd name="f120" fmla="val 7876"/>
              <a:gd name="f121" fmla="val 9578"/>
              <a:gd name="f122" fmla="val 10964"/>
              <a:gd name="f123" fmla="val 5042"/>
              <a:gd name="f124" fmla="val 11342"/>
              <a:gd name="f125" fmla="val 11688"/>
              <a:gd name="f126" fmla="val 6680"/>
              <a:gd name="f127" fmla="val 10965"/>
              <a:gd name="f128" fmla="val 11343"/>
              <a:gd name="f129" fmla="val 6616"/>
              <a:gd name="f130" fmla="val 6617"/>
              <a:gd name="f131" fmla="*/ f0 1 11658"/>
              <a:gd name="f132" fmla="*/ f1 1 11689"/>
              <a:gd name="f133" fmla="val f2"/>
              <a:gd name="f134" fmla="val f3"/>
              <a:gd name="f135" fmla="val f4"/>
              <a:gd name="f136" fmla="+- f135 0 f133"/>
              <a:gd name="f137" fmla="+- f134 0 f133"/>
              <a:gd name="f138" fmla="*/ f137 1 11658"/>
              <a:gd name="f139" fmla="*/ f136 1 11689"/>
              <a:gd name="f140" fmla="*/ f133 1 f138"/>
              <a:gd name="f141" fmla="*/ f134 1 f138"/>
              <a:gd name="f142" fmla="*/ f133 1 f139"/>
              <a:gd name="f143" fmla="*/ f135 1 f139"/>
              <a:gd name="f144" fmla="*/ f140 f131 1"/>
              <a:gd name="f145" fmla="*/ f141 f131 1"/>
              <a:gd name="f146" fmla="*/ f143 f132 1"/>
              <a:gd name="f147" fmla="*/ f142 f132 1"/>
            </a:gdLst>
            <a:ahLst/>
            <a:cxnLst>
              <a:cxn ang="3cd4">
                <a:pos x="hc" y="t"/>
              </a:cxn>
              <a:cxn ang="0">
                <a:pos x="r" y="vc"/>
              </a:cxn>
              <a:cxn ang="cd4">
                <a:pos x="hc" y="b"/>
              </a:cxn>
              <a:cxn ang="cd2">
                <a:pos x="l" y="vc"/>
              </a:cxn>
            </a:cxnLst>
            <a:rect l="f144" t="f147" r="f145" b="f146"/>
            <a:pathLst>
              <a:path w="11658" h="11689">
                <a:moveTo>
                  <a:pt x="f5" y="f6"/>
                </a:moveTo>
                <a:cubicBezTo>
                  <a:pt x="f7" y="f6"/>
                  <a:pt x="f8" y="f9"/>
                  <a:pt x="f8" y="f10"/>
                </a:cubicBezTo>
                <a:lnTo>
                  <a:pt x="f8" y="f11"/>
                </a:lnTo>
                <a:cubicBezTo>
                  <a:pt x="f12" y="f11"/>
                  <a:pt x="f13" y="f14"/>
                  <a:pt x="f15" y="f14"/>
                </a:cubicBezTo>
                <a:cubicBezTo>
                  <a:pt x="f16" y="f17"/>
                  <a:pt x="f18" y="f19"/>
                  <a:pt x="f20" y="f21"/>
                </a:cubicBezTo>
                <a:lnTo>
                  <a:pt x="f22" y="f23"/>
                </a:lnTo>
                <a:cubicBezTo>
                  <a:pt x="f24" y="f25"/>
                  <a:pt x="f26" y="f27"/>
                  <a:pt x="f28" y="f29"/>
                </a:cubicBezTo>
                <a:cubicBezTo>
                  <a:pt x="f30" y="f31"/>
                  <a:pt x="f5" y="f32"/>
                  <a:pt x="f22" y="f33"/>
                </a:cubicBezTo>
                <a:lnTo>
                  <a:pt x="f20" y="f34"/>
                </a:lnTo>
                <a:cubicBezTo>
                  <a:pt x="f35" y="f36"/>
                  <a:pt x="f16" y="f37"/>
                  <a:pt x="f15" y="f38"/>
                </a:cubicBezTo>
                <a:cubicBezTo>
                  <a:pt x="f13" y="f38"/>
                  <a:pt x="f12" y="f39"/>
                  <a:pt x="f8" y="f39"/>
                </a:cubicBezTo>
                <a:lnTo>
                  <a:pt x="f8" y="f40"/>
                </a:lnTo>
                <a:cubicBezTo>
                  <a:pt x="f8" y="f41"/>
                  <a:pt x="f7" y="f42"/>
                  <a:pt x="f5" y="f42"/>
                </a:cubicBezTo>
                <a:lnTo>
                  <a:pt x="f43" y="f42"/>
                </a:lnTo>
                <a:cubicBezTo>
                  <a:pt x="f43" y="f44"/>
                  <a:pt x="f45" y="f46"/>
                  <a:pt x="f45" y="f47"/>
                </a:cubicBezTo>
                <a:cubicBezTo>
                  <a:pt x="f48" y="f16"/>
                  <a:pt x="f49" y="f18"/>
                  <a:pt x="f50" y="f20"/>
                </a:cubicBezTo>
                <a:lnTo>
                  <a:pt x="f51" y="f52"/>
                </a:lnTo>
                <a:cubicBezTo>
                  <a:pt x="f53" y="f40"/>
                  <a:pt x="f54" y="f55"/>
                  <a:pt x="f29" y="f56"/>
                </a:cubicBezTo>
                <a:cubicBezTo>
                  <a:pt x="f57" y="f36"/>
                  <a:pt x="f58" y="f59"/>
                  <a:pt x="f60" y="f59"/>
                </a:cubicBezTo>
                <a:cubicBezTo>
                  <a:pt x="f61" y="f59"/>
                  <a:pt x="f62" y="f63"/>
                  <a:pt x="f64" y="f52"/>
                </a:cubicBezTo>
                <a:lnTo>
                  <a:pt x="f21" y="f20"/>
                </a:lnTo>
                <a:cubicBezTo>
                  <a:pt x="f19" y="f65"/>
                  <a:pt x="f66" y="f16"/>
                  <a:pt x="f67" y="f47"/>
                </a:cubicBezTo>
                <a:cubicBezTo>
                  <a:pt x="f67" y="f46"/>
                  <a:pt x="f68" y="f44"/>
                  <a:pt x="f68" y="f42"/>
                </a:cubicBezTo>
                <a:lnTo>
                  <a:pt x="f69" y="f42"/>
                </a:lnTo>
                <a:cubicBezTo>
                  <a:pt x="f9" y="f42"/>
                  <a:pt x="f70" y="f41"/>
                  <a:pt x="f70" y="f40"/>
                </a:cubicBezTo>
                <a:lnTo>
                  <a:pt x="f70" y="f39"/>
                </a:lnTo>
                <a:cubicBezTo>
                  <a:pt x="f71" y="f39"/>
                  <a:pt x="f72" y="f38"/>
                  <a:pt x="f73" y="f38"/>
                </a:cubicBezTo>
                <a:cubicBezTo>
                  <a:pt x="f74" y="f37"/>
                  <a:pt x="f75" y="f36"/>
                  <a:pt x="f76" y="f34"/>
                </a:cubicBezTo>
                <a:lnTo>
                  <a:pt x="f77" y="f33"/>
                </a:lnTo>
                <a:cubicBezTo>
                  <a:pt x="f78" y="f29"/>
                  <a:pt x="f79" y="f27"/>
                  <a:pt x="f80" y="f25"/>
                </a:cubicBezTo>
                <a:cubicBezTo>
                  <a:pt x="f81" y="f82"/>
                  <a:pt x="f69" y="f83"/>
                  <a:pt x="f77" y="f23"/>
                </a:cubicBezTo>
                <a:lnTo>
                  <a:pt x="f76" y="f21"/>
                </a:lnTo>
                <a:cubicBezTo>
                  <a:pt x="f84" y="f19"/>
                  <a:pt x="f74" y="f17"/>
                  <a:pt x="f73" y="f14"/>
                </a:cubicBezTo>
                <a:cubicBezTo>
                  <a:pt x="f72" y="f14"/>
                  <a:pt x="f71" y="f11"/>
                  <a:pt x="f70" y="f11"/>
                </a:cubicBezTo>
                <a:lnTo>
                  <a:pt x="f70" y="f10"/>
                </a:lnTo>
                <a:cubicBezTo>
                  <a:pt x="f70" y="f9"/>
                  <a:pt x="f9" y="f6"/>
                  <a:pt x="f69" y="f6"/>
                </a:cubicBezTo>
                <a:lnTo>
                  <a:pt x="f68" y="f6"/>
                </a:lnTo>
                <a:cubicBezTo>
                  <a:pt x="f68" y="f85"/>
                  <a:pt x="f67" y="f86"/>
                  <a:pt x="f67" y="f87"/>
                </a:cubicBezTo>
                <a:cubicBezTo>
                  <a:pt x="f66" y="f88"/>
                  <a:pt x="f19" y="f89"/>
                  <a:pt x="f21" y="f90"/>
                </a:cubicBezTo>
                <a:lnTo>
                  <a:pt x="f64" y="f91"/>
                </a:lnTo>
                <a:cubicBezTo>
                  <a:pt x="f92" y="f10"/>
                  <a:pt x="f62" y="f93"/>
                  <a:pt x="f94" y="f80"/>
                </a:cubicBezTo>
                <a:cubicBezTo>
                  <a:pt x="f95" y="f96"/>
                  <a:pt x="f97" y="f98"/>
                  <a:pt x="f99" y="f98"/>
                </a:cubicBezTo>
                <a:cubicBezTo>
                  <a:pt x="f100" y="f98"/>
                  <a:pt x="f101" y="f102"/>
                  <a:pt x="f51" y="f91"/>
                </a:cubicBezTo>
                <a:lnTo>
                  <a:pt x="f50" y="f90"/>
                </a:lnTo>
                <a:cubicBezTo>
                  <a:pt x="f49" y="f103"/>
                  <a:pt x="f48" y="f88"/>
                  <a:pt x="f45" y="f87"/>
                </a:cubicBezTo>
                <a:cubicBezTo>
                  <a:pt x="f45" y="f86"/>
                  <a:pt x="f43" y="f85"/>
                  <a:pt x="f43" y="f6"/>
                </a:cubicBezTo>
                <a:close/>
                <a:moveTo>
                  <a:pt x="f104" y="f2"/>
                </a:moveTo>
                <a:cubicBezTo>
                  <a:pt x="f105" y="f2"/>
                  <a:pt x="f106" y="f107"/>
                  <a:pt x="f108" y="f109"/>
                </a:cubicBezTo>
                <a:lnTo>
                  <a:pt x="f110" y="f109"/>
                </a:lnTo>
                <a:cubicBezTo>
                  <a:pt x="f111" y="f109"/>
                  <a:pt x="f112" y="f113"/>
                  <a:pt x="f112" y="f10"/>
                </a:cubicBezTo>
                <a:lnTo>
                  <a:pt x="f112" y="f11"/>
                </a:lnTo>
                <a:cubicBezTo>
                  <a:pt x="f114" y="f115"/>
                  <a:pt x="f116" y="f117"/>
                  <a:pt x="f116" y="f104"/>
                </a:cubicBezTo>
                <a:cubicBezTo>
                  <a:pt x="f116" y="f118"/>
                  <a:pt x="f114" y="f119"/>
                  <a:pt x="f112" y="f43"/>
                </a:cubicBezTo>
                <a:lnTo>
                  <a:pt x="f112" y="f120"/>
                </a:lnTo>
                <a:cubicBezTo>
                  <a:pt x="f112" y="f121"/>
                  <a:pt x="f111" y="f122"/>
                  <a:pt x="f110" y="f122"/>
                </a:cubicBezTo>
                <a:lnTo>
                  <a:pt x="f108" y="f122"/>
                </a:lnTo>
                <a:cubicBezTo>
                  <a:pt x="f123" y="f124"/>
                  <a:pt x="f105" y="f125"/>
                  <a:pt x="f104" y="f125"/>
                </a:cubicBezTo>
                <a:cubicBezTo>
                  <a:pt x="f118" y="f125"/>
                  <a:pt x="f126" y="f124"/>
                  <a:pt x="f43" y="f122"/>
                </a:cubicBezTo>
                <a:lnTo>
                  <a:pt x="f5" y="f122"/>
                </a:lnTo>
                <a:cubicBezTo>
                  <a:pt x="f121" y="f122"/>
                  <a:pt x="f127" y="f121"/>
                  <a:pt x="f127" y="f120"/>
                </a:cubicBezTo>
                <a:lnTo>
                  <a:pt x="f127" y="f43"/>
                </a:lnTo>
                <a:cubicBezTo>
                  <a:pt x="f128" y="f129"/>
                  <a:pt x="f3" y="f118"/>
                  <a:pt x="f3" y="f104"/>
                </a:cubicBezTo>
                <a:cubicBezTo>
                  <a:pt x="f3" y="f117"/>
                  <a:pt x="f128" y="f25"/>
                  <a:pt x="f127" y="f11"/>
                </a:cubicBezTo>
                <a:lnTo>
                  <a:pt x="f127" y="f10"/>
                </a:lnTo>
                <a:cubicBezTo>
                  <a:pt x="f127" y="f113"/>
                  <a:pt x="f121" y="f109"/>
                  <a:pt x="f5" y="f109"/>
                </a:cubicBezTo>
                <a:lnTo>
                  <a:pt x="f43" y="f109"/>
                </a:lnTo>
                <a:cubicBezTo>
                  <a:pt x="f130" y="f107"/>
                  <a:pt x="f118" y="f2"/>
                  <a:pt x="f104" y="f2"/>
                </a:cubicBezTo>
                <a:close/>
              </a:path>
            </a:pathLst>
          </a:custGeom>
          <a:solidFill>
            <a:schemeClr val="bg1"/>
          </a:solid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grpSp>
        <p:nvGrpSpPr>
          <p:cNvPr id="104" name="Google Shape;6862;p88">
            <a:extLst>
              <a:ext uri="{FF2B5EF4-FFF2-40B4-BE49-F238E27FC236}">
                <a16:creationId xmlns:a16="http://schemas.microsoft.com/office/drawing/2014/main" id="{47EBD2D1-5D97-FC98-A557-C90154420AFF}"/>
              </a:ext>
            </a:extLst>
          </p:cNvPr>
          <p:cNvGrpSpPr/>
          <p:nvPr/>
        </p:nvGrpSpPr>
        <p:grpSpPr>
          <a:xfrm>
            <a:off x="4787351" y="2275189"/>
            <a:ext cx="614440" cy="598967"/>
            <a:chOff x="4907685" y="1706389"/>
            <a:chExt cx="460830" cy="449225"/>
          </a:xfrm>
          <a:solidFill>
            <a:schemeClr val="bg1"/>
          </a:solidFill>
        </p:grpSpPr>
        <p:sp>
          <p:nvSpPr>
            <p:cNvPr id="105" name="Google Shape;6863;p88">
              <a:extLst>
                <a:ext uri="{FF2B5EF4-FFF2-40B4-BE49-F238E27FC236}">
                  <a16:creationId xmlns:a16="http://schemas.microsoft.com/office/drawing/2014/main" id="{DBE13128-FCDE-C81D-F3FE-E2AE7BC59FF4}"/>
                </a:ext>
              </a:extLst>
            </p:cNvPr>
            <p:cNvSpPr/>
            <p:nvPr/>
          </p:nvSpPr>
          <p:spPr>
            <a:xfrm>
              <a:off x="4907685" y="1708720"/>
              <a:ext cx="460830" cy="446894"/>
            </a:xfrm>
            <a:custGeom>
              <a:avLst/>
              <a:gdLst>
                <a:gd name="f0" fmla="val w"/>
                <a:gd name="f1" fmla="val h"/>
                <a:gd name="f2" fmla="val 0"/>
                <a:gd name="f3" fmla="val 12067"/>
                <a:gd name="f4" fmla="val 11702"/>
                <a:gd name="f5" fmla="val 2558"/>
                <a:gd name="f6" fmla="val 2357"/>
                <a:gd name="f7" fmla="val 2155"/>
                <a:gd name="f8" fmla="val 24"/>
                <a:gd name="f9" fmla="val 1954"/>
                <a:gd name="f10" fmla="val 70"/>
                <a:gd name="f11" fmla="val 1828"/>
                <a:gd name="f12" fmla="val 102"/>
                <a:gd name="f13" fmla="val 1733"/>
                <a:gd name="f14" fmla="val 196"/>
                <a:gd name="f15" fmla="val 1702"/>
                <a:gd name="f16" fmla="val 322"/>
                <a:gd name="f17" fmla="val 1670"/>
                <a:gd name="f18" fmla="val 448"/>
                <a:gd name="f19" fmla="val 543"/>
                <a:gd name="f20" fmla="val 1796"/>
                <a:gd name="f21" fmla="val 637"/>
                <a:gd name="f22" fmla="val 2679"/>
                <a:gd name="f23" fmla="val 1551"/>
                <a:gd name="f24" fmla="val 2962"/>
                <a:gd name="f25" fmla="val 1803"/>
                <a:gd name="f26" fmla="val 2244"/>
                <a:gd name="f27" fmla="val 2528"/>
                <a:gd name="f28" fmla="val 2553"/>
                <a:gd name="f29" fmla="val 2669"/>
                <a:gd name="f30" fmla="val 2379"/>
                <a:gd name="f31" fmla="val 2740"/>
                <a:gd name="f32" fmla="val 2202"/>
                <a:gd name="f33" fmla="val 2025"/>
                <a:gd name="f34" fmla="val 1844"/>
                <a:gd name="f35" fmla="val 788"/>
                <a:gd name="f36" fmla="val 1614"/>
                <a:gd name="f37" fmla="val 744"/>
                <a:gd name="f38" fmla="val 1569"/>
                <a:gd name="f39" fmla="val 668"/>
                <a:gd name="f40" fmla="val 1525"/>
                <a:gd name="f41" fmla="val 582"/>
                <a:gd name="f42" fmla="val 547"/>
                <a:gd name="f43" fmla="val 510"/>
                <a:gd name="f44" fmla="val 1532"/>
                <a:gd name="f45" fmla="val 473"/>
                <a:gd name="f46" fmla="val 347"/>
                <a:gd name="f47" fmla="val 1582"/>
                <a:gd name="f48" fmla="val 284"/>
                <a:gd name="f49" fmla="val 1645"/>
                <a:gd name="f50" fmla="val 253"/>
                <a:gd name="f51" fmla="val 1771"/>
                <a:gd name="f52" fmla="val 1"/>
                <a:gd name="f53" fmla="val 2591"/>
                <a:gd name="f54" fmla="val 3473"/>
                <a:gd name="f55" fmla="val 883"/>
                <a:gd name="f56" fmla="val 4103"/>
                <a:gd name="f57" fmla="val 1366"/>
                <a:gd name="f58" fmla="val 4494"/>
                <a:gd name="f59" fmla="val 1932"/>
                <a:gd name="f60" fmla="val 4750"/>
                <a:gd name="f61" fmla="val 2619"/>
                <a:gd name="f62" fmla="val 2874"/>
                <a:gd name="f63" fmla="val 3145"/>
                <a:gd name="f64" fmla="val 4715"/>
                <a:gd name="f65" fmla="val 3435"/>
                <a:gd name="f66" fmla="val 4638"/>
                <a:gd name="f67" fmla="val 7247"/>
                <a:gd name="f68" fmla="val 8482"/>
                <a:gd name="f69" fmla="val 6963"/>
                <a:gd name="f70" fmla="val 9522"/>
                <a:gd name="f71" fmla="val 7215"/>
                <a:gd name="f72" fmla="val 10372"/>
                <a:gd name="f73" fmla="val 7814"/>
                <a:gd name="f74" fmla="val 10971"/>
                <a:gd name="f75" fmla="val 8291"/>
                <a:gd name="f76" fmla="val 11472"/>
                <a:gd name="f77" fmla="val 8895"/>
                <a:gd name="f78" fmla="val 9516"/>
                <a:gd name="f79" fmla="val 9714"/>
                <a:gd name="f80" fmla="val 9915"/>
                <a:gd name="f81" fmla="val 11678"/>
                <a:gd name="f82" fmla="val 10114"/>
                <a:gd name="f83" fmla="val 11632"/>
                <a:gd name="f84" fmla="val 10240"/>
                <a:gd name="f85" fmla="val 11569"/>
                <a:gd name="f86" fmla="val 10334"/>
                <a:gd name="f87" fmla="val 11506"/>
                <a:gd name="f88" fmla="val 10366"/>
                <a:gd name="f89" fmla="val 11380"/>
                <a:gd name="f90" fmla="val 10397"/>
                <a:gd name="f91" fmla="val 11254"/>
                <a:gd name="f92" fmla="val 11128"/>
                <a:gd name="f93" fmla="val 10271"/>
                <a:gd name="f94" fmla="val 11065"/>
                <a:gd name="f95" fmla="val 9389"/>
                <a:gd name="f96" fmla="val 10152"/>
                <a:gd name="f97" fmla="val 9106"/>
                <a:gd name="f98" fmla="val 9868"/>
                <a:gd name="f99" fmla="val 9459"/>
                <a:gd name="f100" fmla="val 9175"/>
                <a:gd name="f101" fmla="val 9515"/>
                <a:gd name="f102" fmla="val 9033"/>
                <a:gd name="f103" fmla="val 9688"/>
                <a:gd name="f104" fmla="val 8962"/>
                <a:gd name="f105" fmla="val 9866"/>
                <a:gd name="f106" fmla="val 10043"/>
                <a:gd name="f107" fmla="val 10224"/>
                <a:gd name="f108" fmla="val 11279"/>
                <a:gd name="f109" fmla="val 10089"/>
                <a:gd name="f110" fmla="val 11326"/>
                <a:gd name="f111" fmla="val 10135"/>
                <a:gd name="f112" fmla="val 11405"/>
                <a:gd name="f113" fmla="val 10164"/>
                <a:gd name="f114" fmla="val 11494"/>
                <a:gd name="f115" fmla="val 11527"/>
                <a:gd name="f116" fmla="val 11561"/>
                <a:gd name="f117" fmla="val 10160"/>
                <a:gd name="f118" fmla="val 11594"/>
                <a:gd name="f119" fmla="val 11720"/>
                <a:gd name="f120" fmla="val 10120"/>
                <a:gd name="f121" fmla="val 11783"/>
                <a:gd name="f122" fmla="val 10026"/>
                <a:gd name="f123" fmla="val 11815"/>
                <a:gd name="f124" fmla="val 9931"/>
                <a:gd name="f125" fmla="val 9081"/>
                <a:gd name="f126" fmla="val 8230"/>
                <a:gd name="f127" fmla="val 11185"/>
                <a:gd name="f128" fmla="val 7600"/>
                <a:gd name="f129" fmla="val 10778"/>
                <a:gd name="f130" fmla="val 7170"/>
                <a:gd name="f131" fmla="val 6903"/>
                <a:gd name="f132" fmla="val 9537"/>
                <a:gd name="f133" fmla="val 9266"/>
                <a:gd name="f134" fmla="val 8975"/>
                <a:gd name="f135" fmla="val 6944"/>
                <a:gd name="f136" fmla="val 8665"/>
                <a:gd name="f137" fmla="val 7033"/>
                <a:gd name="f138" fmla="val 4852"/>
                <a:gd name="f139" fmla="val 3221"/>
                <a:gd name="f140" fmla="val 4884"/>
                <a:gd name="f141" fmla="val 3032"/>
                <a:gd name="f142" fmla="val 5136"/>
                <a:gd name="f143" fmla="val 2213"/>
                <a:gd name="f144" fmla="val 1330"/>
                <a:gd name="f145" fmla="val 4254"/>
                <a:gd name="f146" fmla="val 700"/>
                <a:gd name="f147" fmla="val 3778"/>
                <a:gd name="f148" fmla="val 225"/>
                <a:gd name="f149" fmla="val 3177"/>
                <a:gd name="f150" fmla="*/ f0 1 12067"/>
                <a:gd name="f151" fmla="*/ f1 1 11702"/>
                <a:gd name="f152" fmla="val f2"/>
                <a:gd name="f153" fmla="val f3"/>
                <a:gd name="f154" fmla="val f4"/>
                <a:gd name="f155" fmla="+- f154 0 f152"/>
                <a:gd name="f156" fmla="+- f153 0 f152"/>
                <a:gd name="f157" fmla="*/ f156 1 12067"/>
                <a:gd name="f158" fmla="*/ f155 1 11702"/>
                <a:gd name="f159" fmla="*/ f152 1 f157"/>
                <a:gd name="f160" fmla="*/ f153 1 f157"/>
                <a:gd name="f161" fmla="*/ f152 1 f158"/>
                <a:gd name="f162" fmla="*/ f154 1 f158"/>
                <a:gd name="f163" fmla="*/ f159 f150 1"/>
                <a:gd name="f164" fmla="*/ f160 f150 1"/>
                <a:gd name="f165" fmla="*/ f162 f151 1"/>
                <a:gd name="f166" fmla="*/ f161 f151 1"/>
              </a:gdLst>
              <a:ahLst/>
              <a:cxnLst>
                <a:cxn ang="3cd4">
                  <a:pos x="hc" y="t"/>
                </a:cxn>
                <a:cxn ang="0">
                  <a:pos x="r" y="vc"/>
                </a:cxn>
                <a:cxn ang="cd4">
                  <a:pos x="hc" y="b"/>
                </a:cxn>
                <a:cxn ang="cd2">
                  <a:pos x="l" y="vc"/>
                </a:cxn>
              </a:cxnLst>
              <a:rect l="f163" t="f166" r="f164" b="f165"/>
              <a:pathLst>
                <a:path w="12067" h="11702">
                  <a:moveTo>
                    <a:pt x="f5" y="f2"/>
                  </a:moveTo>
                  <a:cubicBezTo>
                    <a:pt x="f6" y="f2"/>
                    <a:pt x="f7" y="f8"/>
                    <a:pt x="f9" y="f10"/>
                  </a:cubicBezTo>
                  <a:cubicBezTo>
                    <a:pt x="f11" y="f12"/>
                    <a:pt x="f13" y="f14"/>
                    <a:pt x="f15" y="f16"/>
                  </a:cubicBezTo>
                  <a:cubicBezTo>
                    <a:pt x="f17" y="f18"/>
                    <a:pt x="f15" y="f19"/>
                    <a:pt x="f20" y="f21"/>
                  </a:cubicBezTo>
                  <a:lnTo>
                    <a:pt x="f22" y="f23"/>
                  </a:lnTo>
                  <a:cubicBezTo>
                    <a:pt x="f24" y="f25"/>
                    <a:pt x="f24" y="f26"/>
                    <a:pt x="f22" y="f27"/>
                  </a:cubicBezTo>
                  <a:cubicBezTo>
                    <a:pt x="f28" y="f29"/>
                    <a:pt x="f30" y="f31"/>
                    <a:pt x="f32" y="f31"/>
                  </a:cubicBezTo>
                  <a:cubicBezTo>
                    <a:pt x="f33" y="f31"/>
                    <a:pt x="f34" y="f29"/>
                    <a:pt x="f15" y="f27"/>
                  </a:cubicBezTo>
                  <a:lnTo>
                    <a:pt x="f35" y="f36"/>
                  </a:lnTo>
                  <a:cubicBezTo>
                    <a:pt x="f37" y="f38"/>
                    <a:pt x="f39" y="f40"/>
                    <a:pt x="f41" y="f40"/>
                  </a:cubicBezTo>
                  <a:cubicBezTo>
                    <a:pt x="f42" y="f40"/>
                    <a:pt x="f43" y="f44"/>
                    <a:pt x="f45" y="f23"/>
                  </a:cubicBezTo>
                  <a:cubicBezTo>
                    <a:pt x="f46" y="f47"/>
                    <a:pt x="f48" y="f49"/>
                    <a:pt x="f50" y="f51"/>
                  </a:cubicBezTo>
                  <a:cubicBezTo>
                    <a:pt x="f52" y="f53"/>
                    <a:pt x="f50" y="f54"/>
                    <a:pt x="f55" y="f56"/>
                  </a:cubicBezTo>
                  <a:cubicBezTo>
                    <a:pt x="f57" y="f58"/>
                    <a:pt x="f59" y="f60"/>
                    <a:pt x="f61" y="f60"/>
                  </a:cubicBezTo>
                  <a:cubicBezTo>
                    <a:pt x="f62" y="f60"/>
                    <a:pt x="f63" y="f64"/>
                    <a:pt x="f65" y="f66"/>
                  </a:cubicBezTo>
                  <a:lnTo>
                    <a:pt x="f67" y="f68"/>
                  </a:lnTo>
                  <a:cubicBezTo>
                    <a:pt x="f69" y="f70"/>
                    <a:pt x="f71" y="f72"/>
                    <a:pt x="f73" y="f74"/>
                  </a:cubicBezTo>
                  <a:cubicBezTo>
                    <a:pt x="f75" y="f76"/>
                    <a:pt x="f77" y="f4"/>
                    <a:pt x="f78" y="f4"/>
                  </a:cubicBezTo>
                  <a:cubicBezTo>
                    <a:pt x="f79" y="f4"/>
                    <a:pt x="f80" y="f81"/>
                    <a:pt x="f82" y="f83"/>
                  </a:cubicBezTo>
                  <a:cubicBezTo>
                    <a:pt x="f84" y="f85"/>
                    <a:pt x="f86" y="f87"/>
                    <a:pt x="f88" y="f89"/>
                  </a:cubicBezTo>
                  <a:cubicBezTo>
                    <a:pt x="f90" y="f91"/>
                    <a:pt x="f88" y="f92"/>
                    <a:pt x="f93" y="f94"/>
                  </a:cubicBezTo>
                  <a:lnTo>
                    <a:pt x="f95" y="f96"/>
                  </a:lnTo>
                  <a:cubicBezTo>
                    <a:pt x="f97" y="f98"/>
                    <a:pt x="f97" y="f99"/>
                    <a:pt x="f95" y="f100"/>
                  </a:cubicBezTo>
                  <a:cubicBezTo>
                    <a:pt x="f101" y="f102"/>
                    <a:pt x="f103" y="f104"/>
                    <a:pt x="f105" y="f104"/>
                  </a:cubicBezTo>
                  <a:cubicBezTo>
                    <a:pt x="f106" y="f104"/>
                    <a:pt x="f107" y="f102"/>
                    <a:pt x="f88" y="f100"/>
                  </a:cubicBezTo>
                  <a:lnTo>
                    <a:pt x="f108" y="f109"/>
                  </a:lnTo>
                  <a:cubicBezTo>
                    <a:pt x="f110" y="f111"/>
                    <a:pt x="f112" y="f113"/>
                    <a:pt x="f114" y="f113"/>
                  </a:cubicBezTo>
                  <a:cubicBezTo>
                    <a:pt x="f115" y="f113"/>
                    <a:pt x="f116" y="f117"/>
                    <a:pt x="f118" y="f96"/>
                  </a:cubicBezTo>
                  <a:cubicBezTo>
                    <a:pt x="f119" y="f120"/>
                    <a:pt x="f121" y="f122"/>
                    <a:pt x="f123" y="f124"/>
                  </a:cubicBezTo>
                  <a:cubicBezTo>
                    <a:pt x="f3" y="f125"/>
                    <a:pt x="f123" y="f126"/>
                    <a:pt x="f127" y="f128"/>
                  </a:cubicBezTo>
                  <a:cubicBezTo>
                    <a:pt x="f129" y="f130"/>
                    <a:pt x="f107" y="f131"/>
                    <a:pt x="f132" y="f131"/>
                  </a:cubicBezTo>
                  <a:cubicBezTo>
                    <a:pt x="f133" y="f131"/>
                    <a:pt x="f134" y="f135"/>
                    <a:pt x="f136" y="f137"/>
                  </a:cubicBezTo>
                  <a:lnTo>
                    <a:pt x="f138" y="f139"/>
                  </a:lnTo>
                  <a:lnTo>
                    <a:pt x="f140" y="f141"/>
                  </a:lnTo>
                  <a:cubicBezTo>
                    <a:pt x="f142" y="f143"/>
                    <a:pt x="f140" y="f144"/>
                    <a:pt x="f145" y="f146"/>
                  </a:cubicBezTo>
                  <a:cubicBezTo>
                    <a:pt x="f147" y="f148"/>
                    <a:pt x="f149" y="f2"/>
                    <a:pt x="f5" y="f2"/>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106" name="Google Shape;6864;p88">
              <a:extLst>
                <a:ext uri="{FF2B5EF4-FFF2-40B4-BE49-F238E27FC236}">
                  <a16:creationId xmlns:a16="http://schemas.microsoft.com/office/drawing/2014/main" id="{A0843FAF-0F38-1DC6-5C21-744F19E064C3}"/>
                </a:ext>
              </a:extLst>
            </p:cNvPr>
            <p:cNvSpPr/>
            <p:nvPr/>
          </p:nvSpPr>
          <p:spPr>
            <a:xfrm>
              <a:off x="4908901" y="1940000"/>
              <a:ext cx="220196" cy="214783"/>
            </a:xfrm>
            <a:custGeom>
              <a:avLst/>
              <a:gdLst>
                <a:gd name="f0" fmla="val w"/>
                <a:gd name="f1" fmla="val h"/>
                <a:gd name="f2" fmla="val 0"/>
                <a:gd name="f3" fmla="val 5766"/>
                <a:gd name="f4" fmla="val 5624"/>
                <a:gd name="f5" fmla="val 4080"/>
                <a:gd name="f6" fmla="val 1504"/>
                <a:gd name="f7" fmla="val 4167"/>
                <a:gd name="f8" fmla="val 4253"/>
                <a:gd name="f9" fmla="val 1528"/>
                <a:gd name="f10" fmla="val 4316"/>
                <a:gd name="f11" fmla="val 1575"/>
                <a:gd name="f12" fmla="val 4442"/>
                <a:gd name="f13" fmla="val 1701"/>
                <a:gd name="f14" fmla="val 1953"/>
                <a:gd name="f15" fmla="val 2048"/>
                <a:gd name="f16" fmla="val 2205"/>
                <a:gd name="f17" fmla="val 4159"/>
                <a:gd name="f18" fmla="val 2158"/>
                <a:gd name="f19" fmla="val 4206"/>
                <a:gd name="f20" fmla="val 2072"/>
                <a:gd name="f21" fmla="val 4230"/>
                <a:gd name="f22" fmla="val 1985"/>
                <a:gd name="f23" fmla="val 1898"/>
                <a:gd name="f24" fmla="val 1812"/>
                <a:gd name="f25" fmla="val 1764"/>
                <a:gd name="f26" fmla="val 1638"/>
                <a:gd name="f27" fmla="val 4033"/>
                <a:gd name="f28" fmla="val 3781"/>
                <a:gd name="f29" fmla="val 3686"/>
                <a:gd name="f30" fmla="val 3844"/>
                <a:gd name="f31" fmla="val 3907"/>
                <a:gd name="f32" fmla="val 3993"/>
                <a:gd name="f33" fmla="val 567"/>
                <a:gd name="f34" fmla="val 3277"/>
                <a:gd name="f35" fmla="val 4694"/>
                <a:gd name="f36" fmla="val 5198"/>
                <a:gd name="f37" fmla="val 835"/>
                <a:gd name="f38" fmla="val 5482"/>
                <a:gd name="f39" fmla="val 1189"/>
                <a:gd name="f40" fmla="val 1540"/>
                <a:gd name="f41" fmla="val 1890"/>
                <a:gd name="f42" fmla="val 2237"/>
                <a:gd name="f43" fmla="val 2489"/>
                <a:gd name="f44" fmla="*/ f0 1 5766"/>
                <a:gd name="f45" fmla="*/ f1 1 5624"/>
                <a:gd name="f46" fmla="val f2"/>
                <a:gd name="f47" fmla="val f3"/>
                <a:gd name="f48" fmla="val f4"/>
                <a:gd name="f49" fmla="+- f48 0 f46"/>
                <a:gd name="f50" fmla="+- f47 0 f46"/>
                <a:gd name="f51" fmla="*/ f50 1 5766"/>
                <a:gd name="f52" fmla="*/ f49 1 5624"/>
                <a:gd name="f53" fmla="*/ f46 1 f51"/>
                <a:gd name="f54" fmla="*/ f47 1 f51"/>
                <a:gd name="f55" fmla="*/ f46 1 f52"/>
                <a:gd name="f56" fmla="*/ f48 1 f52"/>
                <a:gd name="f57" fmla="*/ f53 f44 1"/>
                <a:gd name="f58" fmla="*/ f54 f44 1"/>
                <a:gd name="f59" fmla="*/ f56 f45 1"/>
                <a:gd name="f60" fmla="*/ f55 f45 1"/>
              </a:gdLst>
              <a:ahLst/>
              <a:cxnLst>
                <a:cxn ang="3cd4">
                  <a:pos x="hc" y="t"/>
                </a:cxn>
                <a:cxn ang="0">
                  <a:pos x="r" y="vc"/>
                </a:cxn>
                <a:cxn ang="cd4">
                  <a:pos x="hc" y="b"/>
                </a:cxn>
                <a:cxn ang="cd2">
                  <a:pos x="l" y="vc"/>
                </a:cxn>
              </a:cxnLst>
              <a:rect l="f57" t="f60" r="f58" b="f59"/>
              <a:pathLst>
                <a:path w="5766" h="5624">
                  <a:moveTo>
                    <a:pt x="f5" y="f6"/>
                  </a:moveTo>
                  <a:cubicBezTo>
                    <a:pt x="f7" y="f6"/>
                    <a:pt x="f8" y="f9"/>
                    <a:pt x="f10" y="f11"/>
                  </a:cubicBezTo>
                  <a:cubicBezTo>
                    <a:pt x="f12" y="f13"/>
                    <a:pt x="f12" y="f14"/>
                    <a:pt x="f10" y="f15"/>
                  </a:cubicBezTo>
                  <a:lnTo>
                    <a:pt x="f16" y="f17"/>
                  </a:lnTo>
                  <a:cubicBezTo>
                    <a:pt x="f18" y="f19"/>
                    <a:pt x="f20" y="f21"/>
                    <a:pt x="f22" y="f21"/>
                  </a:cubicBezTo>
                  <a:cubicBezTo>
                    <a:pt x="f23" y="f21"/>
                    <a:pt x="f24" y="f19"/>
                    <a:pt x="f25" y="f17"/>
                  </a:cubicBezTo>
                  <a:cubicBezTo>
                    <a:pt x="f26" y="f27"/>
                    <a:pt x="f26" y="f28"/>
                    <a:pt x="f25" y="f29"/>
                  </a:cubicBezTo>
                  <a:lnTo>
                    <a:pt x="f30" y="f11"/>
                  </a:lnTo>
                  <a:cubicBezTo>
                    <a:pt x="f31" y="f9"/>
                    <a:pt x="f32" y="f6"/>
                    <a:pt x="f5" y="f6"/>
                  </a:cubicBezTo>
                  <a:close/>
                  <a:moveTo>
                    <a:pt x="f30" y="f2"/>
                  </a:moveTo>
                  <a:lnTo>
                    <a:pt x="f33" y="f34"/>
                  </a:lnTo>
                  <a:cubicBezTo>
                    <a:pt x="f2" y="f30"/>
                    <a:pt x="f2" y="f35"/>
                    <a:pt x="f33" y="f36"/>
                  </a:cubicBezTo>
                  <a:cubicBezTo>
                    <a:pt x="f37" y="f38"/>
                    <a:pt x="f39" y="f4"/>
                    <a:pt x="f40" y="f4"/>
                  </a:cubicBezTo>
                  <a:cubicBezTo>
                    <a:pt x="f41" y="f4"/>
                    <a:pt x="f42" y="f38"/>
                    <a:pt x="f43" y="f36"/>
                  </a:cubicBezTo>
                  <a:lnTo>
                    <a:pt x="f3" y="f14"/>
                  </a:lnTo>
                  <a:lnTo>
                    <a:pt x="f30" y="f2"/>
                  </a:ln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107" name="Google Shape;6865;p88">
              <a:extLst>
                <a:ext uri="{FF2B5EF4-FFF2-40B4-BE49-F238E27FC236}">
                  <a16:creationId xmlns:a16="http://schemas.microsoft.com/office/drawing/2014/main" id="{D58B0568-31E4-16DA-C3A1-16BD0DC8B381}"/>
                </a:ext>
              </a:extLst>
            </p:cNvPr>
            <p:cNvSpPr/>
            <p:nvPr/>
          </p:nvSpPr>
          <p:spPr>
            <a:xfrm>
              <a:off x="5166378" y="1706389"/>
              <a:ext cx="197327" cy="195114"/>
            </a:xfrm>
            <a:custGeom>
              <a:avLst/>
              <a:gdLst>
                <a:gd name="f0" fmla="val w"/>
                <a:gd name="f1" fmla="val h"/>
                <a:gd name="f2" fmla="val 0"/>
                <a:gd name="f3" fmla="val 5167"/>
                <a:gd name="f4" fmla="val 5109"/>
                <a:gd name="f5" fmla="val 4249"/>
                <a:gd name="f6" fmla="val 1"/>
                <a:gd name="f7" fmla="val 4179"/>
                <a:gd name="f8" fmla="val 4106"/>
                <a:gd name="f9" fmla="val 24"/>
                <a:gd name="f10" fmla="val 4033"/>
                <a:gd name="f11" fmla="val 68"/>
                <a:gd name="f12" fmla="val 2206"/>
                <a:gd name="f13" fmla="val 1171"/>
                <a:gd name="f14" fmla="val 2017"/>
                <a:gd name="f15" fmla="val 1265"/>
                <a:gd name="f16" fmla="val 1985"/>
                <a:gd name="f17" fmla="val 1549"/>
                <a:gd name="f18" fmla="val 2143"/>
                <a:gd name="f19" fmla="val 1706"/>
                <a:gd name="f20" fmla="val 2300"/>
                <a:gd name="f21" fmla="val 1864"/>
                <a:gd name="f22" fmla="val 4164"/>
                <a:gd name="f23" fmla="val 945"/>
                <a:gd name="f24" fmla="val 3245"/>
                <a:gd name="f25" fmla="val 2809"/>
                <a:gd name="f26" fmla="val 3434"/>
                <a:gd name="f27" fmla="val 2998"/>
                <a:gd name="f28" fmla="val 3502"/>
                <a:gd name="f29" fmla="val 3066"/>
                <a:gd name="f30" fmla="val 3594"/>
                <a:gd name="f31" fmla="val 3099"/>
                <a:gd name="f32" fmla="val 3684"/>
                <a:gd name="f33" fmla="val 3802"/>
                <a:gd name="f34" fmla="val 3916"/>
                <a:gd name="f35" fmla="val 3042"/>
                <a:gd name="f36" fmla="val 3970"/>
                <a:gd name="f37" fmla="val 2935"/>
                <a:gd name="f38" fmla="val 5073"/>
                <a:gd name="f39" fmla="val 1108"/>
                <a:gd name="f40" fmla="val 1013"/>
                <a:gd name="f41" fmla="val 793"/>
                <a:gd name="f42" fmla="val 5041"/>
                <a:gd name="f43" fmla="val 698"/>
                <a:gd name="f44" fmla="val 4474"/>
                <a:gd name="f45" fmla="val 100"/>
                <a:gd name="f46" fmla="val 4406"/>
                <a:gd name="f47" fmla="val 32"/>
                <a:gd name="f48" fmla="val 4330"/>
                <a:gd name="f49" fmla="*/ f0 1 5167"/>
                <a:gd name="f50" fmla="*/ f1 1 5109"/>
                <a:gd name="f51" fmla="val f2"/>
                <a:gd name="f52" fmla="val f3"/>
                <a:gd name="f53" fmla="val f4"/>
                <a:gd name="f54" fmla="+- f53 0 f51"/>
                <a:gd name="f55" fmla="+- f52 0 f51"/>
                <a:gd name="f56" fmla="*/ f55 1 5167"/>
                <a:gd name="f57" fmla="*/ f54 1 5109"/>
                <a:gd name="f58" fmla="*/ f51 1 f56"/>
                <a:gd name="f59" fmla="*/ f52 1 f56"/>
                <a:gd name="f60" fmla="*/ f51 1 f57"/>
                <a:gd name="f61" fmla="*/ f53 1 f57"/>
                <a:gd name="f62" fmla="*/ f58 f49 1"/>
                <a:gd name="f63" fmla="*/ f59 f49 1"/>
                <a:gd name="f64" fmla="*/ f61 f50 1"/>
                <a:gd name="f65" fmla="*/ f60 f50 1"/>
              </a:gdLst>
              <a:ahLst/>
              <a:cxnLst>
                <a:cxn ang="3cd4">
                  <a:pos x="hc" y="t"/>
                </a:cxn>
                <a:cxn ang="0">
                  <a:pos x="r" y="vc"/>
                </a:cxn>
                <a:cxn ang="cd4">
                  <a:pos x="hc" y="b"/>
                </a:cxn>
                <a:cxn ang="cd2">
                  <a:pos x="l" y="vc"/>
                </a:cxn>
              </a:cxnLst>
              <a:rect l="f62" t="f65" r="f63" b="f64"/>
              <a:pathLst>
                <a:path w="5167" h="5109">
                  <a:moveTo>
                    <a:pt x="f5" y="f6"/>
                  </a:moveTo>
                  <a:cubicBezTo>
                    <a:pt x="f7" y="f6"/>
                    <a:pt x="f8" y="f9"/>
                    <a:pt x="f10" y="f11"/>
                  </a:cubicBezTo>
                  <a:lnTo>
                    <a:pt x="f12" y="f13"/>
                  </a:lnTo>
                  <a:cubicBezTo>
                    <a:pt x="f14" y="f15"/>
                    <a:pt x="f16" y="f17"/>
                    <a:pt x="f18" y="f19"/>
                  </a:cubicBezTo>
                  <a:lnTo>
                    <a:pt x="f20" y="f21"/>
                  </a:lnTo>
                  <a:lnTo>
                    <a:pt x="f2" y="f22"/>
                  </a:lnTo>
                  <a:lnTo>
                    <a:pt x="f23" y="f4"/>
                  </a:lnTo>
                  <a:lnTo>
                    <a:pt x="f24" y="f25"/>
                  </a:lnTo>
                  <a:lnTo>
                    <a:pt x="f26" y="f27"/>
                  </a:lnTo>
                  <a:cubicBezTo>
                    <a:pt x="f28" y="f29"/>
                    <a:pt x="f30" y="f31"/>
                    <a:pt x="f32" y="f31"/>
                  </a:cubicBezTo>
                  <a:cubicBezTo>
                    <a:pt x="f33" y="f31"/>
                    <a:pt x="f34" y="f35"/>
                    <a:pt x="f36" y="f37"/>
                  </a:cubicBezTo>
                  <a:lnTo>
                    <a:pt x="f38" y="f39"/>
                  </a:lnTo>
                  <a:cubicBezTo>
                    <a:pt x="f3" y="f40"/>
                    <a:pt x="f3" y="f41"/>
                    <a:pt x="f42" y="f43"/>
                  </a:cubicBezTo>
                  <a:lnTo>
                    <a:pt x="f44" y="f45"/>
                  </a:lnTo>
                  <a:cubicBezTo>
                    <a:pt x="f46" y="f47"/>
                    <a:pt x="f48" y="f6"/>
                    <a:pt x="f5" y="f6"/>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grpSp>
      <p:grpSp>
        <p:nvGrpSpPr>
          <p:cNvPr id="108" name="Google Shape;6913;p88">
            <a:extLst>
              <a:ext uri="{FF2B5EF4-FFF2-40B4-BE49-F238E27FC236}">
                <a16:creationId xmlns:a16="http://schemas.microsoft.com/office/drawing/2014/main" id="{9A1D2E33-C2BD-E07B-35B8-86844F194869}"/>
              </a:ext>
            </a:extLst>
          </p:cNvPr>
          <p:cNvGrpSpPr/>
          <p:nvPr/>
        </p:nvGrpSpPr>
        <p:grpSpPr>
          <a:xfrm>
            <a:off x="5544269" y="2275469"/>
            <a:ext cx="600028" cy="598407"/>
            <a:chOff x="5475372" y="1706599"/>
            <a:chExt cx="450021" cy="448805"/>
          </a:xfrm>
          <a:solidFill>
            <a:schemeClr val="bg1"/>
          </a:solidFill>
        </p:grpSpPr>
        <p:sp>
          <p:nvSpPr>
            <p:cNvPr id="109" name="Google Shape;6914;p88">
              <a:extLst>
                <a:ext uri="{FF2B5EF4-FFF2-40B4-BE49-F238E27FC236}">
                  <a16:creationId xmlns:a16="http://schemas.microsoft.com/office/drawing/2014/main" id="{E894FD31-66C7-122C-CEB0-F3E283952D87}"/>
                </a:ext>
              </a:extLst>
            </p:cNvPr>
            <p:cNvSpPr/>
            <p:nvPr/>
          </p:nvSpPr>
          <p:spPr>
            <a:xfrm>
              <a:off x="5475372" y="1706599"/>
              <a:ext cx="450021" cy="448805"/>
            </a:xfrm>
            <a:custGeom>
              <a:avLst/>
              <a:gdLst>
                <a:gd name="f0" fmla="val w"/>
                <a:gd name="f1" fmla="val h"/>
                <a:gd name="f2" fmla="val 0"/>
                <a:gd name="f3" fmla="val 11784"/>
                <a:gd name="f4" fmla="val 11752"/>
                <a:gd name="f5" fmla="val 5199"/>
                <a:gd name="f6" fmla="val 1"/>
                <a:gd name="f7" fmla="val 5042"/>
                <a:gd name="f8" fmla="val 4916"/>
                <a:gd name="f9" fmla="val 127"/>
                <a:gd name="f10" fmla="val 4884"/>
                <a:gd name="f11" fmla="val 284"/>
                <a:gd name="f12" fmla="val 4727"/>
                <a:gd name="f13" fmla="val 883"/>
                <a:gd name="f14" fmla="val 4191"/>
                <a:gd name="f15" fmla="val 977"/>
                <a:gd name="f16" fmla="val 3655"/>
                <a:gd name="f17" fmla="val 1229"/>
                <a:gd name="f18" fmla="val 3151"/>
                <a:gd name="f19" fmla="val 1513"/>
                <a:gd name="f20" fmla="val 2647"/>
                <a:gd name="f21" fmla="val 2599"/>
                <a:gd name="f22" fmla="val 1205"/>
                <a:gd name="f23" fmla="val 2542"/>
                <a:gd name="f24" fmla="val 1195"/>
                <a:gd name="f25" fmla="val 2482"/>
                <a:gd name="f26" fmla="val 2386"/>
                <a:gd name="f27" fmla="val 2284"/>
                <a:gd name="f28" fmla="val 1222"/>
                <a:gd name="f29" fmla="val 2206"/>
                <a:gd name="f30" fmla="val 1261"/>
                <a:gd name="f31" fmla="val 1135"/>
                <a:gd name="f32" fmla="val 2332"/>
                <a:gd name="f33" fmla="val 2490"/>
                <a:gd name="f34" fmla="val 1230"/>
                <a:gd name="f35" fmla="val 1198"/>
                <a:gd name="f36" fmla="val 3624"/>
                <a:gd name="f37" fmla="val 978"/>
                <a:gd name="f38" fmla="val 4726"/>
                <a:gd name="f39" fmla="val 4947"/>
                <a:gd name="f40" fmla="val 5041"/>
                <a:gd name="f41" fmla="val 6585"/>
                <a:gd name="f42" fmla="val 6743"/>
                <a:gd name="f43" fmla="val 6869"/>
                <a:gd name="f44" fmla="val 6900"/>
                <a:gd name="f45" fmla="val 7058"/>
                <a:gd name="f46" fmla="val 946"/>
                <a:gd name="f47" fmla="val 7404"/>
                <a:gd name="f48" fmla="val 1072"/>
                <a:gd name="f49" fmla="val 7782"/>
                <a:gd name="f50" fmla="val 8129"/>
                <a:gd name="f51" fmla="val 1504"/>
                <a:gd name="f52" fmla="val 7854"/>
                <a:gd name="f53" fmla="val 2843"/>
                <a:gd name="f54" fmla="val 6486"/>
                <a:gd name="f55" fmla="val 2841"/>
                <a:gd name="f56" fmla="val 2839"/>
                <a:gd name="f57" fmla="val 6488"/>
                <a:gd name="f58" fmla="val 2836"/>
                <a:gd name="f59" fmla="val 6491"/>
                <a:gd name="f60" fmla="val 6459"/>
                <a:gd name="f61" fmla="val 2805"/>
                <a:gd name="f62" fmla="val 6050"/>
                <a:gd name="f63" fmla="val 5955"/>
                <a:gd name="f64" fmla="val 2773"/>
                <a:gd name="f65" fmla="val 4222"/>
                <a:gd name="f66" fmla="val 5861"/>
                <a:gd name="f67" fmla="val 7562"/>
                <a:gd name="f68" fmla="val 8948"/>
                <a:gd name="f69" fmla="val 5924"/>
                <a:gd name="f70" fmla="val 7499"/>
                <a:gd name="f71" fmla="val 7751"/>
                <a:gd name="f72" fmla="val 8822"/>
                <a:gd name="f73" fmla="val 6113"/>
                <a:gd name="f74" fmla="val 6066"/>
                <a:gd name="f75" fmla="val 5963"/>
                <a:gd name="f76" fmla="val 8956"/>
                <a:gd name="f77" fmla="val 5821"/>
                <a:gd name="f78" fmla="val 5680"/>
                <a:gd name="f79" fmla="val 5499"/>
                <a:gd name="f80" fmla="val 5294"/>
                <a:gd name="f81" fmla="val 8917"/>
                <a:gd name="f82" fmla="val 10523"/>
                <a:gd name="f83" fmla="val 4034"/>
                <a:gd name="f84" fmla="val 10681"/>
                <a:gd name="f85" fmla="val 4349"/>
                <a:gd name="f86" fmla="val 10807"/>
                <a:gd name="f87" fmla="val 10870"/>
                <a:gd name="f88" fmla="val 11468"/>
                <a:gd name="f89" fmla="val 11626"/>
                <a:gd name="f90" fmla="val 6901"/>
                <a:gd name="f91" fmla="val 7594"/>
                <a:gd name="f92" fmla="val 10775"/>
                <a:gd name="f93" fmla="val 8633"/>
                <a:gd name="f94" fmla="val 10240"/>
                <a:gd name="f95" fmla="val 9137"/>
                <a:gd name="f96" fmla="val 9185"/>
                <a:gd name="f97" fmla="val 10547"/>
                <a:gd name="f98" fmla="val 9243"/>
                <a:gd name="f99" fmla="val 10558"/>
                <a:gd name="f100" fmla="val 9302"/>
                <a:gd name="f101" fmla="val 9399"/>
                <a:gd name="f102" fmla="val 9501"/>
                <a:gd name="f103" fmla="val 10531"/>
                <a:gd name="f104" fmla="val 9578"/>
                <a:gd name="f105" fmla="val 10492"/>
                <a:gd name="f106" fmla="val 10524"/>
                <a:gd name="f107" fmla="val 9547"/>
                <a:gd name="f108" fmla="val 10650"/>
                <a:gd name="f109" fmla="val 9421"/>
                <a:gd name="f110" fmla="val 9263"/>
                <a:gd name="f111" fmla="val 10555"/>
                <a:gd name="f112" fmla="val 9106"/>
                <a:gd name="f113" fmla="val 10303"/>
                <a:gd name="f114" fmla="val 8601"/>
                <a:gd name="f115" fmla="val 10618"/>
                <a:gd name="f116" fmla="val 10933"/>
                <a:gd name="f117" fmla="val 7026"/>
                <a:gd name="f118" fmla="val 11500"/>
                <a:gd name="f119" fmla="val 11658"/>
                <a:gd name="f120" fmla="val 6806"/>
                <a:gd name="f121" fmla="val 6711"/>
                <a:gd name="f122" fmla="val 6554"/>
                <a:gd name="f123" fmla="val 5167"/>
                <a:gd name="f124" fmla="val 4915"/>
                <a:gd name="f125" fmla="val 10902"/>
                <a:gd name="f126" fmla="val 3687"/>
                <a:gd name="f127" fmla="val 10272"/>
                <a:gd name="f128" fmla="val 2521"/>
                <a:gd name="f129" fmla="val 10587"/>
                <a:gd name="f130" fmla="val 9509"/>
                <a:gd name="f131" fmla="val 1209"/>
                <a:gd name="f132" fmla="val 9430"/>
                <a:gd name="f133" fmla="val 1185"/>
                <a:gd name="f134" fmla="val 9347"/>
                <a:gd name="f135" fmla="val 9279"/>
                <a:gd name="f136" fmla="val 9208"/>
                <a:gd name="f137" fmla="val 1201"/>
                <a:gd name="f138" fmla="val 8161"/>
                <a:gd name="f139" fmla="*/ f0 1 11784"/>
                <a:gd name="f140" fmla="*/ f1 1 11752"/>
                <a:gd name="f141" fmla="val f2"/>
                <a:gd name="f142" fmla="val f3"/>
                <a:gd name="f143" fmla="val f4"/>
                <a:gd name="f144" fmla="+- f143 0 f141"/>
                <a:gd name="f145" fmla="+- f142 0 f141"/>
                <a:gd name="f146" fmla="*/ f145 1 11784"/>
                <a:gd name="f147" fmla="*/ f144 1 11752"/>
                <a:gd name="f148" fmla="*/ f141 1 f146"/>
                <a:gd name="f149" fmla="*/ f142 1 f146"/>
                <a:gd name="f150" fmla="*/ f141 1 f147"/>
                <a:gd name="f151" fmla="*/ f143 1 f147"/>
                <a:gd name="f152" fmla="*/ f148 f139 1"/>
                <a:gd name="f153" fmla="*/ f149 f139 1"/>
                <a:gd name="f154" fmla="*/ f151 f140 1"/>
                <a:gd name="f155" fmla="*/ f150 f140 1"/>
              </a:gdLst>
              <a:ahLst/>
              <a:cxnLst>
                <a:cxn ang="3cd4">
                  <a:pos x="hc" y="t"/>
                </a:cxn>
                <a:cxn ang="0">
                  <a:pos x="r" y="vc"/>
                </a:cxn>
                <a:cxn ang="cd4">
                  <a:pos x="hc" y="b"/>
                </a:cxn>
                <a:cxn ang="cd2">
                  <a:pos x="l" y="vc"/>
                </a:cxn>
              </a:cxnLst>
              <a:rect l="f152" t="f155" r="f153" b="f154"/>
              <a:pathLst>
                <a:path w="11784" h="11752">
                  <a:moveTo>
                    <a:pt x="f5" y="f6"/>
                  </a:moveTo>
                  <a:cubicBezTo>
                    <a:pt x="f7" y="f6"/>
                    <a:pt x="f8" y="f9"/>
                    <a:pt x="f10" y="f11"/>
                  </a:cubicBezTo>
                  <a:lnTo>
                    <a:pt x="f12" y="f13"/>
                  </a:lnTo>
                  <a:cubicBezTo>
                    <a:pt x="f14" y="f15"/>
                    <a:pt x="f16" y="f17"/>
                    <a:pt x="f18" y="f19"/>
                  </a:cubicBezTo>
                  <a:lnTo>
                    <a:pt x="f20" y="f17"/>
                  </a:lnTo>
                  <a:cubicBezTo>
                    <a:pt x="f21" y="f22"/>
                    <a:pt x="f23" y="f24"/>
                    <a:pt x="f25" y="f24"/>
                  </a:cubicBezTo>
                  <a:cubicBezTo>
                    <a:pt x="f26" y="f24"/>
                    <a:pt x="f27" y="f28"/>
                    <a:pt x="f29" y="f30"/>
                  </a:cubicBezTo>
                  <a:lnTo>
                    <a:pt x="f30" y="f29"/>
                  </a:lnTo>
                  <a:cubicBezTo>
                    <a:pt x="f31" y="f32"/>
                    <a:pt x="f31" y="f33"/>
                    <a:pt x="f34" y="f20"/>
                  </a:cubicBezTo>
                  <a:lnTo>
                    <a:pt x="f19" y="f18"/>
                  </a:lnTo>
                  <a:cubicBezTo>
                    <a:pt x="f35" y="f36"/>
                    <a:pt x="f37" y="f14"/>
                    <a:pt x="f13" y="f38"/>
                  </a:cubicBezTo>
                  <a:lnTo>
                    <a:pt x="f11" y="f10"/>
                  </a:lnTo>
                  <a:cubicBezTo>
                    <a:pt x="f9" y="f39"/>
                    <a:pt x="f6" y="f40"/>
                    <a:pt x="f6" y="f5"/>
                  </a:cubicBezTo>
                  <a:lnTo>
                    <a:pt x="f6" y="f41"/>
                  </a:lnTo>
                  <a:cubicBezTo>
                    <a:pt x="f6" y="f42"/>
                    <a:pt x="f9" y="f43"/>
                    <a:pt x="f11" y="f44"/>
                  </a:cubicBezTo>
                  <a:lnTo>
                    <a:pt x="f13" y="f45"/>
                  </a:lnTo>
                  <a:cubicBezTo>
                    <a:pt x="f46" y="f47"/>
                    <a:pt x="f48" y="f49"/>
                    <a:pt x="f34" y="f50"/>
                  </a:cubicBezTo>
                  <a:cubicBezTo>
                    <a:pt x="f51" y="f52"/>
                    <a:pt x="f53" y="f54"/>
                    <a:pt x="f55" y="f54"/>
                  </a:cubicBezTo>
                  <a:lnTo>
                    <a:pt x="f55" y="f54"/>
                  </a:lnTo>
                  <a:cubicBezTo>
                    <a:pt x="f55" y="f54"/>
                    <a:pt x="f56" y="f57"/>
                    <a:pt x="f58" y="f59"/>
                  </a:cubicBezTo>
                  <a:cubicBezTo>
                    <a:pt x="f58" y="f60"/>
                    <a:pt x="f61" y="f62"/>
                    <a:pt x="f61" y="f63"/>
                  </a:cubicBezTo>
                  <a:cubicBezTo>
                    <a:pt x="f64" y="f65"/>
                    <a:pt x="f14" y="f58"/>
                    <a:pt x="f66" y="f58"/>
                  </a:cubicBezTo>
                  <a:cubicBezTo>
                    <a:pt x="f67" y="f58"/>
                    <a:pt x="f68" y="f65"/>
                    <a:pt x="f68" y="f69"/>
                  </a:cubicBezTo>
                  <a:cubicBezTo>
                    <a:pt x="f68" y="f70"/>
                    <a:pt x="f71" y="f72"/>
                    <a:pt x="f73" y="f68"/>
                  </a:cubicBezTo>
                  <a:cubicBezTo>
                    <a:pt x="f74" y="f68"/>
                    <a:pt x="f75" y="f76"/>
                    <a:pt x="f77" y="f76"/>
                  </a:cubicBezTo>
                  <a:cubicBezTo>
                    <a:pt x="f78" y="f76"/>
                    <a:pt x="f79" y="f68"/>
                    <a:pt x="f80" y="f81"/>
                  </a:cubicBezTo>
                  <a:lnTo>
                    <a:pt x="f16" y="f82"/>
                  </a:lnTo>
                  <a:cubicBezTo>
                    <a:pt x="f83" y="f84"/>
                    <a:pt x="f85" y="f86"/>
                    <a:pt x="f12" y="f87"/>
                  </a:cubicBezTo>
                  <a:lnTo>
                    <a:pt x="f10" y="f88"/>
                  </a:lnTo>
                  <a:cubicBezTo>
                    <a:pt x="f8" y="f89"/>
                    <a:pt x="f7" y="f4"/>
                    <a:pt x="f5" y="f4"/>
                  </a:cubicBezTo>
                  <a:lnTo>
                    <a:pt x="f41" y="f4"/>
                  </a:lnTo>
                  <a:cubicBezTo>
                    <a:pt x="f42" y="f4"/>
                    <a:pt x="f43" y="f89"/>
                    <a:pt x="f90" y="f88"/>
                  </a:cubicBezTo>
                  <a:lnTo>
                    <a:pt x="f45" y="f87"/>
                  </a:lnTo>
                  <a:cubicBezTo>
                    <a:pt x="f91" y="f92"/>
                    <a:pt x="f50" y="f82"/>
                    <a:pt x="f93" y="f94"/>
                  </a:cubicBezTo>
                  <a:lnTo>
                    <a:pt x="f95" y="f82"/>
                  </a:lnTo>
                  <a:cubicBezTo>
                    <a:pt x="f96" y="f97"/>
                    <a:pt x="f98" y="f99"/>
                    <a:pt x="f100" y="f99"/>
                  </a:cubicBezTo>
                  <a:cubicBezTo>
                    <a:pt x="f101" y="f99"/>
                    <a:pt x="f102" y="f103"/>
                    <a:pt x="f104" y="f105"/>
                  </a:cubicBezTo>
                  <a:lnTo>
                    <a:pt x="f106" y="f107"/>
                  </a:lnTo>
                  <a:cubicBezTo>
                    <a:pt x="f108" y="f109"/>
                    <a:pt x="f108" y="f110"/>
                    <a:pt x="f111" y="f112"/>
                  </a:cubicBezTo>
                  <a:lnTo>
                    <a:pt x="f113" y="f114"/>
                  </a:lnTo>
                  <a:cubicBezTo>
                    <a:pt x="f115" y="f50"/>
                    <a:pt x="f86" y="f67"/>
                    <a:pt x="f116" y="f117"/>
                  </a:cubicBezTo>
                  <a:lnTo>
                    <a:pt x="f118" y="f43"/>
                  </a:lnTo>
                  <a:cubicBezTo>
                    <a:pt x="f119" y="f120"/>
                    <a:pt x="f3" y="f121"/>
                    <a:pt x="f3" y="f122"/>
                  </a:cubicBezTo>
                  <a:lnTo>
                    <a:pt x="f3" y="f123"/>
                  </a:lnTo>
                  <a:cubicBezTo>
                    <a:pt x="f4" y="f40"/>
                    <a:pt x="f119" y="f124"/>
                    <a:pt x="f118" y="f10"/>
                  </a:cubicBezTo>
                  <a:lnTo>
                    <a:pt x="f125" y="f38"/>
                  </a:lnTo>
                  <a:cubicBezTo>
                    <a:pt x="f86" y="f14"/>
                    <a:pt x="f111" y="f126"/>
                    <a:pt x="f127" y="f18"/>
                  </a:cubicBezTo>
                  <a:lnTo>
                    <a:pt x="f111" y="f20"/>
                  </a:lnTo>
                  <a:cubicBezTo>
                    <a:pt x="f108" y="f128"/>
                    <a:pt x="f129" y="f32"/>
                    <a:pt x="f106" y="f29"/>
                  </a:cubicBezTo>
                  <a:lnTo>
                    <a:pt x="f104" y="f30"/>
                  </a:lnTo>
                  <a:cubicBezTo>
                    <a:pt x="f130" y="f131"/>
                    <a:pt x="f132" y="f133"/>
                    <a:pt x="f134" y="f133"/>
                  </a:cubicBezTo>
                  <a:cubicBezTo>
                    <a:pt x="f135" y="f133"/>
                    <a:pt x="f136" y="f137"/>
                    <a:pt x="f95" y="f17"/>
                  </a:cubicBezTo>
                  <a:lnTo>
                    <a:pt x="f93" y="f19"/>
                  </a:lnTo>
                  <a:cubicBezTo>
                    <a:pt x="f138" y="f35"/>
                    <a:pt x="f91" y="f15"/>
                    <a:pt x="f45" y="f13"/>
                  </a:cubicBezTo>
                  <a:lnTo>
                    <a:pt x="f90" y="f11"/>
                  </a:lnTo>
                  <a:cubicBezTo>
                    <a:pt x="f43" y="f9"/>
                    <a:pt x="f42" y="f6"/>
                    <a:pt x="f41" y="f6"/>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110" name="Google Shape;6915;p88">
              <a:extLst>
                <a:ext uri="{FF2B5EF4-FFF2-40B4-BE49-F238E27FC236}">
                  <a16:creationId xmlns:a16="http://schemas.microsoft.com/office/drawing/2014/main" id="{3CBFC226-AF94-3F25-369F-253F32673CB8}"/>
                </a:ext>
              </a:extLst>
            </p:cNvPr>
            <p:cNvSpPr/>
            <p:nvPr/>
          </p:nvSpPr>
          <p:spPr>
            <a:xfrm>
              <a:off x="5475372" y="1841025"/>
              <a:ext cx="328507" cy="313191"/>
            </a:xfrm>
            <a:custGeom>
              <a:avLst/>
              <a:gdLst>
                <a:gd name="f0" fmla="val w"/>
                <a:gd name="f1" fmla="val h"/>
                <a:gd name="f2" fmla="val 0"/>
                <a:gd name="f3" fmla="val 8602"/>
                <a:gd name="f4" fmla="val 8201"/>
                <a:gd name="f5" fmla="val 5939"/>
                <a:gd name="f6" fmla="val 4729"/>
                <a:gd name="f7" fmla="val 3750"/>
                <a:gd name="f8" fmla="val 854"/>
                <a:gd name="f9" fmla="val 3561"/>
                <a:gd name="f10" fmla="val 1963"/>
                <a:gd name="f11" fmla="val 3466"/>
                <a:gd name="f12" fmla="val 2404"/>
                <a:gd name="f13" fmla="val 3498"/>
                <a:gd name="f14" fmla="val 2813"/>
                <a:gd name="f15" fmla="val 3624"/>
                <a:gd name="f16" fmla="val 3223"/>
                <a:gd name="f17" fmla="val 410"/>
                <a:gd name="f18" fmla="val 6468"/>
                <a:gd name="f19" fmla="val 1"/>
                <a:gd name="f20" fmla="val 6846"/>
                <a:gd name="f21" fmla="val 7507"/>
                <a:gd name="f22" fmla="val 7917"/>
                <a:gd name="f23" fmla="val 600"/>
                <a:gd name="f24" fmla="val 8106"/>
                <a:gd name="f25" fmla="val 852"/>
                <a:gd name="f26" fmla="val 8200"/>
                <a:gd name="f27" fmla="val 1111"/>
                <a:gd name="f28" fmla="val 1371"/>
                <a:gd name="f29" fmla="val 1639"/>
                <a:gd name="f30" fmla="val 1860"/>
                <a:gd name="f31" fmla="val 5136"/>
                <a:gd name="f32" fmla="val 4640"/>
                <a:gd name="f33" fmla="val 5388"/>
                <a:gd name="f34" fmla="val 4735"/>
                <a:gd name="f35" fmla="val 5664"/>
                <a:gd name="f36" fmla="val 4782"/>
                <a:gd name="f37" fmla="val 5947"/>
                <a:gd name="f38" fmla="val 6231"/>
                <a:gd name="f39" fmla="val 6522"/>
                <a:gd name="f40" fmla="val 6806"/>
                <a:gd name="f41" fmla="val 7846"/>
                <a:gd name="f42" fmla="val 4294"/>
                <a:gd name="f43" fmla="val 3065"/>
                <a:gd name="f44" fmla="val 8224"/>
                <a:gd name="f45" fmla="val 1773"/>
                <a:gd name="f46" fmla="val 8192"/>
                <a:gd name="f47" fmla="val 1647"/>
                <a:gd name="f48" fmla="val 8129"/>
                <a:gd name="f49" fmla="val 1553"/>
                <a:gd name="f50" fmla="val 8003"/>
                <a:gd name="f51" fmla="val 1521"/>
                <a:gd name="f52" fmla="val 7972"/>
                <a:gd name="f53" fmla="val 1514"/>
                <a:gd name="f54" fmla="val 7942"/>
                <a:gd name="f55" fmla="val 1510"/>
                <a:gd name="f56" fmla="val 7914"/>
                <a:gd name="f57" fmla="val 7830"/>
                <a:gd name="f58" fmla="val 7759"/>
                <a:gd name="f59" fmla="val 1545"/>
                <a:gd name="f60" fmla="val 7688"/>
                <a:gd name="f61" fmla="val 1616"/>
                <a:gd name="f62" fmla="val 6901"/>
                <a:gd name="f63" fmla="val 6759"/>
                <a:gd name="f64" fmla="val 2530"/>
                <a:gd name="f65" fmla="val 6578"/>
                <a:gd name="f66" fmla="val 2593"/>
                <a:gd name="f67" fmla="val 6400"/>
                <a:gd name="f68" fmla="val 6223"/>
                <a:gd name="f69" fmla="val 6050"/>
                <a:gd name="f70" fmla="val 5924"/>
                <a:gd name="f71" fmla="val 5640"/>
                <a:gd name="f72" fmla="val 2120"/>
                <a:gd name="f73" fmla="val 1679"/>
                <a:gd name="f74" fmla="val 1395"/>
                <a:gd name="f75" fmla="val 6711"/>
                <a:gd name="f76" fmla="val 608"/>
                <a:gd name="f77" fmla="val 6774"/>
                <a:gd name="f78" fmla="val 545"/>
                <a:gd name="f79" fmla="val 419"/>
                <a:gd name="f80" fmla="val 293"/>
                <a:gd name="f81" fmla="val 6743"/>
                <a:gd name="f82" fmla="val 198"/>
                <a:gd name="f83" fmla="val 6648"/>
                <a:gd name="f84" fmla="val 104"/>
                <a:gd name="f85" fmla="val 6554"/>
                <a:gd name="f86" fmla="val 72"/>
                <a:gd name="f87" fmla="val 6344"/>
                <a:gd name="f88" fmla="val 23"/>
                <a:gd name="f89" fmla="val 6139"/>
                <a:gd name="f90" fmla="*/ f0 1 8602"/>
                <a:gd name="f91" fmla="*/ f1 1 8201"/>
                <a:gd name="f92" fmla="val f2"/>
                <a:gd name="f93" fmla="val f3"/>
                <a:gd name="f94" fmla="val f4"/>
                <a:gd name="f95" fmla="+- f94 0 f92"/>
                <a:gd name="f96" fmla="+- f93 0 f92"/>
                <a:gd name="f97" fmla="*/ f96 1 8602"/>
                <a:gd name="f98" fmla="*/ f95 1 8201"/>
                <a:gd name="f99" fmla="*/ f92 1 f97"/>
                <a:gd name="f100" fmla="*/ f93 1 f97"/>
                <a:gd name="f101" fmla="*/ f92 1 f98"/>
                <a:gd name="f102" fmla="*/ f94 1 f98"/>
                <a:gd name="f103" fmla="*/ f99 f90 1"/>
                <a:gd name="f104" fmla="*/ f100 f90 1"/>
                <a:gd name="f105" fmla="*/ f102 f91 1"/>
                <a:gd name="f106" fmla="*/ f101 f91 1"/>
              </a:gdLst>
              <a:ahLst/>
              <a:cxnLst>
                <a:cxn ang="3cd4">
                  <a:pos x="hc" y="t"/>
                </a:cxn>
                <a:cxn ang="0">
                  <a:pos x="r" y="vc"/>
                </a:cxn>
                <a:cxn ang="cd4">
                  <a:pos x="hc" y="b"/>
                </a:cxn>
                <a:cxn ang="cd2">
                  <a:pos x="l" y="vc"/>
                </a:cxn>
              </a:cxnLst>
              <a:rect l="f103" t="f106" r="f104" b="f105"/>
              <a:pathLst>
                <a:path w="8602" h="8201">
                  <a:moveTo>
                    <a:pt x="f5" y="f2"/>
                  </a:moveTo>
                  <a:cubicBezTo>
                    <a:pt x="f6" y="f2"/>
                    <a:pt x="f7" y="f8"/>
                    <a:pt x="f9" y="f10"/>
                  </a:cubicBezTo>
                  <a:cubicBezTo>
                    <a:pt x="f11" y="f12"/>
                    <a:pt x="f13" y="f14"/>
                    <a:pt x="f15" y="f16"/>
                  </a:cubicBezTo>
                  <a:lnTo>
                    <a:pt x="f17" y="f18"/>
                  </a:lnTo>
                  <a:cubicBezTo>
                    <a:pt x="f19" y="f20"/>
                    <a:pt x="f19" y="f21"/>
                    <a:pt x="f17" y="f22"/>
                  </a:cubicBezTo>
                  <a:cubicBezTo>
                    <a:pt x="f23" y="f24"/>
                    <a:pt x="f25" y="f26"/>
                    <a:pt x="f27" y="f26"/>
                  </a:cubicBezTo>
                  <a:cubicBezTo>
                    <a:pt x="f28" y="f26"/>
                    <a:pt x="f29" y="f24"/>
                    <a:pt x="f30" y="f22"/>
                  </a:cubicBezTo>
                  <a:lnTo>
                    <a:pt x="f31" y="f32"/>
                  </a:lnTo>
                  <a:cubicBezTo>
                    <a:pt x="f33" y="f34"/>
                    <a:pt x="f35" y="f36"/>
                    <a:pt x="f37" y="f36"/>
                  </a:cubicBezTo>
                  <a:cubicBezTo>
                    <a:pt x="f38" y="f36"/>
                    <a:pt x="f39" y="f34"/>
                    <a:pt x="f40" y="f32"/>
                  </a:cubicBezTo>
                  <a:cubicBezTo>
                    <a:pt x="f41" y="f42"/>
                    <a:pt x="f3" y="f43"/>
                    <a:pt x="f44" y="f45"/>
                  </a:cubicBezTo>
                  <a:cubicBezTo>
                    <a:pt x="f46" y="f47"/>
                    <a:pt x="f48" y="f49"/>
                    <a:pt x="f50" y="f51"/>
                  </a:cubicBezTo>
                  <a:cubicBezTo>
                    <a:pt x="f52" y="f53"/>
                    <a:pt x="f54" y="f55"/>
                    <a:pt x="f56" y="f55"/>
                  </a:cubicBezTo>
                  <a:cubicBezTo>
                    <a:pt x="f57" y="f55"/>
                    <a:pt x="f58" y="f59"/>
                    <a:pt x="f60" y="f61"/>
                  </a:cubicBezTo>
                  <a:lnTo>
                    <a:pt x="f62" y="f12"/>
                  </a:lnTo>
                  <a:cubicBezTo>
                    <a:pt x="f63" y="f64"/>
                    <a:pt x="f65" y="f66"/>
                    <a:pt x="f67" y="f66"/>
                  </a:cubicBezTo>
                  <a:cubicBezTo>
                    <a:pt x="f68" y="f66"/>
                    <a:pt x="f69" y="f64"/>
                    <a:pt x="f70" y="f12"/>
                  </a:cubicBezTo>
                  <a:cubicBezTo>
                    <a:pt x="f71" y="f72"/>
                    <a:pt x="f71" y="f73"/>
                    <a:pt x="f70" y="f74"/>
                  </a:cubicBezTo>
                  <a:lnTo>
                    <a:pt x="f75" y="f76"/>
                  </a:lnTo>
                  <a:cubicBezTo>
                    <a:pt x="f77" y="f78"/>
                    <a:pt x="f40" y="f79"/>
                    <a:pt x="f77" y="f80"/>
                  </a:cubicBezTo>
                  <a:cubicBezTo>
                    <a:pt x="f81" y="f82"/>
                    <a:pt x="f83" y="f84"/>
                    <a:pt x="f85" y="f86"/>
                  </a:cubicBezTo>
                  <a:cubicBezTo>
                    <a:pt x="f87" y="f88"/>
                    <a:pt x="f89" y="f2"/>
                    <a:pt x="f5" y="f2"/>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grpSp>
      <p:grpSp>
        <p:nvGrpSpPr>
          <p:cNvPr id="111" name="Google Shape;6947;p88">
            <a:extLst>
              <a:ext uri="{FF2B5EF4-FFF2-40B4-BE49-F238E27FC236}">
                <a16:creationId xmlns:a16="http://schemas.microsoft.com/office/drawing/2014/main" id="{7C01829B-4256-2AE4-89EE-B32DA20A2F9A}"/>
              </a:ext>
            </a:extLst>
          </p:cNvPr>
          <p:cNvGrpSpPr/>
          <p:nvPr/>
        </p:nvGrpSpPr>
        <p:grpSpPr>
          <a:xfrm>
            <a:off x="2440905" y="2301047"/>
            <a:ext cx="595188" cy="596823"/>
            <a:chOff x="3147849" y="1725783"/>
            <a:chExt cx="446391" cy="447617"/>
          </a:xfrm>
          <a:solidFill>
            <a:schemeClr val="bg1"/>
          </a:solidFill>
        </p:grpSpPr>
        <p:sp>
          <p:nvSpPr>
            <p:cNvPr id="112" name="Google Shape;6948;p88">
              <a:extLst>
                <a:ext uri="{FF2B5EF4-FFF2-40B4-BE49-F238E27FC236}">
                  <a16:creationId xmlns:a16="http://schemas.microsoft.com/office/drawing/2014/main" id="{C421E4A3-F139-3814-721E-D02670A6F815}"/>
                </a:ext>
              </a:extLst>
            </p:cNvPr>
            <p:cNvSpPr/>
            <p:nvPr/>
          </p:nvSpPr>
          <p:spPr>
            <a:xfrm>
              <a:off x="3147849" y="1725783"/>
              <a:ext cx="105896" cy="446400"/>
            </a:xfrm>
            <a:custGeom>
              <a:avLst/>
              <a:gdLst>
                <a:gd name="f0" fmla="val w"/>
                <a:gd name="f1" fmla="val h"/>
                <a:gd name="f2" fmla="val 0"/>
                <a:gd name="f3" fmla="val 2773"/>
                <a:gd name="f4" fmla="val 11689"/>
                <a:gd name="f5" fmla="val 1418"/>
                <a:gd name="f6" fmla="val 1072"/>
                <a:gd name="f7" fmla="val 757"/>
                <a:gd name="f8" fmla="val 315"/>
                <a:gd name="f9" fmla="val 662"/>
                <a:gd name="f10" fmla="val 9578"/>
                <a:gd name="f11" fmla="val 9830"/>
                <a:gd name="f12" fmla="val 914"/>
                <a:gd name="f13" fmla="val 10050"/>
                <a:gd name="f14" fmla="val 1103"/>
                <a:gd name="f15" fmla="val 10176"/>
                <a:gd name="f16" fmla="val 10996"/>
                <a:gd name="f17" fmla="val 347"/>
                <a:gd name="f18" fmla="val 158"/>
                <a:gd name="f19" fmla="val 1"/>
                <a:gd name="f20" fmla="val 11153"/>
                <a:gd name="f21" fmla="val 11342"/>
                <a:gd name="f22" fmla="val 11531"/>
                <a:gd name="f23" fmla="val 2395"/>
                <a:gd name="f24" fmla="val 2616"/>
                <a:gd name="f25" fmla="val 1733"/>
                <a:gd name="f26" fmla="val 1922"/>
                <a:gd name="f27" fmla="val 2080"/>
                <a:gd name="f28" fmla="val 9861"/>
                <a:gd name="f29" fmla="val 284"/>
                <a:gd name="f30" fmla="val 1765"/>
                <a:gd name="f31" fmla="*/ f0 1 2773"/>
                <a:gd name="f32" fmla="*/ f1 1 11689"/>
                <a:gd name="f33" fmla="val f2"/>
                <a:gd name="f34" fmla="val f3"/>
                <a:gd name="f35" fmla="val f4"/>
                <a:gd name="f36" fmla="+- f35 0 f33"/>
                <a:gd name="f37" fmla="+- f34 0 f33"/>
                <a:gd name="f38" fmla="*/ f37 1 2773"/>
                <a:gd name="f39" fmla="*/ f36 1 11689"/>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2773" h="11689">
                  <a:moveTo>
                    <a:pt x="f5" y="f2"/>
                  </a:moveTo>
                  <a:cubicBezTo>
                    <a:pt x="f6" y="f2"/>
                    <a:pt x="f7" y="f8"/>
                    <a:pt x="f7" y="f9"/>
                  </a:cubicBezTo>
                  <a:lnTo>
                    <a:pt x="f7" y="f10"/>
                  </a:lnTo>
                  <a:cubicBezTo>
                    <a:pt x="f7" y="f11"/>
                    <a:pt x="f12" y="f13"/>
                    <a:pt x="f14" y="f15"/>
                  </a:cubicBezTo>
                  <a:lnTo>
                    <a:pt x="f14" y="f16"/>
                  </a:lnTo>
                  <a:lnTo>
                    <a:pt x="f17" y="f16"/>
                  </a:lnTo>
                  <a:cubicBezTo>
                    <a:pt x="f18" y="f16"/>
                    <a:pt x="f19" y="f20"/>
                    <a:pt x="f19" y="f21"/>
                  </a:cubicBezTo>
                  <a:cubicBezTo>
                    <a:pt x="f19" y="f22"/>
                    <a:pt x="f18" y="f4"/>
                    <a:pt x="f17" y="f4"/>
                  </a:cubicBezTo>
                  <a:lnTo>
                    <a:pt x="f23" y="f4"/>
                  </a:lnTo>
                  <a:cubicBezTo>
                    <a:pt x="f24" y="f4"/>
                    <a:pt x="f3" y="f22"/>
                    <a:pt x="f3" y="f21"/>
                  </a:cubicBezTo>
                  <a:cubicBezTo>
                    <a:pt x="f3" y="f20"/>
                    <a:pt x="f24" y="f16"/>
                    <a:pt x="f23" y="f16"/>
                  </a:cubicBezTo>
                  <a:lnTo>
                    <a:pt x="f25" y="f16"/>
                  </a:lnTo>
                  <a:lnTo>
                    <a:pt x="f25" y="f15"/>
                  </a:lnTo>
                  <a:cubicBezTo>
                    <a:pt x="f26" y="f13"/>
                    <a:pt x="f27" y="f28"/>
                    <a:pt x="f27" y="f10"/>
                  </a:cubicBezTo>
                  <a:lnTo>
                    <a:pt x="f27" y="f9"/>
                  </a:lnTo>
                  <a:cubicBezTo>
                    <a:pt x="f27" y="f29"/>
                    <a:pt x="f30" y="f2"/>
                    <a:pt x="f5" y="f2"/>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113" name="Google Shape;6949;p88">
              <a:extLst>
                <a:ext uri="{FF2B5EF4-FFF2-40B4-BE49-F238E27FC236}">
                  <a16:creationId xmlns:a16="http://schemas.microsoft.com/office/drawing/2014/main" id="{6207BFF0-9D46-1809-F784-8D56AC3A13C8}"/>
                </a:ext>
              </a:extLst>
            </p:cNvPr>
            <p:cNvSpPr/>
            <p:nvPr/>
          </p:nvSpPr>
          <p:spPr>
            <a:xfrm>
              <a:off x="3464286" y="1897828"/>
              <a:ext cx="129954" cy="38532"/>
            </a:xfrm>
            <a:custGeom>
              <a:avLst/>
              <a:gdLst>
                <a:gd name="f0" fmla="val w"/>
                <a:gd name="f1" fmla="val h"/>
                <a:gd name="f2" fmla="val 0"/>
                <a:gd name="f3" fmla="val 3403"/>
                <a:gd name="f4" fmla="val 1009"/>
                <a:gd name="f5" fmla="val 505"/>
                <a:gd name="f6" fmla="val 1"/>
                <a:gd name="f7" fmla="val 221"/>
                <a:gd name="f8" fmla="val 788"/>
                <a:gd name="f9" fmla="val 2899"/>
                <a:gd name="f10" fmla="val 3182"/>
                <a:gd name="f11" fmla="val 190"/>
                <a:gd name="f12" fmla="*/ f0 1 3403"/>
                <a:gd name="f13" fmla="*/ f1 1 1009"/>
                <a:gd name="f14" fmla="val f2"/>
                <a:gd name="f15" fmla="val f3"/>
                <a:gd name="f16" fmla="val f4"/>
                <a:gd name="f17" fmla="+- f16 0 f14"/>
                <a:gd name="f18" fmla="+- f15 0 f14"/>
                <a:gd name="f19" fmla="*/ f18 1 3403"/>
                <a:gd name="f20" fmla="*/ f17 1 1009"/>
                <a:gd name="f21" fmla="*/ f14 1 f19"/>
                <a:gd name="f22" fmla="*/ f15 1 f19"/>
                <a:gd name="f23" fmla="*/ f14 1 f20"/>
                <a:gd name="f24" fmla="*/ f16 1 f20"/>
                <a:gd name="f25" fmla="*/ f21 f12 1"/>
                <a:gd name="f26" fmla="*/ f22 f12 1"/>
                <a:gd name="f27" fmla="*/ f24 f13 1"/>
                <a:gd name="f28" fmla="*/ f23 f13 1"/>
              </a:gdLst>
              <a:ahLst/>
              <a:cxnLst>
                <a:cxn ang="3cd4">
                  <a:pos x="hc" y="t"/>
                </a:cxn>
                <a:cxn ang="0">
                  <a:pos x="r" y="vc"/>
                </a:cxn>
                <a:cxn ang="cd4">
                  <a:pos x="hc" y="b"/>
                </a:cxn>
                <a:cxn ang="cd2">
                  <a:pos x="l" y="vc"/>
                </a:cxn>
              </a:cxnLst>
              <a:rect l="f25" t="f28" r="f26" b="f27"/>
              <a:pathLst>
                <a:path w="3403" h="1009">
                  <a:moveTo>
                    <a:pt x="f5" y="f6"/>
                  </a:moveTo>
                  <a:cubicBezTo>
                    <a:pt x="f7" y="f6"/>
                    <a:pt x="f2" y="f7"/>
                    <a:pt x="f2" y="f5"/>
                  </a:cubicBezTo>
                  <a:cubicBezTo>
                    <a:pt x="f2" y="f8"/>
                    <a:pt x="f7" y="f4"/>
                    <a:pt x="f5" y="f4"/>
                  </a:cubicBezTo>
                  <a:lnTo>
                    <a:pt x="f9" y="f4"/>
                  </a:lnTo>
                  <a:cubicBezTo>
                    <a:pt x="f10" y="f4"/>
                    <a:pt x="f3" y="f8"/>
                    <a:pt x="f3" y="f5"/>
                  </a:cubicBezTo>
                  <a:cubicBezTo>
                    <a:pt x="f3" y="f11"/>
                    <a:pt x="f10" y="f6"/>
                    <a:pt x="f9" y="f6"/>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114" name="Google Shape;6950;p88">
              <a:extLst>
                <a:ext uri="{FF2B5EF4-FFF2-40B4-BE49-F238E27FC236}">
                  <a16:creationId xmlns:a16="http://schemas.microsoft.com/office/drawing/2014/main" id="{6489A6A5-26C5-1631-1B10-93AF8FEE1825}"/>
                </a:ext>
              </a:extLst>
            </p:cNvPr>
            <p:cNvSpPr/>
            <p:nvPr/>
          </p:nvSpPr>
          <p:spPr>
            <a:xfrm>
              <a:off x="3464286" y="1962787"/>
              <a:ext cx="129954" cy="38532"/>
            </a:xfrm>
            <a:custGeom>
              <a:avLst/>
              <a:gdLst>
                <a:gd name="f0" fmla="val w"/>
                <a:gd name="f1" fmla="val h"/>
                <a:gd name="f2" fmla="val 0"/>
                <a:gd name="f3" fmla="val 3403"/>
                <a:gd name="f4" fmla="val 1009"/>
                <a:gd name="f5" fmla="val 505"/>
                <a:gd name="f6" fmla="val 1"/>
                <a:gd name="f7" fmla="val 221"/>
                <a:gd name="f8" fmla="val 788"/>
                <a:gd name="f9" fmla="val 2899"/>
                <a:gd name="f10" fmla="val 3182"/>
                <a:gd name="f11" fmla="*/ f0 1 3403"/>
                <a:gd name="f12" fmla="*/ f1 1 1009"/>
                <a:gd name="f13" fmla="val f2"/>
                <a:gd name="f14" fmla="val f3"/>
                <a:gd name="f15" fmla="val f4"/>
                <a:gd name="f16" fmla="+- f15 0 f13"/>
                <a:gd name="f17" fmla="+- f14 0 f13"/>
                <a:gd name="f18" fmla="*/ f17 1 3403"/>
                <a:gd name="f19" fmla="*/ f16 1 1009"/>
                <a:gd name="f20" fmla="*/ f13 1 f18"/>
                <a:gd name="f21" fmla="*/ f14 1 f18"/>
                <a:gd name="f22" fmla="*/ f13 1 f19"/>
                <a:gd name="f23" fmla="*/ f15 1 f19"/>
                <a:gd name="f24" fmla="*/ f20 f11 1"/>
                <a:gd name="f25" fmla="*/ f21 f11 1"/>
                <a:gd name="f26" fmla="*/ f23 f12 1"/>
                <a:gd name="f27" fmla="*/ f22 f12 1"/>
              </a:gdLst>
              <a:ahLst/>
              <a:cxnLst>
                <a:cxn ang="3cd4">
                  <a:pos x="hc" y="t"/>
                </a:cxn>
                <a:cxn ang="0">
                  <a:pos x="r" y="vc"/>
                </a:cxn>
                <a:cxn ang="cd4">
                  <a:pos x="hc" y="b"/>
                </a:cxn>
                <a:cxn ang="cd2">
                  <a:pos x="l" y="vc"/>
                </a:cxn>
              </a:cxnLst>
              <a:rect l="f24" t="f27" r="f25" b="f26"/>
              <a:pathLst>
                <a:path w="3403" h="1009">
                  <a:moveTo>
                    <a:pt x="f5" y="f6"/>
                  </a:moveTo>
                  <a:cubicBezTo>
                    <a:pt x="f7" y="f6"/>
                    <a:pt x="f2" y="f7"/>
                    <a:pt x="f2" y="f5"/>
                  </a:cubicBezTo>
                  <a:cubicBezTo>
                    <a:pt x="f2" y="f8"/>
                    <a:pt x="f7" y="f4"/>
                    <a:pt x="f5" y="f4"/>
                  </a:cubicBezTo>
                  <a:lnTo>
                    <a:pt x="f9" y="f4"/>
                  </a:lnTo>
                  <a:cubicBezTo>
                    <a:pt x="f10" y="f4"/>
                    <a:pt x="f3" y="f8"/>
                    <a:pt x="f3" y="f5"/>
                  </a:cubicBezTo>
                  <a:cubicBezTo>
                    <a:pt x="f3" y="f7"/>
                    <a:pt x="f10" y="f6"/>
                    <a:pt x="f9" y="f6"/>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115" name="Google Shape;6951;p88">
              <a:extLst>
                <a:ext uri="{FF2B5EF4-FFF2-40B4-BE49-F238E27FC236}">
                  <a16:creationId xmlns:a16="http://schemas.microsoft.com/office/drawing/2014/main" id="{2BD9F561-4DB9-F2CD-1694-9692079F78AA}"/>
                </a:ext>
              </a:extLst>
            </p:cNvPr>
            <p:cNvSpPr/>
            <p:nvPr/>
          </p:nvSpPr>
          <p:spPr>
            <a:xfrm>
              <a:off x="3464286" y="2026566"/>
              <a:ext cx="103491" cy="39758"/>
            </a:xfrm>
            <a:custGeom>
              <a:avLst/>
              <a:gdLst>
                <a:gd name="f0" fmla="val w"/>
                <a:gd name="f1" fmla="val h"/>
                <a:gd name="f2" fmla="val 0"/>
                <a:gd name="f3" fmla="val 2710"/>
                <a:gd name="f4" fmla="val 1041"/>
                <a:gd name="f5" fmla="val 505"/>
                <a:gd name="f6" fmla="val 1"/>
                <a:gd name="f7" fmla="val 221"/>
                <a:gd name="f8" fmla="val 253"/>
                <a:gd name="f9" fmla="val 536"/>
                <a:gd name="f10" fmla="val 788"/>
                <a:gd name="f11" fmla="val 1040"/>
                <a:gd name="f12" fmla="val 2206"/>
                <a:gd name="f13" fmla="val 2458"/>
                <a:gd name="f14" fmla="val 2521"/>
                <a:gd name="f15" fmla="*/ f0 1 2710"/>
                <a:gd name="f16" fmla="*/ f1 1 1041"/>
                <a:gd name="f17" fmla="val f2"/>
                <a:gd name="f18" fmla="val f3"/>
                <a:gd name="f19" fmla="val f4"/>
                <a:gd name="f20" fmla="+- f19 0 f17"/>
                <a:gd name="f21" fmla="+- f18 0 f17"/>
                <a:gd name="f22" fmla="*/ f21 1 2710"/>
                <a:gd name="f23" fmla="*/ f20 1 1041"/>
                <a:gd name="f24" fmla="*/ f17 1 f22"/>
                <a:gd name="f25" fmla="*/ f18 1 f22"/>
                <a:gd name="f26" fmla="*/ f17 1 f23"/>
                <a:gd name="f27" fmla="*/ f19 1 f23"/>
                <a:gd name="f28" fmla="*/ f24 f15 1"/>
                <a:gd name="f29" fmla="*/ f25 f15 1"/>
                <a:gd name="f30" fmla="*/ f27 f16 1"/>
                <a:gd name="f31" fmla="*/ f26 f16 1"/>
              </a:gdLst>
              <a:ahLst/>
              <a:cxnLst>
                <a:cxn ang="3cd4">
                  <a:pos x="hc" y="t"/>
                </a:cxn>
                <a:cxn ang="0">
                  <a:pos x="r" y="vc"/>
                </a:cxn>
                <a:cxn ang="cd4">
                  <a:pos x="hc" y="b"/>
                </a:cxn>
                <a:cxn ang="cd2">
                  <a:pos x="l" y="vc"/>
                </a:cxn>
              </a:cxnLst>
              <a:rect l="f28" t="f31" r="f29" b="f30"/>
              <a:pathLst>
                <a:path w="2710" h="1041">
                  <a:moveTo>
                    <a:pt x="f5" y="f6"/>
                  </a:moveTo>
                  <a:cubicBezTo>
                    <a:pt x="f7" y="f6"/>
                    <a:pt x="f2" y="f8"/>
                    <a:pt x="f2" y="f9"/>
                  </a:cubicBezTo>
                  <a:cubicBezTo>
                    <a:pt x="f2" y="f10"/>
                    <a:pt x="f7" y="f11"/>
                    <a:pt x="f5" y="f11"/>
                  </a:cubicBezTo>
                  <a:lnTo>
                    <a:pt x="f12" y="f11"/>
                  </a:lnTo>
                  <a:cubicBezTo>
                    <a:pt x="f13" y="f11"/>
                    <a:pt x="f3" y="f10"/>
                    <a:pt x="f3" y="f9"/>
                  </a:cubicBezTo>
                  <a:cubicBezTo>
                    <a:pt x="f3" y="f8"/>
                    <a:pt x="f14" y="f6"/>
                    <a:pt x="f12" y="f6"/>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116" name="Google Shape;6952;p88">
              <a:extLst>
                <a:ext uri="{FF2B5EF4-FFF2-40B4-BE49-F238E27FC236}">
                  <a16:creationId xmlns:a16="http://schemas.microsoft.com/office/drawing/2014/main" id="{D3CD09E1-E107-0A81-F9AD-E052B5C4D372}"/>
                </a:ext>
              </a:extLst>
            </p:cNvPr>
            <p:cNvSpPr/>
            <p:nvPr/>
          </p:nvSpPr>
          <p:spPr>
            <a:xfrm>
              <a:off x="3412540" y="1725783"/>
              <a:ext cx="78254" cy="79433"/>
            </a:xfrm>
            <a:custGeom>
              <a:avLst/>
              <a:gdLst>
                <a:gd name="f0" fmla="val w"/>
                <a:gd name="f1" fmla="val h"/>
                <a:gd name="f2" fmla="val 0"/>
                <a:gd name="f3" fmla="val 2049"/>
                <a:gd name="f4" fmla="val 2080"/>
                <a:gd name="f5" fmla="val 1702"/>
                <a:gd name="f6" fmla="val 757"/>
                <a:gd name="f7" fmla="val 1"/>
                <a:gd name="f8" fmla="val 788"/>
                <a:gd name="f9" fmla="val 1733"/>
                <a:gd name="f10" fmla="*/ f0 1 2049"/>
                <a:gd name="f11" fmla="*/ f1 1 2080"/>
                <a:gd name="f12" fmla="val f2"/>
                <a:gd name="f13" fmla="val f3"/>
                <a:gd name="f14" fmla="val f4"/>
                <a:gd name="f15" fmla="+- f14 0 f12"/>
                <a:gd name="f16" fmla="+- f13 0 f12"/>
                <a:gd name="f17" fmla="*/ f16 1 2049"/>
                <a:gd name="f18" fmla="*/ f15 1 2080"/>
                <a:gd name="f19" fmla="*/ f12 1 f17"/>
                <a:gd name="f20" fmla="*/ f13 1 f17"/>
                <a:gd name="f21" fmla="*/ f12 1 f18"/>
                <a:gd name="f22" fmla="*/ f14 1 f18"/>
                <a:gd name="f23" fmla="*/ f19 f10 1"/>
                <a:gd name="f24" fmla="*/ f20 f10 1"/>
                <a:gd name="f25" fmla="*/ f22 f11 1"/>
                <a:gd name="f26" fmla="*/ f21 f11 1"/>
              </a:gdLst>
              <a:ahLst/>
              <a:cxnLst>
                <a:cxn ang="3cd4">
                  <a:pos x="hc" y="t"/>
                </a:cxn>
                <a:cxn ang="0">
                  <a:pos x="r" y="vc"/>
                </a:cxn>
                <a:cxn ang="cd4">
                  <a:pos x="hc" y="b"/>
                </a:cxn>
                <a:cxn ang="cd2">
                  <a:pos x="l" y="vc"/>
                </a:cxn>
              </a:cxnLst>
              <a:rect l="f23" t="f26" r="f24" b="f25"/>
              <a:pathLst>
                <a:path w="2049" h="2080">
                  <a:moveTo>
                    <a:pt x="f5" y="f2"/>
                  </a:moveTo>
                  <a:cubicBezTo>
                    <a:pt x="f6" y="f2"/>
                    <a:pt x="f7" y="f8"/>
                    <a:pt x="f7" y="f9"/>
                  </a:cubicBezTo>
                  <a:lnTo>
                    <a:pt x="f7" y="f4"/>
                  </a:lnTo>
                  <a:lnTo>
                    <a:pt x="f3" y="f4"/>
                  </a:lnTo>
                  <a:lnTo>
                    <a:pt x="f3" y="f2"/>
                  </a:ln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117" name="Google Shape;6953;p88">
              <a:extLst>
                <a:ext uri="{FF2B5EF4-FFF2-40B4-BE49-F238E27FC236}">
                  <a16:creationId xmlns:a16="http://schemas.microsoft.com/office/drawing/2014/main" id="{FCC26069-BFE8-3F17-4214-4E78465408AA}"/>
                </a:ext>
              </a:extLst>
            </p:cNvPr>
            <p:cNvSpPr/>
            <p:nvPr/>
          </p:nvSpPr>
          <p:spPr>
            <a:xfrm>
              <a:off x="3514816" y="1725783"/>
              <a:ext cx="52971" cy="84243"/>
            </a:xfrm>
            <a:custGeom>
              <a:avLst/>
              <a:gdLst>
                <a:gd name="f0" fmla="val w"/>
                <a:gd name="f1" fmla="val h"/>
                <a:gd name="f2" fmla="val 0"/>
                <a:gd name="f3" fmla="val 1387"/>
                <a:gd name="f4" fmla="val 2206"/>
                <a:gd name="f5" fmla="val 1"/>
                <a:gd name="f6" fmla="val 2111"/>
                <a:gd name="f7" fmla="val 883"/>
                <a:gd name="f8" fmla="val 1072"/>
                <a:gd name="f9" fmla="val 1261"/>
                <a:gd name="f10" fmla="val 2143"/>
                <a:gd name="f11" fmla="val 1040"/>
                <a:gd name="f12" fmla="val 473"/>
                <a:gd name="f13" fmla="val 914"/>
                <a:gd name="f14" fmla="val 347"/>
                <a:gd name="f15" fmla="*/ f0 1 1387"/>
                <a:gd name="f16" fmla="*/ f1 1 2206"/>
                <a:gd name="f17" fmla="val f2"/>
                <a:gd name="f18" fmla="val f3"/>
                <a:gd name="f19" fmla="val f4"/>
                <a:gd name="f20" fmla="+- f19 0 f17"/>
                <a:gd name="f21" fmla="+- f18 0 f17"/>
                <a:gd name="f22" fmla="*/ f21 1 1387"/>
                <a:gd name="f23" fmla="*/ f20 1 2206"/>
                <a:gd name="f24" fmla="*/ f17 1 f22"/>
                <a:gd name="f25" fmla="*/ f18 1 f22"/>
                <a:gd name="f26" fmla="*/ f17 1 f23"/>
                <a:gd name="f27" fmla="*/ f19 1 f23"/>
                <a:gd name="f28" fmla="*/ f24 f15 1"/>
                <a:gd name="f29" fmla="*/ f25 f15 1"/>
                <a:gd name="f30" fmla="*/ f27 f16 1"/>
                <a:gd name="f31" fmla="*/ f26 f16 1"/>
              </a:gdLst>
              <a:ahLst/>
              <a:cxnLst>
                <a:cxn ang="3cd4">
                  <a:pos x="hc" y="t"/>
                </a:cxn>
                <a:cxn ang="0">
                  <a:pos x="r" y="vc"/>
                </a:cxn>
                <a:cxn ang="cd4">
                  <a:pos x="hc" y="b"/>
                </a:cxn>
                <a:cxn ang="cd2">
                  <a:pos x="l" y="vc"/>
                </a:cxn>
              </a:cxnLst>
              <a:rect l="f28" t="f31" r="f29" b="f30"/>
              <a:pathLst>
                <a:path w="1387" h="2206">
                  <a:moveTo>
                    <a:pt x="f5" y="f2"/>
                  </a:moveTo>
                  <a:lnTo>
                    <a:pt x="f5" y="f6"/>
                  </a:lnTo>
                  <a:lnTo>
                    <a:pt x="f7" y="f6"/>
                  </a:lnTo>
                  <a:cubicBezTo>
                    <a:pt x="f8" y="f6"/>
                    <a:pt x="f9" y="f10"/>
                    <a:pt x="f3" y="f4"/>
                  </a:cubicBezTo>
                  <a:lnTo>
                    <a:pt x="f3" y="f11"/>
                  </a:lnTo>
                  <a:cubicBezTo>
                    <a:pt x="f3" y="f12"/>
                    <a:pt x="f13" y="f2"/>
                    <a:pt x="f14" y="f2"/>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118" name="Google Shape;6954;p88">
              <a:extLst>
                <a:ext uri="{FF2B5EF4-FFF2-40B4-BE49-F238E27FC236}">
                  <a16:creationId xmlns:a16="http://schemas.microsoft.com/office/drawing/2014/main" id="{6A457B9E-8C2F-620B-1A27-9606B04CF7F6}"/>
                </a:ext>
              </a:extLst>
            </p:cNvPr>
            <p:cNvSpPr/>
            <p:nvPr/>
          </p:nvSpPr>
          <p:spPr>
            <a:xfrm>
              <a:off x="3251350" y="1831643"/>
              <a:ext cx="316437" cy="234671"/>
            </a:xfrm>
            <a:custGeom>
              <a:avLst/>
              <a:gdLst>
                <a:gd name="f0" fmla="val w"/>
                <a:gd name="f1" fmla="val h"/>
                <a:gd name="f2" fmla="val 0"/>
                <a:gd name="f3" fmla="val 8286"/>
                <a:gd name="f4" fmla="val 6145"/>
                <a:gd name="f5" fmla="val 1"/>
                <a:gd name="f6" fmla="val 6144"/>
                <a:gd name="f7" fmla="val 378"/>
                <a:gd name="f8" fmla="val 756"/>
                <a:gd name="f9" fmla="val 1071"/>
                <a:gd name="f10" fmla="val 5892"/>
                <a:gd name="f11" fmla="val 1260"/>
                <a:gd name="f12" fmla="val 5577"/>
                <a:gd name="f13" fmla="val 2016"/>
                <a:gd name="f14" fmla="val 5955"/>
                <a:gd name="f15" fmla="val 2268"/>
                <a:gd name="f16" fmla="val 6050"/>
                <a:gd name="f17" fmla="val 2552"/>
                <a:gd name="f18" fmla="val 2773"/>
                <a:gd name="f19" fmla="val 3497"/>
                <a:gd name="f20" fmla="val 3057"/>
                <a:gd name="f21" fmla="val 3214"/>
                <a:gd name="f22" fmla="val 3309"/>
                <a:gd name="f23" fmla="val 2867"/>
                <a:gd name="f24" fmla="val 3435"/>
                <a:gd name="f25" fmla="val 2457"/>
                <a:gd name="f26" fmla="val 2111"/>
                <a:gd name="f27" fmla="val 3277"/>
                <a:gd name="f28" fmla="val 2868"/>
                <a:gd name="f29" fmla="val 2710"/>
                <a:gd name="f30" fmla="val 3025"/>
                <a:gd name="f31" fmla="val 2238"/>
                <a:gd name="f32" fmla="val 1702"/>
                <a:gd name="f33" fmla="val 1009"/>
                <a:gd name="f34" fmla="val 7782"/>
                <a:gd name="f35" fmla="val 8065"/>
                <a:gd name="f36" fmla="val 788"/>
                <a:gd name="f37" fmla="val 505"/>
                <a:gd name="f38" fmla="val 221"/>
                <a:gd name="f39" fmla="val 3560"/>
                <a:gd name="f40" fmla="val 3308"/>
                <a:gd name="f41" fmla="val 2899"/>
                <a:gd name="f42" fmla="val 158"/>
                <a:gd name="f43" fmla="val 2583"/>
                <a:gd name="f44" fmla="val 442"/>
                <a:gd name="f45" fmla="val 2426"/>
                <a:gd name="f46" fmla="val 599"/>
                <a:gd name="f47" fmla="val 2205"/>
                <a:gd name="f48" fmla="val 662"/>
                <a:gd name="f49" fmla="val 1985"/>
                <a:gd name="f50" fmla="val 1323"/>
                <a:gd name="f51" fmla="val 1166"/>
                <a:gd name="f52" fmla="val 284"/>
                <a:gd name="f53" fmla="*/ f0 1 8286"/>
                <a:gd name="f54" fmla="*/ f1 1 6145"/>
                <a:gd name="f55" fmla="val f2"/>
                <a:gd name="f56" fmla="val f3"/>
                <a:gd name="f57" fmla="val f4"/>
                <a:gd name="f58" fmla="+- f57 0 f55"/>
                <a:gd name="f59" fmla="+- f56 0 f55"/>
                <a:gd name="f60" fmla="*/ f59 1 8286"/>
                <a:gd name="f61" fmla="*/ f58 1 6145"/>
                <a:gd name="f62" fmla="*/ f55 1 f60"/>
                <a:gd name="f63" fmla="*/ f56 1 f60"/>
                <a:gd name="f64" fmla="*/ f55 1 f61"/>
                <a:gd name="f65" fmla="*/ f57 1 f61"/>
                <a:gd name="f66" fmla="*/ f62 f53 1"/>
                <a:gd name="f67" fmla="*/ f63 f53 1"/>
                <a:gd name="f68" fmla="*/ f65 f54 1"/>
                <a:gd name="f69" fmla="*/ f64 f54 1"/>
              </a:gdLst>
              <a:ahLst/>
              <a:cxnLst>
                <a:cxn ang="3cd4">
                  <a:pos x="hc" y="t"/>
                </a:cxn>
                <a:cxn ang="0">
                  <a:pos x="r" y="vc"/>
                </a:cxn>
                <a:cxn ang="cd4">
                  <a:pos x="hc" y="b"/>
                </a:cxn>
                <a:cxn ang="cd2">
                  <a:pos x="l" y="vc"/>
                </a:cxn>
              </a:cxnLst>
              <a:rect l="f66" t="f69" r="f67" b="f68"/>
              <a:pathLst>
                <a:path w="8286" h="6145">
                  <a:moveTo>
                    <a:pt x="f2" y="f5"/>
                  </a:moveTo>
                  <a:lnTo>
                    <a:pt x="f2" y="f6"/>
                  </a:lnTo>
                  <a:lnTo>
                    <a:pt x="f7" y="f6"/>
                  </a:lnTo>
                  <a:cubicBezTo>
                    <a:pt x="f8" y="f6"/>
                    <a:pt x="f9" y="f10"/>
                    <a:pt x="f11" y="f12"/>
                  </a:cubicBezTo>
                  <a:lnTo>
                    <a:pt x="f13" y="f14"/>
                  </a:lnTo>
                  <a:cubicBezTo>
                    <a:pt x="f15" y="f16"/>
                    <a:pt x="f17" y="f6"/>
                    <a:pt x="f18" y="f6"/>
                  </a:cubicBezTo>
                  <a:lnTo>
                    <a:pt x="f19" y="f6"/>
                  </a:lnTo>
                  <a:lnTo>
                    <a:pt x="f19" y="f20"/>
                  </a:lnTo>
                  <a:cubicBezTo>
                    <a:pt x="f21" y="f22"/>
                    <a:pt x="f23" y="f24"/>
                    <a:pt x="f25" y="f24"/>
                  </a:cubicBezTo>
                  <a:cubicBezTo>
                    <a:pt x="f15" y="f24"/>
                    <a:pt x="f26" y="f27"/>
                    <a:pt x="f26" y="f20"/>
                  </a:cubicBezTo>
                  <a:cubicBezTo>
                    <a:pt x="f26" y="f28"/>
                    <a:pt x="f15" y="f29"/>
                    <a:pt x="f25" y="f29"/>
                  </a:cubicBezTo>
                  <a:cubicBezTo>
                    <a:pt x="f30" y="f29"/>
                    <a:pt x="f19" y="f31"/>
                    <a:pt x="f19" y="f32"/>
                  </a:cubicBezTo>
                  <a:lnTo>
                    <a:pt x="f19" y="f33"/>
                  </a:lnTo>
                  <a:lnTo>
                    <a:pt x="f34" y="f33"/>
                  </a:lnTo>
                  <a:cubicBezTo>
                    <a:pt x="f35" y="f33"/>
                    <a:pt x="f3" y="f36"/>
                    <a:pt x="f3" y="f37"/>
                  </a:cubicBezTo>
                  <a:cubicBezTo>
                    <a:pt x="f3" y="f38"/>
                    <a:pt x="f35" y="f5"/>
                    <a:pt x="f34" y="f5"/>
                  </a:cubicBezTo>
                  <a:lnTo>
                    <a:pt x="f39" y="f5"/>
                  </a:lnTo>
                  <a:cubicBezTo>
                    <a:pt x="f40" y="f5"/>
                    <a:pt x="f41" y="f42"/>
                    <a:pt x="f43" y="f44"/>
                  </a:cubicBezTo>
                  <a:cubicBezTo>
                    <a:pt x="f45" y="f46"/>
                    <a:pt x="f47" y="f48"/>
                    <a:pt x="f49" y="f48"/>
                  </a:cubicBezTo>
                  <a:lnTo>
                    <a:pt x="f50" y="f48"/>
                  </a:lnTo>
                  <a:cubicBezTo>
                    <a:pt x="f51" y="f52"/>
                    <a:pt x="f36" y="f5"/>
                    <a:pt x="f7" y="f5"/>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119" name="Google Shape;6955;p88">
              <a:extLst>
                <a:ext uri="{FF2B5EF4-FFF2-40B4-BE49-F238E27FC236}">
                  <a16:creationId xmlns:a16="http://schemas.microsoft.com/office/drawing/2014/main" id="{7B3ABDDE-101F-4ADA-0136-427FCC1FFA0F}"/>
                </a:ext>
              </a:extLst>
            </p:cNvPr>
            <p:cNvSpPr/>
            <p:nvPr/>
          </p:nvSpPr>
          <p:spPr>
            <a:xfrm>
              <a:off x="3411361" y="1895423"/>
              <a:ext cx="78208" cy="276761"/>
            </a:xfrm>
            <a:custGeom>
              <a:avLst/>
              <a:gdLst>
                <a:gd name="f0" fmla="val w"/>
                <a:gd name="f1" fmla="val h"/>
                <a:gd name="f2" fmla="val 0"/>
                <a:gd name="f3" fmla="val 2048"/>
                <a:gd name="f4" fmla="val 7247"/>
                <a:gd name="f5" fmla="val 1"/>
                <a:gd name="f6" fmla="val 64"/>
                <a:gd name="f7" fmla="val 5514"/>
                <a:gd name="f8" fmla="val 6459"/>
                <a:gd name="f9" fmla="val 756"/>
                <a:gd name="f10" fmla="val 1701"/>
                <a:gd name="f11" fmla="val 5167"/>
                <a:gd name="f12" fmla="val 1891"/>
                <a:gd name="f13" fmla="val 1229"/>
                <a:gd name="f14" fmla="val 725"/>
                <a:gd name="f15" fmla="val 4632"/>
                <a:gd name="f16" fmla="val 4002"/>
                <a:gd name="f17" fmla="val 3624"/>
                <a:gd name="f18" fmla="val 882"/>
                <a:gd name="f19" fmla="val 3372"/>
                <a:gd name="f20" fmla="val 1071"/>
                <a:gd name="f21" fmla="val 3120"/>
                <a:gd name="f22" fmla="val 819"/>
                <a:gd name="f23" fmla="val 2899"/>
                <a:gd name="f24" fmla="val 2615"/>
                <a:gd name="f25" fmla="val 2269"/>
                <a:gd name="f26" fmla="val 1922"/>
                <a:gd name="f27" fmla="val 1639"/>
                <a:gd name="f28" fmla="val 1387"/>
                <a:gd name="f29" fmla="val 1166"/>
                <a:gd name="f30" fmla="val 883"/>
                <a:gd name="f31" fmla="val 536"/>
                <a:gd name="f32" fmla="val 316"/>
                <a:gd name="f33" fmla="val 190"/>
                <a:gd name="f34" fmla="*/ f0 1 2048"/>
                <a:gd name="f35" fmla="*/ f1 1 7247"/>
                <a:gd name="f36" fmla="val f2"/>
                <a:gd name="f37" fmla="val f3"/>
                <a:gd name="f38" fmla="val f4"/>
                <a:gd name="f39" fmla="+- f38 0 f36"/>
                <a:gd name="f40" fmla="+- f37 0 f36"/>
                <a:gd name="f41" fmla="*/ f40 1 2048"/>
                <a:gd name="f42" fmla="*/ f39 1 7247"/>
                <a:gd name="f43" fmla="*/ f36 1 f41"/>
                <a:gd name="f44" fmla="*/ f37 1 f41"/>
                <a:gd name="f45" fmla="*/ f36 1 f42"/>
                <a:gd name="f46" fmla="*/ f38 1 f42"/>
                <a:gd name="f47" fmla="*/ f43 f34 1"/>
                <a:gd name="f48" fmla="*/ f44 f34 1"/>
                <a:gd name="f49" fmla="*/ f46 f35 1"/>
                <a:gd name="f50" fmla="*/ f45 f35 1"/>
              </a:gdLst>
              <a:ahLst/>
              <a:cxnLst>
                <a:cxn ang="3cd4">
                  <a:pos x="hc" y="t"/>
                </a:cxn>
                <a:cxn ang="0">
                  <a:pos x="r" y="vc"/>
                </a:cxn>
                <a:cxn ang="cd4">
                  <a:pos x="hc" y="b"/>
                </a:cxn>
                <a:cxn ang="cd2">
                  <a:pos x="l" y="vc"/>
                </a:cxn>
              </a:cxnLst>
              <a:rect l="f47" t="f50" r="f48" b="f49"/>
              <a:pathLst>
                <a:path w="2048" h="7247">
                  <a:moveTo>
                    <a:pt x="f2" y="f5"/>
                  </a:moveTo>
                  <a:lnTo>
                    <a:pt x="f2" y="f6"/>
                  </a:lnTo>
                  <a:lnTo>
                    <a:pt x="f2" y="f7"/>
                  </a:lnTo>
                  <a:cubicBezTo>
                    <a:pt x="f2" y="f8"/>
                    <a:pt x="f9" y="f4"/>
                    <a:pt x="f10" y="f4"/>
                  </a:cubicBezTo>
                  <a:lnTo>
                    <a:pt x="f3" y="f4"/>
                  </a:lnTo>
                  <a:lnTo>
                    <a:pt x="f3" y="f11"/>
                  </a:lnTo>
                  <a:lnTo>
                    <a:pt x="f12" y="f11"/>
                  </a:lnTo>
                  <a:cubicBezTo>
                    <a:pt x="f13" y="f11"/>
                    <a:pt x="f14" y="f15"/>
                    <a:pt x="f14" y="f16"/>
                  </a:cubicBezTo>
                  <a:cubicBezTo>
                    <a:pt x="f14" y="f17"/>
                    <a:pt x="f18" y="f19"/>
                    <a:pt x="f20" y="f21"/>
                  </a:cubicBezTo>
                  <a:cubicBezTo>
                    <a:pt x="f22" y="f23"/>
                    <a:pt x="f14" y="f24"/>
                    <a:pt x="f14" y="f25"/>
                  </a:cubicBezTo>
                  <a:cubicBezTo>
                    <a:pt x="f14" y="f26"/>
                    <a:pt x="f18" y="f27"/>
                    <a:pt x="f20" y="f28"/>
                  </a:cubicBezTo>
                  <a:cubicBezTo>
                    <a:pt x="f22" y="f29"/>
                    <a:pt x="f14" y="f30"/>
                    <a:pt x="f14" y="f31"/>
                  </a:cubicBezTo>
                  <a:cubicBezTo>
                    <a:pt x="f14" y="f32"/>
                    <a:pt x="f9" y="f33"/>
                    <a:pt x="f22" y="f5"/>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120" name="Google Shape;6956;p88">
              <a:extLst>
                <a:ext uri="{FF2B5EF4-FFF2-40B4-BE49-F238E27FC236}">
                  <a16:creationId xmlns:a16="http://schemas.microsoft.com/office/drawing/2014/main" id="{3A8CD2AD-19D4-9D29-A5A2-F3214837103F}"/>
                </a:ext>
              </a:extLst>
            </p:cNvPr>
            <p:cNvSpPr/>
            <p:nvPr/>
          </p:nvSpPr>
          <p:spPr>
            <a:xfrm>
              <a:off x="3516041" y="2089120"/>
              <a:ext cx="52971" cy="84280"/>
            </a:xfrm>
            <a:custGeom>
              <a:avLst/>
              <a:gdLst>
                <a:gd name="f0" fmla="val w"/>
                <a:gd name="f1" fmla="val h"/>
                <a:gd name="f2" fmla="val 0"/>
                <a:gd name="f3" fmla="val 1387"/>
                <a:gd name="f4" fmla="val 2207"/>
                <a:gd name="f5" fmla="val 1386"/>
                <a:gd name="f6" fmla="val 1"/>
                <a:gd name="f7" fmla="val 1229"/>
                <a:gd name="f8" fmla="val 64"/>
                <a:gd name="f9" fmla="val 1071"/>
                <a:gd name="f10" fmla="val 95"/>
                <a:gd name="f11" fmla="val 882"/>
                <a:gd name="f12" fmla="val 2206"/>
                <a:gd name="f13" fmla="val 378"/>
                <a:gd name="f14" fmla="val 914"/>
                <a:gd name="f15" fmla="val 1734"/>
                <a:gd name="f16" fmla="val 1167"/>
                <a:gd name="f17" fmla="*/ f0 1 1387"/>
                <a:gd name="f18" fmla="*/ f1 1 2207"/>
                <a:gd name="f19" fmla="val f2"/>
                <a:gd name="f20" fmla="val f3"/>
                <a:gd name="f21" fmla="val f4"/>
                <a:gd name="f22" fmla="+- f21 0 f19"/>
                <a:gd name="f23" fmla="+- f20 0 f19"/>
                <a:gd name="f24" fmla="*/ f23 1 1387"/>
                <a:gd name="f25" fmla="*/ f22 1 2207"/>
                <a:gd name="f26" fmla="*/ f19 1 f24"/>
                <a:gd name="f27" fmla="*/ f20 1 f24"/>
                <a:gd name="f28" fmla="*/ f19 1 f25"/>
                <a:gd name="f29" fmla="*/ f21 1 f25"/>
                <a:gd name="f30" fmla="*/ f26 f17 1"/>
                <a:gd name="f31" fmla="*/ f27 f17 1"/>
                <a:gd name="f32" fmla="*/ f29 f18 1"/>
                <a:gd name="f33" fmla="*/ f28 f18 1"/>
              </a:gdLst>
              <a:ahLst/>
              <a:cxnLst>
                <a:cxn ang="3cd4">
                  <a:pos x="hc" y="t"/>
                </a:cxn>
                <a:cxn ang="0">
                  <a:pos x="r" y="vc"/>
                </a:cxn>
                <a:cxn ang="cd4">
                  <a:pos x="hc" y="b"/>
                </a:cxn>
                <a:cxn ang="cd2">
                  <a:pos x="l" y="vc"/>
                </a:cxn>
              </a:cxnLst>
              <a:rect l="f30" t="f33" r="f31" b="f32"/>
              <a:pathLst>
                <a:path w="1387" h="2207">
                  <a:moveTo>
                    <a:pt x="f5" y="f6"/>
                  </a:moveTo>
                  <a:cubicBezTo>
                    <a:pt x="f7" y="f8"/>
                    <a:pt x="f9" y="f10"/>
                    <a:pt x="f11" y="f10"/>
                  </a:cubicBezTo>
                  <a:lnTo>
                    <a:pt x="f2" y="f10"/>
                  </a:lnTo>
                  <a:lnTo>
                    <a:pt x="f2" y="f12"/>
                  </a:lnTo>
                  <a:lnTo>
                    <a:pt x="f13" y="f12"/>
                  </a:lnTo>
                  <a:cubicBezTo>
                    <a:pt x="f14" y="f12"/>
                    <a:pt x="f5" y="f15"/>
                    <a:pt x="f5" y="f16"/>
                  </a:cubicBezTo>
                  <a:lnTo>
                    <a:pt x="f5" y="f6"/>
                  </a:ln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grpSp>
      <p:grpSp>
        <p:nvGrpSpPr>
          <p:cNvPr id="121" name="Google Shape;6971;p88">
            <a:extLst>
              <a:ext uri="{FF2B5EF4-FFF2-40B4-BE49-F238E27FC236}">
                <a16:creationId xmlns:a16="http://schemas.microsoft.com/office/drawing/2014/main" id="{7132CB1D-DA0E-AAAF-88A7-2BE1B06E7789}"/>
              </a:ext>
            </a:extLst>
          </p:cNvPr>
          <p:cNvGrpSpPr/>
          <p:nvPr/>
        </p:nvGrpSpPr>
        <p:grpSpPr>
          <a:xfrm>
            <a:off x="6387443" y="2266959"/>
            <a:ext cx="593616" cy="593567"/>
            <a:chOff x="6107753" y="1700217"/>
            <a:chExt cx="445212" cy="445175"/>
          </a:xfrm>
          <a:solidFill>
            <a:schemeClr val="bg1"/>
          </a:solidFill>
        </p:grpSpPr>
        <p:sp>
          <p:nvSpPr>
            <p:cNvPr id="122" name="Google Shape;6972;p88">
              <a:extLst>
                <a:ext uri="{FF2B5EF4-FFF2-40B4-BE49-F238E27FC236}">
                  <a16:creationId xmlns:a16="http://schemas.microsoft.com/office/drawing/2014/main" id="{C5AFDDED-5498-12D7-7104-D949B7BBE97B}"/>
                </a:ext>
              </a:extLst>
            </p:cNvPr>
            <p:cNvSpPr/>
            <p:nvPr/>
          </p:nvSpPr>
          <p:spPr>
            <a:xfrm>
              <a:off x="6107753" y="1700217"/>
              <a:ext cx="445212" cy="445175"/>
            </a:xfrm>
            <a:custGeom>
              <a:avLst/>
              <a:gdLst>
                <a:gd name="f0" fmla="val w"/>
                <a:gd name="f1" fmla="val h"/>
                <a:gd name="f2" fmla="val 0"/>
                <a:gd name="f3" fmla="val 11658"/>
                <a:gd name="f4" fmla="val 11657"/>
                <a:gd name="f5" fmla="val 5829"/>
                <a:gd name="f6" fmla="val 3372"/>
                <a:gd name="f7" fmla="val 1261"/>
                <a:gd name="f8" fmla="val 1796"/>
                <a:gd name="f9" fmla="val 788"/>
                <a:gd name="f10" fmla="val 4159"/>
                <a:gd name="f11" fmla="val 347"/>
                <a:gd name="f12" fmla="val 4285"/>
                <a:gd name="f13" fmla="val 1"/>
                <a:gd name="f14" fmla="val 4694"/>
                <a:gd name="f15" fmla="val 5167"/>
                <a:gd name="f16" fmla="val 7876"/>
                <a:gd name="f17" fmla="val 8412"/>
                <a:gd name="f18" fmla="val 473"/>
                <a:gd name="f19" fmla="val 8885"/>
                <a:gd name="f20" fmla="val 1009"/>
                <a:gd name="f21" fmla="val 1702"/>
                <a:gd name="f22" fmla="val 1891"/>
                <a:gd name="f23" fmla="val 2049"/>
                <a:gd name="f24" fmla="val 8727"/>
                <a:gd name="f25" fmla="val 8538"/>
                <a:gd name="f26" fmla="val 4442"/>
                <a:gd name="f27" fmla="val 4253"/>
                <a:gd name="f28" fmla="val 4096"/>
                <a:gd name="f29" fmla="val 1481"/>
                <a:gd name="f30" fmla="val 1954"/>
                <a:gd name="f31" fmla="val 2111"/>
                <a:gd name="f32" fmla="val 3781"/>
                <a:gd name="f33" fmla="val 630"/>
                <a:gd name="f34" fmla="val 7877"/>
                <a:gd name="f35" fmla="val 9673"/>
                <a:gd name="f36" fmla="val 10145"/>
                <a:gd name="f37" fmla="val 9956"/>
                <a:gd name="f38" fmla="val 9767"/>
                <a:gd name="f39" fmla="val 9610"/>
                <a:gd name="f40" fmla="val 10271"/>
                <a:gd name="f41" fmla="val 10114"/>
                <a:gd name="f42" fmla="val 9672"/>
                <a:gd name="f43" fmla="val 9421"/>
                <a:gd name="f44" fmla="val 8570"/>
                <a:gd name="f45" fmla="val 6774"/>
                <a:gd name="f46" fmla="val 6617"/>
                <a:gd name="f47" fmla="val 9893"/>
                <a:gd name="f48" fmla="val 6270"/>
                <a:gd name="f49" fmla="val 9609"/>
                <a:gd name="f50" fmla="val 5262"/>
                <a:gd name="f51" fmla="val 4789"/>
                <a:gd name="f52" fmla="val 10082"/>
                <a:gd name="f53" fmla="val 10617"/>
                <a:gd name="f54" fmla="val 11184"/>
                <a:gd name="f55" fmla="val 6648"/>
                <a:gd name="f56" fmla="val 11373"/>
                <a:gd name="f57" fmla="val 10995"/>
                <a:gd name="f58" fmla="val 9799"/>
                <a:gd name="f59" fmla="val 10775"/>
                <a:gd name="f60" fmla="val 10933"/>
                <a:gd name="f61" fmla="val 11342"/>
                <a:gd name="f62" fmla="val 8790"/>
                <a:gd name="f63" fmla="val 8380"/>
                <a:gd name="f64" fmla="val 7908"/>
                <a:gd name="f65" fmla="val 5198"/>
                <a:gd name="f66" fmla="val 11311"/>
                <a:gd name="f67" fmla="val 10870"/>
                <a:gd name="f68" fmla="val 10397"/>
                <a:gd name="f69" fmla="val 8255"/>
                <a:gd name="f70" fmla="*/ f0 1 11658"/>
                <a:gd name="f71" fmla="*/ f1 1 11657"/>
                <a:gd name="f72" fmla="val f2"/>
                <a:gd name="f73" fmla="val f3"/>
                <a:gd name="f74" fmla="val f4"/>
                <a:gd name="f75" fmla="+- f74 0 f72"/>
                <a:gd name="f76" fmla="+- f73 0 f72"/>
                <a:gd name="f77" fmla="*/ f76 1 11658"/>
                <a:gd name="f78" fmla="*/ f75 1 11657"/>
                <a:gd name="f79" fmla="*/ f72 1 f77"/>
                <a:gd name="f80" fmla="*/ f73 1 f77"/>
                <a:gd name="f81" fmla="*/ f72 1 f78"/>
                <a:gd name="f82" fmla="*/ f74 1 f78"/>
                <a:gd name="f83" fmla="*/ f79 f70 1"/>
                <a:gd name="f84" fmla="*/ f80 f70 1"/>
                <a:gd name="f85" fmla="*/ f82 f71 1"/>
                <a:gd name="f86" fmla="*/ f81 f71 1"/>
              </a:gdLst>
              <a:ahLst/>
              <a:cxnLst>
                <a:cxn ang="3cd4">
                  <a:pos x="hc" y="t"/>
                </a:cxn>
                <a:cxn ang="0">
                  <a:pos x="r" y="vc"/>
                </a:cxn>
                <a:cxn ang="cd4">
                  <a:pos x="hc" y="b"/>
                </a:cxn>
                <a:cxn ang="cd2">
                  <a:pos x="l" y="vc"/>
                </a:cxn>
              </a:cxnLst>
              <a:rect l="f83" t="f86" r="f84" b="f85"/>
              <a:pathLst>
                <a:path w="11658" h="11657">
                  <a:moveTo>
                    <a:pt x="f5" y="f2"/>
                  </a:moveTo>
                  <a:cubicBezTo>
                    <a:pt x="f6" y="f2"/>
                    <a:pt x="f7" y="f8"/>
                    <a:pt x="f9" y="f10"/>
                  </a:cubicBezTo>
                  <a:cubicBezTo>
                    <a:pt x="f11" y="f12"/>
                    <a:pt x="f13" y="f14"/>
                    <a:pt x="f13" y="f15"/>
                  </a:cubicBezTo>
                  <a:lnTo>
                    <a:pt x="f13" y="f16"/>
                  </a:lnTo>
                  <a:cubicBezTo>
                    <a:pt x="f13" y="f17"/>
                    <a:pt x="f18" y="f19"/>
                    <a:pt x="f20" y="f19"/>
                  </a:cubicBezTo>
                  <a:lnTo>
                    <a:pt x="f21" y="f19"/>
                  </a:lnTo>
                  <a:cubicBezTo>
                    <a:pt x="f22" y="f19"/>
                    <a:pt x="f23" y="f24"/>
                    <a:pt x="f23" y="f25"/>
                  </a:cubicBezTo>
                  <a:lnTo>
                    <a:pt x="f23" y="f26"/>
                  </a:lnTo>
                  <a:cubicBezTo>
                    <a:pt x="f23" y="f27"/>
                    <a:pt x="f22" y="f28"/>
                    <a:pt x="f21" y="f28"/>
                  </a:cubicBezTo>
                  <a:lnTo>
                    <a:pt x="f29" y="f28"/>
                  </a:lnTo>
                  <a:cubicBezTo>
                    <a:pt x="f30" y="f31"/>
                    <a:pt x="f32" y="f33"/>
                    <a:pt x="f5" y="f33"/>
                  </a:cubicBezTo>
                  <a:cubicBezTo>
                    <a:pt x="f34" y="f33"/>
                    <a:pt x="f35" y="f31"/>
                    <a:pt x="f36" y="f28"/>
                  </a:cubicBezTo>
                  <a:lnTo>
                    <a:pt x="f37" y="f28"/>
                  </a:lnTo>
                  <a:cubicBezTo>
                    <a:pt x="f38" y="f28"/>
                    <a:pt x="f39" y="f27"/>
                    <a:pt x="f39" y="f26"/>
                  </a:cubicBezTo>
                  <a:lnTo>
                    <a:pt x="f39" y="f25"/>
                  </a:lnTo>
                  <a:cubicBezTo>
                    <a:pt x="f39" y="f24"/>
                    <a:pt x="f38" y="f19"/>
                    <a:pt x="f37" y="f19"/>
                  </a:cubicBezTo>
                  <a:lnTo>
                    <a:pt x="f40" y="f19"/>
                  </a:lnTo>
                  <a:cubicBezTo>
                    <a:pt x="f41" y="f42"/>
                    <a:pt x="f43" y="f40"/>
                    <a:pt x="f44" y="f40"/>
                  </a:cubicBezTo>
                  <a:lnTo>
                    <a:pt x="f45" y="f40"/>
                  </a:lnTo>
                  <a:cubicBezTo>
                    <a:pt x="f46" y="f47"/>
                    <a:pt x="f48" y="f49"/>
                    <a:pt x="f5" y="f49"/>
                  </a:cubicBezTo>
                  <a:cubicBezTo>
                    <a:pt x="f50" y="f49"/>
                    <a:pt x="f51" y="f52"/>
                    <a:pt x="f51" y="f53"/>
                  </a:cubicBezTo>
                  <a:cubicBezTo>
                    <a:pt x="f51" y="f54"/>
                    <a:pt x="f50" y="f4"/>
                    <a:pt x="f5" y="f4"/>
                  </a:cubicBezTo>
                  <a:cubicBezTo>
                    <a:pt x="f48" y="f4"/>
                    <a:pt x="f55" y="f56"/>
                    <a:pt x="f45" y="f57"/>
                  </a:cubicBezTo>
                  <a:lnTo>
                    <a:pt x="f44" y="f57"/>
                  </a:lnTo>
                  <a:cubicBezTo>
                    <a:pt x="f58" y="f57"/>
                    <a:pt x="f59" y="f52"/>
                    <a:pt x="f60" y="f19"/>
                  </a:cubicBezTo>
                  <a:cubicBezTo>
                    <a:pt x="f61" y="f62"/>
                    <a:pt x="f3" y="f63"/>
                    <a:pt x="f3" y="f64"/>
                  </a:cubicBezTo>
                  <a:lnTo>
                    <a:pt x="f3" y="f65"/>
                  </a:lnTo>
                  <a:cubicBezTo>
                    <a:pt x="f3" y="f14"/>
                    <a:pt x="f66" y="f27"/>
                    <a:pt x="f67" y="f10"/>
                  </a:cubicBezTo>
                  <a:cubicBezTo>
                    <a:pt x="f68" y="f8"/>
                    <a:pt x="f69" y="f2"/>
                    <a:pt x="f5" y="f2"/>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123" name="Google Shape;6973;p88">
              <a:extLst>
                <a:ext uri="{FF2B5EF4-FFF2-40B4-BE49-F238E27FC236}">
                  <a16:creationId xmlns:a16="http://schemas.microsoft.com/office/drawing/2014/main" id="{DD6523B8-379E-5815-E395-7D6125504392}"/>
                </a:ext>
              </a:extLst>
            </p:cNvPr>
            <p:cNvSpPr/>
            <p:nvPr/>
          </p:nvSpPr>
          <p:spPr>
            <a:xfrm>
              <a:off x="6211244" y="1804897"/>
              <a:ext cx="239444" cy="235631"/>
            </a:xfrm>
            <a:custGeom>
              <a:avLst/>
              <a:gdLst>
                <a:gd name="f0" fmla="val w"/>
                <a:gd name="f1" fmla="val h"/>
                <a:gd name="f2" fmla="val 0"/>
                <a:gd name="f3" fmla="val 6270"/>
                <a:gd name="f4" fmla="val 6170"/>
                <a:gd name="f5" fmla="val 3119"/>
                <a:gd name="f6" fmla="val 1386"/>
                <a:gd name="f7" fmla="val 3308"/>
                <a:gd name="f8" fmla="val 3466"/>
                <a:gd name="f9" fmla="val 1544"/>
                <a:gd name="f10" fmla="val 1733"/>
                <a:gd name="f11" fmla="val 1953"/>
                <a:gd name="f12" fmla="val 2079"/>
                <a:gd name="f13" fmla="val 2930"/>
                <a:gd name="f14" fmla="val 2773"/>
                <a:gd name="f15" fmla="val 2741"/>
                <a:gd name="f16" fmla="val 2867"/>
                <a:gd name="f17" fmla="val 3088"/>
                <a:gd name="f18" fmla="val 4474"/>
                <a:gd name="f19" fmla="val 4663"/>
                <a:gd name="f20" fmla="val 4820"/>
                <a:gd name="f21" fmla="val 3151"/>
                <a:gd name="f22" fmla="val 1449"/>
                <a:gd name="f23" fmla="val 63"/>
                <a:gd name="f24" fmla="val 3592"/>
                <a:gd name="f25" fmla="val 158"/>
                <a:gd name="f26" fmla="val 4096"/>
                <a:gd name="f27" fmla="val 441"/>
                <a:gd name="f28" fmla="val 4568"/>
                <a:gd name="f29" fmla="val 5734"/>
                <a:gd name="f30" fmla="val 5828"/>
                <a:gd name="f31" fmla="val 5955"/>
                <a:gd name="f32" fmla="val 126"/>
                <a:gd name="f33" fmla="val 6081"/>
                <a:gd name="f34" fmla="val 171"/>
                <a:gd name="f35" fmla="val 6125"/>
                <a:gd name="f36" fmla="val 263"/>
                <a:gd name="f37" fmla="val 357"/>
                <a:gd name="f38" fmla="val 396"/>
                <a:gd name="f39" fmla="val 436"/>
                <a:gd name="f40" fmla="val 6162"/>
                <a:gd name="f41" fmla="val 473"/>
                <a:gd name="f42" fmla="val 6144"/>
                <a:gd name="f43" fmla="val 1638"/>
                <a:gd name="f44" fmla="val 5765"/>
                <a:gd name="f45" fmla="val 6049"/>
                <a:gd name="f46" fmla="val 2615"/>
                <a:gd name="f47" fmla="val 4852"/>
                <a:gd name="f48" fmla="val 4789"/>
                <a:gd name="f49" fmla="*/ f0 1 6270"/>
                <a:gd name="f50" fmla="*/ f1 1 6170"/>
                <a:gd name="f51" fmla="val f2"/>
                <a:gd name="f52" fmla="val f3"/>
                <a:gd name="f53" fmla="val f4"/>
                <a:gd name="f54" fmla="+- f53 0 f51"/>
                <a:gd name="f55" fmla="+- f52 0 f51"/>
                <a:gd name="f56" fmla="*/ f55 1 6270"/>
                <a:gd name="f57" fmla="*/ f54 1 6170"/>
                <a:gd name="f58" fmla="*/ f51 1 f56"/>
                <a:gd name="f59" fmla="*/ f52 1 f56"/>
                <a:gd name="f60" fmla="*/ f51 1 f57"/>
                <a:gd name="f61" fmla="*/ f53 1 f57"/>
                <a:gd name="f62" fmla="*/ f58 f49 1"/>
                <a:gd name="f63" fmla="*/ f59 f49 1"/>
                <a:gd name="f64" fmla="*/ f61 f50 1"/>
                <a:gd name="f65" fmla="*/ f60 f50 1"/>
              </a:gdLst>
              <a:ahLst/>
              <a:cxnLst>
                <a:cxn ang="3cd4">
                  <a:pos x="hc" y="t"/>
                </a:cxn>
                <a:cxn ang="0">
                  <a:pos x="r" y="vc"/>
                </a:cxn>
                <a:cxn ang="cd4">
                  <a:pos x="hc" y="b"/>
                </a:cxn>
                <a:cxn ang="cd2">
                  <a:pos x="l" y="vc"/>
                </a:cxn>
              </a:cxnLst>
              <a:rect l="f62" t="f65" r="f63" b="f64"/>
              <a:pathLst>
                <a:path w="6270" h="6170">
                  <a:moveTo>
                    <a:pt x="f5" y="f6"/>
                  </a:moveTo>
                  <a:cubicBezTo>
                    <a:pt x="f7" y="f6"/>
                    <a:pt x="f8" y="f9"/>
                    <a:pt x="f8" y="f10"/>
                  </a:cubicBezTo>
                  <a:cubicBezTo>
                    <a:pt x="f8" y="f11"/>
                    <a:pt x="f7" y="f12"/>
                    <a:pt x="f5" y="f12"/>
                  </a:cubicBezTo>
                  <a:cubicBezTo>
                    <a:pt x="f13" y="f12"/>
                    <a:pt x="f14" y="f11"/>
                    <a:pt x="f14" y="f10"/>
                  </a:cubicBezTo>
                  <a:cubicBezTo>
                    <a:pt x="f14" y="f9"/>
                    <a:pt x="f13" y="f6"/>
                    <a:pt x="f5" y="f6"/>
                  </a:cubicBezTo>
                  <a:close/>
                  <a:moveTo>
                    <a:pt x="f5" y="f15"/>
                  </a:moveTo>
                  <a:cubicBezTo>
                    <a:pt x="f7" y="f15"/>
                    <a:pt x="f8" y="f16"/>
                    <a:pt x="f8" y="f17"/>
                  </a:cubicBezTo>
                  <a:lnTo>
                    <a:pt x="f8" y="f18"/>
                  </a:lnTo>
                  <a:cubicBezTo>
                    <a:pt x="f8" y="f19"/>
                    <a:pt x="f7" y="f20"/>
                    <a:pt x="f5" y="f20"/>
                  </a:cubicBezTo>
                  <a:cubicBezTo>
                    <a:pt x="f13" y="f20"/>
                    <a:pt x="f14" y="f19"/>
                    <a:pt x="f14" y="f18"/>
                  </a:cubicBezTo>
                  <a:lnTo>
                    <a:pt x="f14" y="f17"/>
                  </a:lnTo>
                  <a:cubicBezTo>
                    <a:pt x="f14" y="f16"/>
                    <a:pt x="f13" y="f15"/>
                    <a:pt x="f5" y="f15"/>
                  </a:cubicBezTo>
                  <a:close/>
                  <a:moveTo>
                    <a:pt x="f21" y="f2"/>
                  </a:moveTo>
                  <a:cubicBezTo>
                    <a:pt x="f22" y="f2"/>
                    <a:pt x="f23" y="f6"/>
                    <a:pt x="f23" y="f17"/>
                  </a:cubicBezTo>
                  <a:cubicBezTo>
                    <a:pt x="f23" y="f24"/>
                    <a:pt x="f25" y="f26"/>
                    <a:pt x="f27" y="f28"/>
                  </a:cubicBezTo>
                  <a:lnTo>
                    <a:pt x="f23" y="f29"/>
                  </a:lnTo>
                  <a:cubicBezTo>
                    <a:pt x="f2" y="f30"/>
                    <a:pt x="f2" y="f31"/>
                    <a:pt x="f32" y="f33"/>
                  </a:cubicBezTo>
                  <a:cubicBezTo>
                    <a:pt x="f34" y="f35"/>
                    <a:pt x="f36" y="f4"/>
                    <a:pt x="f37" y="f4"/>
                  </a:cubicBezTo>
                  <a:cubicBezTo>
                    <a:pt x="f38" y="f4"/>
                    <a:pt x="f39" y="f40"/>
                    <a:pt x="f41" y="f42"/>
                  </a:cubicBezTo>
                  <a:lnTo>
                    <a:pt x="f43" y="f44"/>
                  </a:lnTo>
                  <a:cubicBezTo>
                    <a:pt x="f12" y="f45"/>
                    <a:pt x="f46" y="f42"/>
                    <a:pt x="f21" y="f42"/>
                  </a:cubicBezTo>
                  <a:cubicBezTo>
                    <a:pt x="f47" y="f42"/>
                    <a:pt x="f3" y="f48"/>
                    <a:pt x="f3" y="f17"/>
                  </a:cubicBezTo>
                  <a:cubicBezTo>
                    <a:pt x="f3" y="f6"/>
                    <a:pt x="f47" y="f2"/>
                    <a:pt x="f21" y="f2"/>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grpSp>
      <p:grpSp>
        <p:nvGrpSpPr>
          <p:cNvPr id="124" name="Google Shape;7004;p88">
            <a:extLst>
              <a:ext uri="{FF2B5EF4-FFF2-40B4-BE49-F238E27FC236}">
                <a16:creationId xmlns:a16="http://schemas.microsoft.com/office/drawing/2014/main" id="{44A197C4-CB9A-AD5E-DE5C-5D387A636D33}"/>
              </a:ext>
            </a:extLst>
          </p:cNvPr>
          <p:cNvGrpSpPr/>
          <p:nvPr/>
        </p:nvGrpSpPr>
        <p:grpSpPr>
          <a:xfrm>
            <a:off x="3285822" y="2277273"/>
            <a:ext cx="625693" cy="594799"/>
            <a:chOff x="3781537" y="1707952"/>
            <a:chExt cx="469270" cy="446099"/>
          </a:xfrm>
          <a:solidFill>
            <a:schemeClr val="bg1"/>
          </a:solidFill>
        </p:grpSpPr>
        <p:sp>
          <p:nvSpPr>
            <p:cNvPr id="125" name="Google Shape;7005;p88">
              <a:extLst>
                <a:ext uri="{FF2B5EF4-FFF2-40B4-BE49-F238E27FC236}">
                  <a16:creationId xmlns:a16="http://schemas.microsoft.com/office/drawing/2014/main" id="{CC7D3E43-1BEB-41BE-A700-EDD83BF8BDD7}"/>
                </a:ext>
              </a:extLst>
            </p:cNvPr>
            <p:cNvSpPr/>
            <p:nvPr/>
          </p:nvSpPr>
          <p:spPr>
            <a:xfrm>
              <a:off x="3924705" y="1707952"/>
              <a:ext cx="326102" cy="327894"/>
            </a:xfrm>
            <a:custGeom>
              <a:avLst/>
              <a:gdLst>
                <a:gd name="f0" fmla="val w"/>
                <a:gd name="f1" fmla="val h"/>
                <a:gd name="f2" fmla="val 0"/>
                <a:gd name="f3" fmla="val 8539"/>
                <a:gd name="f4" fmla="val 8586"/>
                <a:gd name="f5" fmla="val 5156"/>
                <a:gd name="f6" fmla="val 1"/>
                <a:gd name="f7" fmla="val 4372"/>
                <a:gd name="f8" fmla="val 3593"/>
                <a:gd name="f9" fmla="val 308"/>
                <a:gd name="f10" fmla="val 2994"/>
                <a:gd name="f11" fmla="val 922"/>
                <a:gd name="f12" fmla="val 1450"/>
                <a:gd name="f13" fmla="val 2466"/>
                <a:gd name="f14" fmla="val 1681"/>
                <a:gd name="f15" fmla="val 2417"/>
                <a:gd name="f16" fmla="val 1916"/>
                <a:gd name="f17" fmla="val 2392"/>
                <a:gd name="f18" fmla="val 2152"/>
                <a:gd name="f19" fmla="val 2529"/>
                <a:gd name="f20" fmla="val 2909"/>
                <a:gd name="f21" fmla="val 2456"/>
                <a:gd name="f22" fmla="val 3277"/>
                <a:gd name="f23" fmla="val 2592"/>
                <a:gd name="f24" fmla="val 3939"/>
                <a:gd name="f25" fmla="val 1899"/>
                <a:gd name="f26" fmla="val 4270"/>
                <a:gd name="f27" fmla="val 1568"/>
                <a:gd name="f28" fmla="val 4703"/>
                <a:gd name="f29" fmla="val 1402"/>
                <a:gd name="f30" fmla="val 5136"/>
                <a:gd name="f31" fmla="val 5569"/>
                <a:gd name="f32" fmla="val 6003"/>
                <a:gd name="f33" fmla="val 6333"/>
                <a:gd name="f34" fmla="val 7027"/>
                <a:gd name="f35" fmla="val 3631"/>
                <a:gd name="f36" fmla="val 4325"/>
                <a:gd name="f37" fmla="val 6719"/>
                <a:gd name="f38" fmla="val 3608"/>
                <a:gd name="f39" fmla="val 7050"/>
                <a:gd name="f40" fmla="val 3175"/>
                <a:gd name="f41" fmla="val 7215"/>
                <a:gd name="f42" fmla="val 2742"/>
                <a:gd name="f43" fmla="val 2309"/>
                <a:gd name="f44" fmla="val 1875"/>
                <a:gd name="f45" fmla="val 1545"/>
                <a:gd name="f46" fmla="val 1261"/>
                <a:gd name="f47" fmla="val 6435"/>
                <a:gd name="f48" fmla="val 1104"/>
                <a:gd name="f49" fmla="val 6089"/>
                <a:gd name="f50" fmla="val 1072"/>
                <a:gd name="f51" fmla="val 5742"/>
                <a:gd name="f52" fmla="val 6782"/>
                <a:gd name="f53" fmla="val 158"/>
                <a:gd name="f54" fmla="val 7097"/>
                <a:gd name="f55" fmla="val 348"/>
                <a:gd name="f56" fmla="val 7381"/>
                <a:gd name="f57" fmla="val 600"/>
                <a:gd name="f58" fmla="val 7664"/>
                <a:gd name="f59" fmla="val 1214"/>
                <a:gd name="f60" fmla="val 8278"/>
                <a:gd name="f61" fmla="val 2002"/>
                <a:gd name="f62" fmla="val 2781"/>
                <a:gd name="f63" fmla="val 3561"/>
                <a:gd name="f64" fmla="val 4333"/>
                <a:gd name="f65" fmla="val 4916"/>
                <a:gd name="f66" fmla="val 7342"/>
                <a:gd name="f67" fmla="val 5270"/>
                <a:gd name="f68" fmla="val 4073"/>
                <a:gd name="f69" fmla="val 2151"/>
                <a:gd name="f70" fmla="val 6727"/>
                <a:gd name="f71" fmla="val 5940"/>
                <a:gd name="f72" fmla="*/ f0 1 8539"/>
                <a:gd name="f73" fmla="*/ f1 1 8586"/>
                <a:gd name="f74" fmla="val f2"/>
                <a:gd name="f75" fmla="val f3"/>
                <a:gd name="f76" fmla="val f4"/>
                <a:gd name="f77" fmla="+- f76 0 f74"/>
                <a:gd name="f78" fmla="+- f75 0 f74"/>
                <a:gd name="f79" fmla="*/ f78 1 8539"/>
                <a:gd name="f80" fmla="*/ f77 1 8586"/>
                <a:gd name="f81" fmla="*/ f74 1 f79"/>
                <a:gd name="f82" fmla="*/ f75 1 f79"/>
                <a:gd name="f83" fmla="*/ f74 1 f80"/>
                <a:gd name="f84" fmla="*/ f76 1 f80"/>
                <a:gd name="f85" fmla="*/ f81 f72 1"/>
                <a:gd name="f86" fmla="*/ f82 f72 1"/>
                <a:gd name="f87" fmla="*/ f84 f73 1"/>
                <a:gd name="f88" fmla="*/ f83 f73 1"/>
              </a:gdLst>
              <a:ahLst/>
              <a:cxnLst>
                <a:cxn ang="3cd4">
                  <a:pos x="hc" y="t"/>
                </a:cxn>
                <a:cxn ang="0">
                  <a:pos x="r" y="vc"/>
                </a:cxn>
                <a:cxn ang="cd4">
                  <a:pos x="hc" y="b"/>
                </a:cxn>
                <a:cxn ang="cd2">
                  <a:pos x="l" y="vc"/>
                </a:cxn>
              </a:cxnLst>
              <a:rect l="f85" t="f88" r="f86" b="f87"/>
              <a:pathLst>
                <a:path w="8539" h="8586">
                  <a:moveTo>
                    <a:pt x="f5" y="f6"/>
                  </a:moveTo>
                  <a:cubicBezTo>
                    <a:pt x="f7" y="f6"/>
                    <a:pt x="f8" y="f9"/>
                    <a:pt x="f10" y="f11"/>
                  </a:cubicBezTo>
                  <a:lnTo>
                    <a:pt x="f12" y="f13"/>
                  </a:lnTo>
                  <a:cubicBezTo>
                    <a:pt x="f14" y="f15"/>
                    <a:pt x="f16" y="f17"/>
                    <a:pt x="f18" y="f17"/>
                  </a:cubicBezTo>
                  <a:cubicBezTo>
                    <a:pt x="f19" y="f17"/>
                    <a:pt x="f20" y="f21"/>
                    <a:pt x="f22" y="f23"/>
                  </a:cubicBezTo>
                  <a:lnTo>
                    <a:pt x="f24" y="f25"/>
                  </a:lnTo>
                  <a:cubicBezTo>
                    <a:pt x="f26" y="f27"/>
                    <a:pt x="f28" y="f29"/>
                    <a:pt x="f30" y="f29"/>
                  </a:cubicBezTo>
                  <a:cubicBezTo>
                    <a:pt x="f31" y="f29"/>
                    <a:pt x="f32" y="f27"/>
                    <a:pt x="f33" y="f25"/>
                  </a:cubicBezTo>
                  <a:cubicBezTo>
                    <a:pt x="f34" y="f23"/>
                    <a:pt x="f34" y="f35"/>
                    <a:pt x="f33" y="f36"/>
                  </a:cubicBezTo>
                  <a:lnTo>
                    <a:pt x="f24" y="f37"/>
                  </a:lnTo>
                  <a:cubicBezTo>
                    <a:pt x="f38" y="f39"/>
                    <a:pt x="f40" y="f41"/>
                    <a:pt x="f42" y="f41"/>
                  </a:cubicBezTo>
                  <a:cubicBezTo>
                    <a:pt x="f43" y="f41"/>
                    <a:pt x="f44" y="f39"/>
                    <a:pt x="f45" y="f37"/>
                  </a:cubicBezTo>
                  <a:cubicBezTo>
                    <a:pt x="f46" y="f47"/>
                    <a:pt x="f48" y="f49"/>
                    <a:pt x="f50" y="f51"/>
                  </a:cubicBezTo>
                  <a:lnTo>
                    <a:pt x="f6" y="f52"/>
                  </a:lnTo>
                  <a:cubicBezTo>
                    <a:pt x="f53" y="f54"/>
                    <a:pt x="f55" y="f56"/>
                    <a:pt x="f57" y="f58"/>
                  </a:cubicBezTo>
                  <a:cubicBezTo>
                    <a:pt x="f59" y="f60"/>
                    <a:pt x="f61" y="f4"/>
                    <a:pt x="f62" y="f4"/>
                  </a:cubicBezTo>
                  <a:cubicBezTo>
                    <a:pt x="f63" y="f4"/>
                    <a:pt x="f64" y="f60"/>
                    <a:pt x="f65" y="f58"/>
                  </a:cubicBezTo>
                  <a:lnTo>
                    <a:pt x="f66" y="f67"/>
                  </a:lnTo>
                  <a:cubicBezTo>
                    <a:pt x="f3" y="f68"/>
                    <a:pt x="f3" y="f69"/>
                    <a:pt x="f66" y="f11"/>
                  </a:cubicBezTo>
                  <a:cubicBezTo>
                    <a:pt x="f70" y="f9"/>
                    <a:pt x="f71" y="f6"/>
                    <a:pt x="f5" y="f6"/>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126" name="Google Shape;7006;p88">
              <a:extLst>
                <a:ext uri="{FF2B5EF4-FFF2-40B4-BE49-F238E27FC236}">
                  <a16:creationId xmlns:a16="http://schemas.microsoft.com/office/drawing/2014/main" id="{8F725CD3-D295-07BC-9932-183228C95334}"/>
                </a:ext>
              </a:extLst>
            </p:cNvPr>
            <p:cNvSpPr/>
            <p:nvPr/>
          </p:nvSpPr>
          <p:spPr>
            <a:xfrm>
              <a:off x="3781537" y="1823441"/>
              <a:ext cx="329723" cy="330610"/>
            </a:xfrm>
            <a:custGeom>
              <a:avLst/>
              <a:gdLst>
                <a:gd name="f0" fmla="val w"/>
                <a:gd name="f1" fmla="val h"/>
                <a:gd name="f2" fmla="val 0"/>
                <a:gd name="f3" fmla="val 8634"/>
                <a:gd name="f4" fmla="val 8657"/>
                <a:gd name="f5" fmla="val 5865"/>
                <a:gd name="f6" fmla="val 1"/>
                <a:gd name="f7" fmla="val 5081"/>
                <a:gd name="f8" fmla="val 4301"/>
                <a:gd name="f9" fmla="val 308"/>
                <a:gd name="f10" fmla="val 3718"/>
                <a:gd name="f11" fmla="val 922"/>
                <a:gd name="f12" fmla="val 1230"/>
                <a:gd name="f13" fmla="val 3411"/>
                <a:gd name="f14" fmla="val 4640"/>
                <a:gd name="f15" fmla="val 6562"/>
                <a:gd name="f16" fmla="val 7759"/>
                <a:gd name="f17" fmla="val 1844"/>
                <a:gd name="f18" fmla="val 8358"/>
                <a:gd name="f19" fmla="val 2632"/>
                <a:gd name="f20" fmla="val 3415"/>
                <a:gd name="f21" fmla="val 4199"/>
                <a:gd name="f22" fmla="val 4979"/>
                <a:gd name="f23" fmla="val 5577"/>
                <a:gd name="f24" fmla="val 7152"/>
                <a:gd name="f25" fmla="val 6184"/>
                <a:gd name="f26" fmla="val 6938"/>
                <a:gd name="f27" fmla="val 6218"/>
                <a:gd name="f28" fmla="val 6719"/>
                <a:gd name="f29" fmla="val 6235"/>
                <a:gd name="f30" fmla="val 6499"/>
                <a:gd name="f31" fmla="val 6106"/>
                <a:gd name="f32" fmla="val 5709"/>
                <a:gd name="f33" fmla="val 6179"/>
                <a:gd name="f34" fmla="val 5325"/>
                <a:gd name="f35" fmla="val 6058"/>
                <a:gd name="f36" fmla="val 4569"/>
                <a:gd name="f37" fmla="val 6814"/>
                <a:gd name="f38" fmla="val 4238"/>
                <a:gd name="f39" fmla="val 7145"/>
                <a:gd name="f40" fmla="val 3805"/>
                <a:gd name="f41" fmla="val 7310"/>
                <a:gd name="f42" fmla="val 3372"/>
                <a:gd name="f43" fmla="val 2939"/>
                <a:gd name="f44" fmla="val 2505"/>
                <a:gd name="f45" fmla="val 2175"/>
                <a:gd name="f46" fmla="val 1513"/>
                <a:gd name="f47" fmla="val 6121"/>
                <a:gd name="f48" fmla="val 4388"/>
                <a:gd name="f49" fmla="val 4664"/>
                <a:gd name="f50" fmla="val 1899"/>
                <a:gd name="f51" fmla="val 4994"/>
                <a:gd name="f52" fmla="val 1568"/>
                <a:gd name="f53" fmla="val 5428"/>
                <a:gd name="f54" fmla="val 1403"/>
                <a:gd name="f55" fmla="val 5861"/>
                <a:gd name="f56" fmla="val 6294"/>
                <a:gd name="f57" fmla="val 6727"/>
                <a:gd name="f58" fmla="val 7058"/>
                <a:gd name="f59" fmla="val 7342"/>
                <a:gd name="f60" fmla="val 2183"/>
                <a:gd name="f61" fmla="val 7499"/>
                <a:gd name="f62" fmla="val 2561"/>
                <a:gd name="f63" fmla="val 7531"/>
                <a:gd name="f64" fmla="val 2907"/>
                <a:gd name="f65" fmla="val 8287"/>
                <a:gd name="f66" fmla="val 2151"/>
                <a:gd name="f67" fmla="val 8633"/>
                <a:gd name="f68" fmla="val 1805"/>
                <a:gd name="f69" fmla="val 8476"/>
                <a:gd name="f70" fmla="val 1490"/>
                <a:gd name="f71" fmla="val 1206"/>
                <a:gd name="f72" fmla="val 8035"/>
                <a:gd name="f73" fmla="val 7436"/>
                <a:gd name="f74" fmla="val 6648"/>
                <a:gd name="f75" fmla="*/ f0 1 8634"/>
                <a:gd name="f76" fmla="*/ f1 1 8657"/>
                <a:gd name="f77" fmla="val f2"/>
                <a:gd name="f78" fmla="val f3"/>
                <a:gd name="f79" fmla="val f4"/>
                <a:gd name="f80" fmla="+- f79 0 f77"/>
                <a:gd name="f81" fmla="+- f78 0 f77"/>
                <a:gd name="f82" fmla="*/ f81 1 8634"/>
                <a:gd name="f83" fmla="*/ f80 1 8657"/>
                <a:gd name="f84" fmla="*/ f77 1 f82"/>
                <a:gd name="f85" fmla="*/ f78 1 f82"/>
                <a:gd name="f86" fmla="*/ f77 1 f83"/>
                <a:gd name="f87" fmla="*/ f79 1 f83"/>
                <a:gd name="f88" fmla="*/ f84 f75 1"/>
                <a:gd name="f89" fmla="*/ f85 f75 1"/>
                <a:gd name="f90" fmla="*/ f87 f76 1"/>
                <a:gd name="f91" fmla="*/ f86 f76 1"/>
              </a:gdLst>
              <a:ahLst/>
              <a:cxnLst>
                <a:cxn ang="3cd4">
                  <a:pos x="hc" y="t"/>
                </a:cxn>
                <a:cxn ang="0">
                  <a:pos x="r" y="vc"/>
                </a:cxn>
                <a:cxn ang="cd4">
                  <a:pos x="hc" y="b"/>
                </a:cxn>
                <a:cxn ang="cd2">
                  <a:pos x="l" y="vc"/>
                </a:cxn>
              </a:cxnLst>
              <a:rect l="f88" t="f91" r="f89" b="f90"/>
              <a:pathLst>
                <a:path w="8634" h="8657">
                  <a:moveTo>
                    <a:pt x="f5" y="f6"/>
                  </a:moveTo>
                  <a:cubicBezTo>
                    <a:pt x="f7" y="f6"/>
                    <a:pt x="f8" y="f9"/>
                    <a:pt x="f10" y="f11"/>
                  </a:cubicBezTo>
                  <a:lnTo>
                    <a:pt x="f12" y="f13"/>
                  </a:lnTo>
                  <a:cubicBezTo>
                    <a:pt x="f6" y="f14"/>
                    <a:pt x="f6" y="f15"/>
                    <a:pt x="f12" y="f16"/>
                  </a:cubicBezTo>
                  <a:cubicBezTo>
                    <a:pt x="f17" y="f18"/>
                    <a:pt x="f19" y="f4"/>
                    <a:pt x="f20" y="f4"/>
                  </a:cubicBezTo>
                  <a:cubicBezTo>
                    <a:pt x="f21" y="f4"/>
                    <a:pt x="f22" y="f18"/>
                    <a:pt x="f23" y="f16"/>
                  </a:cubicBezTo>
                  <a:lnTo>
                    <a:pt x="f24" y="f25"/>
                  </a:lnTo>
                  <a:lnTo>
                    <a:pt x="f24" y="f25"/>
                  </a:lnTo>
                  <a:cubicBezTo>
                    <a:pt x="f26" y="f27"/>
                    <a:pt x="f28" y="f29"/>
                    <a:pt x="f30" y="f29"/>
                  </a:cubicBezTo>
                  <a:cubicBezTo>
                    <a:pt x="f31" y="f29"/>
                    <a:pt x="f32" y="f33"/>
                    <a:pt x="f34" y="f35"/>
                  </a:cubicBezTo>
                  <a:lnTo>
                    <a:pt x="f36" y="f37"/>
                  </a:lnTo>
                  <a:cubicBezTo>
                    <a:pt x="f38" y="f39"/>
                    <a:pt x="f40" y="f41"/>
                    <a:pt x="f42" y="f41"/>
                  </a:cubicBezTo>
                  <a:cubicBezTo>
                    <a:pt x="f43" y="f41"/>
                    <a:pt x="f44" y="f39"/>
                    <a:pt x="f45" y="f37"/>
                  </a:cubicBezTo>
                  <a:cubicBezTo>
                    <a:pt x="f46" y="f47"/>
                    <a:pt x="f46" y="f7"/>
                    <a:pt x="f45" y="f48"/>
                  </a:cubicBezTo>
                  <a:lnTo>
                    <a:pt x="f49" y="f50"/>
                  </a:lnTo>
                  <a:cubicBezTo>
                    <a:pt x="f51" y="f52"/>
                    <a:pt x="f53" y="f54"/>
                    <a:pt x="f55" y="f54"/>
                  </a:cubicBezTo>
                  <a:cubicBezTo>
                    <a:pt x="f56" y="f54"/>
                    <a:pt x="f57" y="f52"/>
                    <a:pt x="f58" y="f50"/>
                  </a:cubicBezTo>
                  <a:cubicBezTo>
                    <a:pt x="f59" y="f60"/>
                    <a:pt x="f61" y="f62"/>
                    <a:pt x="f63" y="f64"/>
                  </a:cubicBezTo>
                  <a:lnTo>
                    <a:pt x="f65" y="f66"/>
                  </a:lnTo>
                  <a:lnTo>
                    <a:pt x="f67" y="f68"/>
                  </a:lnTo>
                  <a:cubicBezTo>
                    <a:pt x="f69" y="f70"/>
                    <a:pt x="f65" y="f71"/>
                    <a:pt x="f72" y="f11"/>
                  </a:cubicBezTo>
                  <a:cubicBezTo>
                    <a:pt x="f73" y="f9"/>
                    <a:pt x="f74" y="f6"/>
                    <a:pt x="f5" y="f6"/>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grpSp>
      <p:grpSp>
        <p:nvGrpSpPr>
          <p:cNvPr id="127" name="Google Shape;7018;p88">
            <a:extLst>
              <a:ext uri="{FF2B5EF4-FFF2-40B4-BE49-F238E27FC236}">
                <a16:creationId xmlns:a16="http://schemas.microsoft.com/office/drawing/2014/main" id="{12F081A7-ADC2-4FFF-AB5D-4D028419C7A9}"/>
              </a:ext>
            </a:extLst>
          </p:cNvPr>
          <p:cNvGrpSpPr/>
          <p:nvPr/>
        </p:nvGrpSpPr>
        <p:grpSpPr>
          <a:xfrm>
            <a:off x="7217571" y="2276320"/>
            <a:ext cx="595200" cy="593616"/>
            <a:chOff x="6730349" y="1707239"/>
            <a:chExt cx="446400" cy="445212"/>
          </a:xfrm>
          <a:solidFill>
            <a:schemeClr val="bg1"/>
          </a:solidFill>
        </p:grpSpPr>
        <p:sp>
          <p:nvSpPr>
            <p:cNvPr id="128" name="Google Shape;7019;p88">
              <a:extLst>
                <a:ext uri="{FF2B5EF4-FFF2-40B4-BE49-F238E27FC236}">
                  <a16:creationId xmlns:a16="http://schemas.microsoft.com/office/drawing/2014/main" id="{C4762E2C-D7FA-C0A4-7A5A-1FB0B113F7C8}"/>
                </a:ext>
              </a:extLst>
            </p:cNvPr>
            <p:cNvSpPr/>
            <p:nvPr/>
          </p:nvSpPr>
          <p:spPr>
            <a:xfrm>
              <a:off x="6809747" y="1786637"/>
              <a:ext cx="287606" cy="285201"/>
            </a:xfrm>
            <a:custGeom>
              <a:avLst/>
              <a:gdLst>
                <a:gd name="f0" fmla="val w"/>
                <a:gd name="f1" fmla="val h"/>
                <a:gd name="f2" fmla="val 0"/>
                <a:gd name="f3" fmla="val 7531"/>
                <a:gd name="f4" fmla="val 7468"/>
                <a:gd name="f5" fmla="val 3750"/>
                <a:gd name="f6" fmla="val 663"/>
                <a:gd name="f7" fmla="val 3939"/>
                <a:gd name="f8" fmla="val 4096"/>
                <a:gd name="f9" fmla="val 820"/>
                <a:gd name="f10" fmla="val 1009"/>
                <a:gd name="f11" fmla="val 3624"/>
                <a:gd name="f12" fmla="val 5357"/>
                <a:gd name="f13" fmla="val 4884"/>
                <a:gd name="f14" fmla="val 5514"/>
                <a:gd name="f15" fmla="val 5042"/>
                <a:gd name="f16" fmla="val 5231"/>
                <a:gd name="f17" fmla="val 5294"/>
                <a:gd name="f18" fmla="val 5420"/>
                <a:gd name="f19" fmla="val 5207"/>
                <a:gd name="f20" fmla="val 5451"/>
                <a:gd name="f21" fmla="val 5120"/>
                <a:gd name="f22" fmla="val 5034"/>
                <a:gd name="f23" fmla="val 4947"/>
                <a:gd name="f24" fmla="val 3498"/>
                <a:gd name="f25" fmla="val 3971"/>
                <a:gd name="f26" fmla="val 3435"/>
                <a:gd name="f27" fmla="val 3908"/>
                <a:gd name="f28" fmla="val 3403"/>
                <a:gd name="f29" fmla="val 3813"/>
                <a:gd name="f30" fmla="val 3719"/>
                <a:gd name="f31" fmla="val 3561"/>
                <a:gd name="f32" fmla="val 1"/>
                <a:gd name="f33" fmla="val 1671"/>
                <a:gd name="f34" fmla="val 1702"/>
                <a:gd name="f35" fmla="val 5829"/>
                <a:gd name="f36" fmla="val 5798"/>
                <a:gd name="f37" fmla="val 7499"/>
                <a:gd name="f38" fmla="val 7530"/>
                <a:gd name="f39" fmla="*/ f0 1 7531"/>
                <a:gd name="f40" fmla="*/ f1 1 7468"/>
                <a:gd name="f41" fmla="val f2"/>
                <a:gd name="f42" fmla="val f3"/>
                <a:gd name="f43" fmla="val f4"/>
                <a:gd name="f44" fmla="+- f43 0 f41"/>
                <a:gd name="f45" fmla="+- f42 0 f41"/>
                <a:gd name="f46" fmla="*/ f45 1 7531"/>
                <a:gd name="f47" fmla="*/ f44 1 7468"/>
                <a:gd name="f48" fmla="*/ f41 1 f46"/>
                <a:gd name="f49" fmla="*/ f42 1 f46"/>
                <a:gd name="f50" fmla="*/ f41 1 f47"/>
                <a:gd name="f51" fmla="*/ f43 1 f47"/>
                <a:gd name="f52" fmla="*/ f48 f39 1"/>
                <a:gd name="f53" fmla="*/ f49 f39 1"/>
                <a:gd name="f54" fmla="*/ f51 f40 1"/>
                <a:gd name="f55" fmla="*/ f50 f40 1"/>
              </a:gdLst>
              <a:ahLst/>
              <a:cxnLst>
                <a:cxn ang="3cd4">
                  <a:pos x="hc" y="t"/>
                </a:cxn>
                <a:cxn ang="0">
                  <a:pos x="r" y="vc"/>
                </a:cxn>
                <a:cxn ang="cd4">
                  <a:pos x="hc" y="b"/>
                </a:cxn>
                <a:cxn ang="cd2">
                  <a:pos x="l" y="vc"/>
                </a:cxn>
              </a:cxnLst>
              <a:rect l="f52" t="f55" r="f53" b="f54"/>
              <a:pathLst>
                <a:path w="7531" h="7468">
                  <a:moveTo>
                    <a:pt x="f5" y="f6"/>
                  </a:moveTo>
                  <a:cubicBezTo>
                    <a:pt x="f7" y="f6"/>
                    <a:pt x="f8" y="f9"/>
                    <a:pt x="f8" y="f10"/>
                  </a:cubicBezTo>
                  <a:lnTo>
                    <a:pt x="f8" y="f11"/>
                  </a:lnTo>
                  <a:lnTo>
                    <a:pt x="f12" y="f13"/>
                  </a:lnTo>
                  <a:cubicBezTo>
                    <a:pt x="f14" y="f15"/>
                    <a:pt x="f14" y="f16"/>
                    <a:pt x="f12" y="f12"/>
                  </a:cubicBezTo>
                  <a:cubicBezTo>
                    <a:pt x="f17" y="f18"/>
                    <a:pt x="f19" y="f20"/>
                    <a:pt x="f21" y="f20"/>
                  </a:cubicBezTo>
                  <a:cubicBezTo>
                    <a:pt x="f22" y="f20"/>
                    <a:pt x="f23" y="f18"/>
                    <a:pt x="f13" y="f12"/>
                  </a:cubicBezTo>
                  <a:lnTo>
                    <a:pt x="f24" y="f25"/>
                  </a:lnTo>
                  <a:cubicBezTo>
                    <a:pt x="f26" y="f27"/>
                    <a:pt x="f28" y="f29"/>
                    <a:pt x="f28" y="f30"/>
                  </a:cubicBezTo>
                  <a:lnTo>
                    <a:pt x="f28" y="f10"/>
                  </a:lnTo>
                  <a:cubicBezTo>
                    <a:pt x="f28" y="f9"/>
                    <a:pt x="f31" y="f6"/>
                    <a:pt x="f5" y="f6"/>
                  </a:cubicBezTo>
                  <a:close/>
                  <a:moveTo>
                    <a:pt x="f5" y="f32"/>
                  </a:moveTo>
                  <a:cubicBezTo>
                    <a:pt x="f33" y="f32"/>
                    <a:pt x="f32" y="f34"/>
                    <a:pt x="f32" y="f5"/>
                  </a:cubicBezTo>
                  <a:cubicBezTo>
                    <a:pt x="f32" y="f35"/>
                    <a:pt x="f34" y="f4"/>
                    <a:pt x="f5" y="f4"/>
                  </a:cubicBezTo>
                  <a:cubicBezTo>
                    <a:pt x="f36" y="f4"/>
                    <a:pt x="f37" y="f36"/>
                    <a:pt x="f37" y="f5"/>
                  </a:cubicBezTo>
                  <a:cubicBezTo>
                    <a:pt x="f38" y="f34"/>
                    <a:pt x="f35" y="f32"/>
                    <a:pt x="f5" y="f32"/>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129" name="Google Shape;7020;p88">
              <a:extLst>
                <a:ext uri="{FF2B5EF4-FFF2-40B4-BE49-F238E27FC236}">
                  <a16:creationId xmlns:a16="http://schemas.microsoft.com/office/drawing/2014/main" id="{695D094E-691C-FA75-233D-5A992989774D}"/>
                </a:ext>
              </a:extLst>
            </p:cNvPr>
            <p:cNvSpPr/>
            <p:nvPr/>
          </p:nvSpPr>
          <p:spPr>
            <a:xfrm>
              <a:off x="6730349" y="1707239"/>
              <a:ext cx="446400" cy="445212"/>
            </a:xfrm>
            <a:custGeom>
              <a:avLst/>
              <a:gdLst>
                <a:gd name="f0" fmla="val w"/>
                <a:gd name="f1" fmla="val h"/>
                <a:gd name="f2" fmla="val 0"/>
                <a:gd name="f3" fmla="val 11689"/>
                <a:gd name="f4" fmla="val 11658"/>
                <a:gd name="f5" fmla="val 5829"/>
                <a:gd name="f6" fmla="val 1355"/>
                <a:gd name="f7" fmla="val 8286"/>
                <a:gd name="f8" fmla="val 10271"/>
                <a:gd name="f9" fmla="val 3372"/>
                <a:gd name="f10" fmla="val 8318"/>
                <a:gd name="f11" fmla="val 3403"/>
                <a:gd name="f12" fmla="val 1387"/>
                <a:gd name="f13" fmla="val 8255"/>
                <a:gd name="f14" fmla="val 3371"/>
                <a:gd name="f15" fmla="val 1"/>
                <a:gd name="f16" fmla="val 2647"/>
                <a:gd name="f17" fmla="val 2616"/>
                <a:gd name="f18" fmla="val 9011"/>
                <a:gd name="f19" fmla="val 11657"/>
                <a:gd name="f20" fmla="val 9042"/>
                <a:gd name="f21" fmla="*/ f0 1 11689"/>
                <a:gd name="f22" fmla="*/ f1 1 11658"/>
                <a:gd name="f23" fmla="val f2"/>
                <a:gd name="f24" fmla="val f3"/>
                <a:gd name="f25" fmla="val f4"/>
                <a:gd name="f26" fmla="+- f25 0 f23"/>
                <a:gd name="f27" fmla="+- f24 0 f23"/>
                <a:gd name="f28" fmla="*/ f27 1 11689"/>
                <a:gd name="f29" fmla="*/ f26 1 11658"/>
                <a:gd name="f30" fmla="*/ f23 1 f28"/>
                <a:gd name="f31" fmla="*/ f24 1 f28"/>
                <a:gd name="f32" fmla="*/ f23 1 f29"/>
                <a:gd name="f33" fmla="*/ f25 1 f29"/>
                <a:gd name="f34" fmla="*/ f30 f21 1"/>
                <a:gd name="f35" fmla="*/ f31 f21 1"/>
                <a:gd name="f36" fmla="*/ f33 f22 1"/>
                <a:gd name="f37" fmla="*/ f32 f22 1"/>
              </a:gdLst>
              <a:ahLst/>
              <a:cxnLst>
                <a:cxn ang="3cd4">
                  <a:pos x="hc" y="t"/>
                </a:cxn>
                <a:cxn ang="0">
                  <a:pos x="r" y="vc"/>
                </a:cxn>
                <a:cxn ang="cd4">
                  <a:pos x="hc" y="b"/>
                </a:cxn>
                <a:cxn ang="cd2">
                  <a:pos x="l" y="vc"/>
                </a:cxn>
              </a:cxnLst>
              <a:rect l="f34" t="f37" r="f35" b="f36"/>
              <a:pathLst>
                <a:path w="11689" h="11658">
                  <a:moveTo>
                    <a:pt x="f5" y="f6"/>
                  </a:moveTo>
                  <a:cubicBezTo>
                    <a:pt x="f7" y="f6"/>
                    <a:pt x="f8" y="f9"/>
                    <a:pt x="f8" y="f5"/>
                  </a:cubicBezTo>
                  <a:cubicBezTo>
                    <a:pt x="f8" y="f7"/>
                    <a:pt x="f10" y="f8"/>
                    <a:pt x="f5" y="f8"/>
                  </a:cubicBezTo>
                  <a:cubicBezTo>
                    <a:pt x="f11" y="f8"/>
                    <a:pt x="f12" y="f13"/>
                    <a:pt x="f12" y="f5"/>
                  </a:cubicBezTo>
                  <a:cubicBezTo>
                    <a:pt x="f12" y="f9"/>
                    <a:pt x="f14" y="f6"/>
                    <a:pt x="f5" y="f6"/>
                  </a:cubicBezTo>
                  <a:close/>
                  <a:moveTo>
                    <a:pt x="f5" y="f15"/>
                  </a:moveTo>
                  <a:cubicBezTo>
                    <a:pt x="f16" y="f15"/>
                    <a:pt x="f2" y="f17"/>
                    <a:pt x="f2" y="f5"/>
                  </a:cubicBezTo>
                  <a:cubicBezTo>
                    <a:pt x="f2" y="f18"/>
                    <a:pt x="f16" y="f19"/>
                    <a:pt x="f5" y="f19"/>
                  </a:cubicBezTo>
                  <a:cubicBezTo>
                    <a:pt x="f18" y="f19"/>
                    <a:pt x="f19" y="f18"/>
                    <a:pt x="f19" y="f5"/>
                  </a:cubicBezTo>
                  <a:cubicBezTo>
                    <a:pt x="f3" y="f17"/>
                    <a:pt x="f20" y="f15"/>
                    <a:pt x="f5" y="f15"/>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grpSp>
      <p:sp>
        <p:nvSpPr>
          <p:cNvPr id="130" name="Google Shape;5917;p86">
            <a:extLst>
              <a:ext uri="{FF2B5EF4-FFF2-40B4-BE49-F238E27FC236}">
                <a16:creationId xmlns:a16="http://schemas.microsoft.com/office/drawing/2014/main" id="{64BEEE44-335B-F295-41C9-2C1F1ABCFE32}"/>
              </a:ext>
            </a:extLst>
          </p:cNvPr>
          <p:cNvSpPr/>
          <p:nvPr/>
        </p:nvSpPr>
        <p:spPr>
          <a:xfrm>
            <a:off x="4030143" y="3436136"/>
            <a:ext cx="601381" cy="617561"/>
          </a:xfrm>
          <a:custGeom>
            <a:avLst/>
            <a:gdLst>
              <a:gd name="f0" fmla="val w"/>
              <a:gd name="f1" fmla="val h"/>
              <a:gd name="f2" fmla="val 0"/>
              <a:gd name="f3" fmla="val 12446"/>
              <a:gd name="f4" fmla="val 12698"/>
              <a:gd name="f5" fmla="val 6239"/>
              <a:gd name="f6" fmla="val 1"/>
              <a:gd name="f7" fmla="val 5105"/>
              <a:gd name="f8" fmla="val 4191"/>
              <a:gd name="f9" fmla="val 915"/>
              <a:gd name="f10" fmla="val 4159"/>
              <a:gd name="f11" fmla="val 2112"/>
              <a:gd name="f12" fmla="val 3088"/>
              <a:gd name="f13" fmla="val 4852"/>
              <a:gd name="f14" fmla="val 3939"/>
              <a:gd name="f15" fmla="val 5798"/>
              <a:gd name="f16" fmla="val 4097"/>
              <a:gd name="f17" fmla="val 5294"/>
              <a:gd name="f18" fmla="val 5483"/>
              <a:gd name="f19" fmla="val 6333"/>
              <a:gd name="f20" fmla="val 7310"/>
              <a:gd name="f21" fmla="val 7657"/>
              <a:gd name="f22" fmla="val 4222"/>
              <a:gd name="f23" fmla="val 7972"/>
              <a:gd name="f24" fmla="val 4380"/>
              <a:gd name="f25" fmla="val 8255"/>
              <a:gd name="f26" fmla="val 3403"/>
              <a:gd name="f27" fmla="val 9043"/>
              <a:gd name="f28" fmla="val 3057"/>
              <a:gd name="f29" fmla="val 8728"/>
              <a:gd name="f30" fmla="val 2584"/>
              <a:gd name="f31" fmla="val 8570"/>
              <a:gd name="f32" fmla="val 946"/>
              <a:gd name="f33" fmla="val 8602"/>
              <a:gd name="f34" fmla="val 9515"/>
              <a:gd name="f35" fmla="val 10650"/>
              <a:gd name="f36" fmla="val 11784"/>
              <a:gd name="f37" fmla="val 12697"/>
              <a:gd name="f38" fmla="val 3246"/>
              <a:gd name="f39" fmla="val 4128"/>
              <a:gd name="f40" fmla="val 11752"/>
              <a:gd name="f41" fmla="val 10303"/>
              <a:gd name="f42" fmla="val 4096"/>
              <a:gd name="f43" fmla="val 9988"/>
              <a:gd name="f44" fmla="val 9704"/>
              <a:gd name="f45" fmla="val 4947"/>
              <a:gd name="f46" fmla="val 8917"/>
              <a:gd name="f47" fmla="val 9232"/>
              <a:gd name="f48" fmla="val 5766"/>
              <a:gd name="f49" fmla="val 9389"/>
              <a:gd name="f50" fmla="val 6743"/>
              <a:gd name="f51" fmla="val 7184"/>
              <a:gd name="f52" fmla="val 9200"/>
              <a:gd name="f53" fmla="val 7530"/>
              <a:gd name="f54" fmla="val 8507"/>
              <a:gd name="f55" fmla="val 8350"/>
              <a:gd name="f56" fmla="val 8287"/>
              <a:gd name="f57" fmla="val 10366"/>
              <a:gd name="f58" fmla="val 11500"/>
              <a:gd name="f59" fmla="val 12414"/>
              <a:gd name="f60" fmla="val 12445"/>
              <a:gd name="f61" fmla="val 11563"/>
              <a:gd name="f62" fmla="val 9862"/>
              <a:gd name="f63" fmla="val 9421"/>
              <a:gd name="f64" fmla="val 8759"/>
              <a:gd name="f65" fmla="val 9074"/>
              <a:gd name="f66" fmla="val 8097"/>
              <a:gd name="f67" fmla="val 8318"/>
              <a:gd name="f68" fmla="val 7625"/>
              <a:gd name="f69" fmla="val 5451"/>
              <a:gd name="f70" fmla="val 6680"/>
              <a:gd name="f71" fmla="val 3908"/>
              <a:gd name="f72" fmla="val 7404"/>
              <a:gd name="f73" fmla="val 64"/>
              <a:gd name="f74" fmla="*/ f0 1 12446"/>
              <a:gd name="f75" fmla="*/ f1 1 12698"/>
              <a:gd name="f76" fmla="val f2"/>
              <a:gd name="f77" fmla="val f3"/>
              <a:gd name="f78" fmla="val f4"/>
              <a:gd name="f79" fmla="+- f78 0 f76"/>
              <a:gd name="f80" fmla="+- f77 0 f76"/>
              <a:gd name="f81" fmla="*/ f80 1 12446"/>
              <a:gd name="f82" fmla="*/ f79 1 12698"/>
              <a:gd name="f83" fmla="*/ f76 1 f81"/>
              <a:gd name="f84" fmla="*/ f77 1 f81"/>
              <a:gd name="f85" fmla="*/ f76 1 f82"/>
              <a:gd name="f86" fmla="*/ f78 1 f82"/>
              <a:gd name="f87" fmla="*/ f83 f74 1"/>
              <a:gd name="f88" fmla="*/ f84 f74 1"/>
              <a:gd name="f89" fmla="*/ f86 f75 1"/>
              <a:gd name="f90" fmla="*/ f85 f75 1"/>
            </a:gdLst>
            <a:ahLst/>
            <a:cxnLst>
              <a:cxn ang="3cd4">
                <a:pos x="hc" y="t"/>
              </a:cxn>
              <a:cxn ang="0">
                <a:pos x="r" y="vc"/>
              </a:cxn>
              <a:cxn ang="cd4">
                <a:pos x="hc" y="b"/>
              </a:cxn>
              <a:cxn ang="cd2">
                <a:pos x="l" y="vc"/>
              </a:cxn>
            </a:cxnLst>
            <a:rect l="f87" t="f90" r="f88" b="f89"/>
            <a:pathLst>
              <a:path w="12446" h="12698">
                <a:moveTo>
                  <a:pt x="f5" y="f6"/>
                </a:moveTo>
                <a:cubicBezTo>
                  <a:pt x="f7" y="f6"/>
                  <a:pt x="f8" y="f9"/>
                  <a:pt x="f10" y="f11"/>
                </a:cubicBezTo>
                <a:cubicBezTo>
                  <a:pt x="f10" y="f12"/>
                  <a:pt x="f13" y="f14"/>
                  <a:pt x="f15" y="f16"/>
                </a:cubicBezTo>
                <a:lnTo>
                  <a:pt x="f15" y="f17"/>
                </a:lnTo>
                <a:cubicBezTo>
                  <a:pt x="f13" y="f18"/>
                  <a:pt x="f10" y="f19"/>
                  <a:pt x="f10" y="f20"/>
                </a:cubicBezTo>
                <a:cubicBezTo>
                  <a:pt x="f10" y="f21"/>
                  <a:pt x="f22" y="f23"/>
                  <a:pt x="f24" y="f25"/>
                </a:cubicBezTo>
                <a:lnTo>
                  <a:pt x="f26" y="f27"/>
                </a:lnTo>
                <a:cubicBezTo>
                  <a:pt x="f28" y="f29"/>
                  <a:pt x="f30" y="f31"/>
                  <a:pt x="f11" y="f31"/>
                </a:cubicBezTo>
                <a:cubicBezTo>
                  <a:pt x="f32" y="f33"/>
                  <a:pt x="f6" y="f34"/>
                  <a:pt x="f6" y="f35"/>
                </a:cubicBezTo>
                <a:cubicBezTo>
                  <a:pt x="f6" y="f36"/>
                  <a:pt x="f32" y="f37"/>
                  <a:pt x="f11" y="f37"/>
                </a:cubicBezTo>
                <a:cubicBezTo>
                  <a:pt x="f38" y="f37"/>
                  <a:pt x="f39" y="f40"/>
                  <a:pt x="f8" y="f35"/>
                </a:cubicBezTo>
                <a:cubicBezTo>
                  <a:pt x="f8" y="f41"/>
                  <a:pt x="f42" y="f43"/>
                  <a:pt x="f14" y="f44"/>
                </a:cubicBezTo>
                <a:lnTo>
                  <a:pt x="f45" y="f46"/>
                </a:lnTo>
                <a:cubicBezTo>
                  <a:pt x="f17" y="f47"/>
                  <a:pt x="f48" y="f49"/>
                  <a:pt x="f5" y="f49"/>
                </a:cubicBezTo>
                <a:cubicBezTo>
                  <a:pt x="f50" y="f49"/>
                  <a:pt x="f51" y="f52"/>
                  <a:pt x="f53" y="f46"/>
                </a:cubicBezTo>
                <a:lnTo>
                  <a:pt x="f54" y="f44"/>
                </a:lnTo>
                <a:cubicBezTo>
                  <a:pt x="f55" y="f43"/>
                  <a:pt x="f56" y="f41"/>
                  <a:pt x="f56" y="f35"/>
                </a:cubicBezTo>
                <a:cubicBezTo>
                  <a:pt x="f56" y="f36"/>
                  <a:pt x="f47" y="f37"/>
                  <a:pt x="f57" y="f37"/>
                </a:cubicBezTo>
                <a:cubicBezTo>
                  <a:pt x="f58" y="f37"/>
                  <a:pt x="f59" y="f40"/>
                  <a:pt x="f60" y="f35"/>
                </a:cubicBezTo>
                <a:cubicBezTo>
                  <a:pt x="f60" y="f34"/>
                  <a:pt x="f61" y="f33"/>
                  <a:pt x="f57" y="f31"/>
                </a:cubicBezTo>
                <a:cubicBezTo>
                  <a:pt x="f62" y="f31"/>
                  <a:pt x="f63" y="f64"/>
                  <a:pt x="f65" y="f27"/>
                </a:cubicBezTo>
                <a:lnTo>
                  <a:pt x="f66" y="f25"/>
                </a:lnTo>
                <a:cubicBezTo>
                  <a:pt x="f25" y="f23"/>
                  <a:pt x="f67" y="f21"/>
                  <a:pt x="f67" y="f20"/>
                </a:cubicBezTo>
                <a:cubicBezTo>
                  <a:pt x="f67" y="f19"/>
                  <a:pt x="f68" y="f69"/>
                  <a:pt x="f70" y="f17"/>
                </a:cubicBezTo>
                <a:lnTo>
                  <a:pt x="f70" y="f16"/>
                </a:lnTo>
                <a:cubicBezTo>
                  <a:pt x="f68" y="f71"/>
                  <a:pt x="f67" y="f12"/>
                  <a:pt x="f67" y="f11"/>
                </a:cubicBezTo>
                <a:cubicBezTo>
                  <a:pt x="f67" y="f32"/>
                  <a:pt x="f72" y="f73"/>
                  <a:pt x="f5" y="f6"/>
                </a:cubicBezTo>
                <a:close/>
              </a:path>
            </a:pathLst>
          </a:custGeom>
          <a:solidFill>
            <a:schemeClr val="bg1"/>
          </a:solid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131" name="Google Shape;5955;p86">
            <a:extLst>
              <a:ext uri="{FF2B5EF4-FFF2-40B4-BE49-F238E27FC236}">
                <a16:creationId xmlns:a16="http://schemas.microsoft.com/office/drawing/2014/main" id="{F7ADE35F-8BFD-4DEE-8E61-D965852C3C03}"/>
              </a:ext>
            </a:extLst>
          </p:cNvPr>
          <p:cNvSpPr/>
          <p:nvPr/>
        </p:nvSpPr>
        <p:spPr>
          <a:xfrm>
            <a:off x="4749606" y="3532657"/>
            <a:ext cx="612001" cy="521024"/>
          </a:xfrm>
          <a:custGeom>
            <a:avLst/>
            <a:gdLst>
              <a:gd name="f0" fmla="val w"/>
              <a:gd name="f1" fmla="val h"/>
              <a:gd name="f2" fmla="val 0"/>
              <a:gd name="f3" fmla="val 12666"/>
              <a:gd name="f4" fmla="val 10713"/>
              <a:gd name="f5" fmla="val 1765"/>
              <a:gd name="f6" fmla="val 3309"/>
              <a:gd name="f7" fmla="val 7058"/>
              <a:gd name="f8" fmla="val 7278"/>
              <a:gd name="f9" fmla="val 1954"/>
              <a:gd name="f10" fmla="val 7436"/>
              <a:gd name="f11" fmla="val 2206"/>
              <a:gd name="f12" fmla="val 2615"/>
              <a:gd name="f13" fmla="val 9925"/>
              <a:gd name="f14" fmla="val 788"/>
              <a:gd name="f15" fmla="val 5073"/>
              <a:gd name="f16" fmla="val 5262"/>
              <a:gd name="f17" fmla="val 5514"/>
              <a:gd name="f18" fmla="val 5892"/>
              <a:gd name="f19" fmla="val 3403"/>
              <a:gd name="f20" fmla="val 3813"/>
              <a:gd name="f21" fmla="val 4033"/>
              <a:gd name="f22" fmla="val 4254"/>
              <a:gd name="f23" fmla="val 7247"/>
              <a:gd name="f24" fmla="val 8412"/>
              <a:gd name="f25" fmla="val 8601"/>
              <a:gd name="f26" fmla="val 8853"/>
              <a:gd name="f27" fmla="val 9294"/>
              <a:gd name="f28" fmla="val 6711"/>
              <a:gd name="f29" fmla="val 7152"/>
              <a:gd name="f30" fmla="val 7404"/>
              <a:gd name="f31" fmla="val 7593"/>
              <a:gd name="f32" fmla="val 11815"/>
              <a:gd name="f33" fmla="val 9988"/>
              <a:gd name="f34" fmla="val 10429"/>
              <a:gd name="f35" fmla="val 10649"/>
              <a:gd name="f36" fmla="val 10870"/>
              <a:gd name="f37" fmla="val 379"/>
              <a:gd name="f38" fmla="val 1"/>
              <a:gd name="f39" fmla="val 158"/>
              <a:gd name="f40" fmla="val 190"/>
              <a:gd name="f41" fmla="val 10334"/>
              <a:gd name="f42" fmla="val 10555"/>
              <a:gd name="f43" fmla="val 10712"/>
              <a:gd name="f44" fmla="val 12224"/>
              <a:gd name="f45" fmla="val 12476"/>
              <a:gd name="f46" fmla="val 12665"/>
              <a:gd name="f47" fmla="val 10523"/>
              <a:gd name="f48" fmla="val 12634"/>
              <a:gd name="f49" fmla="val 12445"/>
              <a:gd name="f50" fmla="*/ f0 1 12666"/>
              <a:gd name="f51" fmla="*/ f1 1 10713"/>
              <a:gd name="f52" fmla="val f2"/>
              <a:gd name="f53" fmla="val f3"/>
              <a:gd name="f54" fmla="val f4"/>
              <a:gd name="f55" fmla="+- f54 0 f52"/>
              <a:gd name="f56" fmla="+- f53 0 f52"/>
              <a:gd name="f57" fmla="*/ f56 1 12666"/>
              <a:gd name="f58" fmla="*/ f55 1 10713"/>
              <a:gd name="f59" fmla="*/ f52 1 f57"/>
              <a:gd name="f60" fmla="*/ f53 1 f57"/>
              <a:gd name="f61" fmla="*/ f52 1 f58"/>
              <a:gd name="f62" fmla="*/ f54 1 f58"/>
              <a:gd name="f63" fmla="*/ f59 f50 1"/>
              <a:gd name="f64" fmla="*/ f60 f50 1"/>
              <a:gd name="f65" fmla="*/ f62 f51 1"/>
              <a:gd name="f66" fmla="*/ f61 f51 1"/>
            </a:gdLst>
            <a:ahLst/>
            <a:cxnLst>
              <a:cxn ang="3cd4">
                <a:pos x="hc" y="t"/>
              </a:cxn>
              <a:cxn ang="0">
                <a:pos x="r" y="vc"/>
              </a:cxn>
              <a:cxn ang="cd4">
                <a:pos x="hc" y="b"/>
              </a:cxn>
              <a:cxn ang="cd2">
                <a:pos x="l" y="vc"/>
              </a:cxn>
            </a:cxnLst>
            <a:rect l="f63" t="f66" r="f64" b="f65"/>
            <a:pathLst>
              <a:path w="12666" h="10713">
                <a:moveTo>
                  <a:pt x="f5" y="f6"/>
                </a:moveTo>
                <a:lnTo>
                  <a:pt x="f5" y="f7"/>
                </a:lnTo>
                <a:cubicBezTo>
                  <a:pt x="f5" y="f8"/>
                  <a:pt x="f9" y="f10"/>
                  <a:pt x="f11" y="f10"/>
                </a:cubicBezTo>
                <a:lnTo>
                  <a:pt x="f12" y="f10"/>
                </a:lnTo>
                <a:lnTo>
                  <a:pt x="f12" y="f13"/>
                </a:lnTo>
                <a:lnTo>
                  <a:pt x="f14" y="f13"/>
                </a:lnTo>
                <a:lnTo>
                  <a:pt x="f14" y="f6"/>
                </a:lnTo>
                <a:close/>
                <a:moveTo>
                  <a:pt x="f15" y="f6"/>
                </a:moveTo>
                <a:lnTo>
                  <a:pt x="f15" y="f7"/>
                </a:lnTo>
                <a:cubicBezTo>
                  <a:pt x="f15" y="f8"/>
                  <a:pt x="f16" y="f10"/>
                  <a:pt x="f17" y="f10"/>
                </a:cubicBezTo>
                <a:lnTo>
                  <a:pt x="f18" y="f10"/>
                </a:lnTo>
                <a:lnTo>
                  <a:pt x="f18" y="f13"/>
                </a:lnTo>
                <a:lnTo>
                  <a:pt x="f19" y="f13"/>
                </a:lnTo>
                <a:lnTo>
                  <a:pt x="f19" y="f10"/>
                </a:lnTo>
                <a:lnTo>
                  <a:pt x="f20" y="f10"/>
                </a:lnTo>
                <a:cubicBezTo>
                  <a:pt x="f21" y="f10"/>
                  <a:pt x="f22" y="f23"/>
                  <a:pt x="f22" y="f7"/>
                </a:cubicBezTo>
                <a:lnTo>
                  <a:pt x="f22" y="f6"/>
                </a:lnTo>
                <a:close/>
                <a:moveTo>
                  <a:pt x="f24" y="f6"/>
                </a:moveTo>
                <a:lnTo>
                  <a:pt x="f24" y="f7"/>
                </a:lnTo>
                <a:cubicBezTo>
                  <a:pt x="f24" y="f8"/>
                  <a:pt x="f25" y="f10"/>
                  <a:pt x="f26" y="f10"/>
                </a:cubicBezTo>
                <a:lnTo>
                  <a:pt x="f27" y="f10"/>
                </a:lnTo>
                <a:lnTo>
                  <a:pt x="f27" y="f13"/>
                </a:lnTo>
                <a:lnTo>
                  <a:pt x="f28" y="f13"/>
                </a:lnTo>
                <a:lnTo>
                  <a:pt x="f28" y="f10"/>
                </a:lnTo>
                <a:lnTo>
                  <a:pt x="f29" y="f10"/>
                </a:lnTo>
                <a:cubicBezTo>
                  <a:pt x="f30" y="f10"/>
                  <a:pt x="f31" y="f23"/>
                  <a:pt x="f31" y="f7"/>
                </a:cubicBezTo>
                <a:lnTo>
                  <a:pt x="f31" y="f6"/>
                </a:lnTo>
                <a:close/>
                <a:moveTo>
                  <a:pt x="f32" y="f6"/>
                </a:moveTo>
                <a:lnTo>
                  <a:pt x="f32" y="f13"/>
                </a:lnTo>
                <a:lnTo>
                  <a:pt x="f33" y="f13"/>
                </a:lnTo>
                <a:lnTo>
                  <a:pt x="f33" y="f10"/>
                </a:lnTo>
                <a:lnTo>
                  <a:pt x="f34" y="f10"/>
                </a:lnTo>
                <a:cubicBezTo>
                  <a:pt x="f35" y="f10"/>
                  <a:pt x="f36" y="f23"/>
                  <a:pt x="f36" y="f7"/>
                </a:cubicBezTo>
                <a:lnTo>
                  <a:pt x="f36" y="f6"/>
                </a:lnTo>
                <a:close/>
                <a:moveTo>
                  <a:pt x="f37" y="f38"/>
                </a:moveTo>
                <a:cubicBezTo>
                  <a:pt x="f39" y="f38"/>
                  <a:pt x="f38" y="f40"/>
                  <a:pt x="f38" y="f37"/>
                </a:cubicBezTo>
                <a:lnTo>
                  <a:pt x="f38" y="f41"/>
                </a:lnTo>
                <a:cubicBezTo>
                  <a:pt x="f38" y="f42"/>
                  <a:pt x="f40" y="f43"/>
                  <a:pt x="f37" y="f43"/>
                </a:cubicBezTo>
                <a:lnTo>
                  <a:pt x="f44" y="f43"/>
                </a:lnTo>
                <a:cubicBezTo>
                  <a:pt x="f45" y="f43"/>
                  <a:pt x="f46" y="f47"/>
                  <a:pt x="f46" y="f41"/>
                </a:cubicBezTo>
                <a:lnTo>
                  <a:pt x="f46" y="f37"/>
                </a:lnTo>
                <a:cubicBezTo>
                  <a:pt x="f48" y="f40"/>
                  <a:pt x="f49" y="f38"/>
                  <a:pt x="f44" y="f38"/>
                </a:cubicBezTo>
                <a:close/>
              </a:path>
            </a:pathLst>
          </a:custGeom>
          <a:solidFill>
            <a:schemeClr val="bg1"/>
          </a:solid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grpSp>
        <p:nvGrpSpPr>
          <p:cNvPr id="132" name="Google Shape;5983;p86">
            <a:extLst>
              <a:ext uri="{FF2B5EF4-FFF2-40B4-BE49-F238E27FC236}">
                <a16:creationId xmlns:a16="http://schemas.microsoft.com/office/drawing/2014/main" id="{9325B836-0031-3FAA-E251-AB11BFB20FCD}"/>
              </a:ext>
            </a:extLst>
          </p:cNvPr>
          <p:cNvGrpSpPr/>
          <p:nvPr/>
        </p:nvGrpSpPr>
        <p:grpSpPr>
          <a:xfrm>
            <a:off x="5612885" y="3452324"/>
            <a:ext cx="615049" cy="616000"/>
            <a:chOff x="5526834" y="2589242"/>
            <a:chExt cx="461287" cy="462000"/>
          </a:xfrm>
          <a:solidFill>
            <a:schemeClr val="bg1"/>
          </a:solidFill>
        </p:grpSpPr>
        <p:sp>
          <p:nvSpPr>
            <p:cNvPr id="133" name="Google Shape;5984;p86">
              <a:extLst>
                <a:ext uri="{FF2B5EF4-FFF2-40B4-BE49-F238E27FC236}">
                  <a16:creationId xmlns:a16="http://schemas.microsoft.com/office/drawing/2014/main" id="{1E2DD9B1-2D91-26D9-EE68-AEFBFDC2EAC5}"/>
                </a:ext>
              </a:extLst>
            </p:cNvPr>
            <p:cNvSpPr/>
            <p:nvPr/>
          </p:nvSpPr>
          <p:spPr>
            <a:xfrm>
              <a:off x="5526834" y="2589242"/>
              <a:ext cx="368804" cy="370048"/>
            </a:xfrm>
            <a:custGeom>
              <a:avLst/>
              <a:gdLst>
                <a:gd name="f0" fmla="val w"/>
                <a:gd name="f1" fmla="val h"/>
                <a:gd name="f2" fmla="val 0"/>
                <a:gd name="f3" fmla="val 10177"/>
                <a:gd name="f4" fmla="val 10145"/>
                <a:gd name="f5" fmla="val 5104"/>
                <a:gd name="f6" fmla="val 3813"/>
                <a:gd name="f7" fmla="val 5797"/>
                <a:gd name="f8" fmla="val 6364"/>
                <a:gd name="f9" fmla="val 4348"/>
                <a:gd name="f10" fmla="val 5073"/>
                <a:gd name="f11" fmla="val 5766"/>
                <a:gd name="f12" fmla="val 6333"/>
                <a:gd name="f13" fmla="val 4379"/>
                <a:gd name="f14" fmla="val 3844"/>
                <a:gd name="f15" fmla="val 4411"/>
                <a:gd name="f16" fmla="val 2300"/>
                <a:gd name="f17" fmla="val 2269"/>
                <a:gd name="f18" fmla="val 63"/>
                <a:gd name="f19" fmla="val 7908"/>
                <a:gd name="f20" fmla="val 7877"/>
                <a:gd name="f21" fmla="val 10176"/>
                <a:gd name="f22" fmla="*/ f0 1 10177"/>
                <a:gd name="f23" fmla="*/ f1 1 10145"/>
                <a:gd name="f24" fmla="val f2"/>
                <a:gd name="f25" fmla="val f3"/>
                <a:gd name="f26" fmla="val f4"/>
                <a:gd name="f27" fmla="+- f26 0 f24"/>
                <a:gd name="f28" fmla="+- f25 0 f24"/>
                <a:gd name="f29" fmla="*/ f28 1 10177"/>
                <a:gd name="f30" fmla="*/ f27 1 10145"/>
                <a:gd name="f31" fmla="*/ f24 1 f29"/>
                <a:gd name="f32" fmla="*/ f25 1 f29"/>
                <a:gd name="f33" fmla="*/ f24 1 f30"/>
                <a:gd name="f34" fmla="*/ f26 1 f30"/>
                <a:gd name="f35" fmla="*/ f31 f22 1"/>
                <a:gd name="f36" fmla="*/ f32 f22 1"/>
                <a:gd name="f37" fmla="*/ f34 f23 1"/>
                <a:gd name="f38" fmla="*/ f33 f23 1"/>
              </a:gdLst>
              <a:ahLst/>
              <a:cxnLst>
                <a:cxn ang="3cd4">
                  <a:pos x="hc" y="t"/>
                </a:cxn>
                <a:cxn ang="0">
                  <a:pos x="r" y="vc"/>
                </a:cxn>
                <a:cxn ang="cd4">
                  <a:pos x="hc" y="b"/>
                </a:cxn>
                <a:cxn ang="cd2">
                  <a:pos x="l" y="vc"/>
                </a:cxn>
              </a:cxnLst>
              <a:rect l="f35" t="f38" r="f36" b="f37"/>
              <a:pathLst>
                <a:path w="10177" h="10145">
                  <a:moveTo>
                    <a:pt x="f5" y="f6"/>
                  </a:moveTo>
                  <a:cubicBezTo>
                    <a:pt x="f7" y="f6"/>
                    <a:pt x="f8" y="f9"/>
                    <a:pt x="f8" y="f10"/>
                  </a:cubicBezTo>
                  <a:cubicBezTo>
                    <a:pt x="f8" y="f11"/>
                    <a:pt x="f7" y="f12"/>
                    <a:pt x="f5" y="f12"/>
                  </a:cubicBezTo>
                  <a:cubicBezTo>
                    <a:pt x="f13" y="f12"/>
                    <a:pt x="f14" y="f11"/>
                    <a:pt x="f14" y="f10"/>
                  </a:cubicBezTo>
                  <a:cubicBezTo>
                    <a:pt x="f14" y="f15"/>
                    <a:pt x="f15" y="f6"/>
                    <a:pt x="f5" y="f6"/>
                  </a:cubicBezTo>
                  <a:close/>
                  <a:moveTo>
                    <a:pt x="f5" y="f2"/>
                  </a:moveTo>
                  <a:cubicBezTo>
                    <a:pt x="f16" y="f2"/>
                    <a:pt x="f2" y="f17"/>
                    <a:pt x="f2" y="f10"/>
                  </a:cubicBezTo>
                  <a:cubicBezTo>
                    <a:pt x="f18" y="f19"/>
                    <a:pt x="f16" y="f4"/>
                    <a:pt x="f5" y="f4"/>
                  </a:cubicBezTo>
                  <a:cubicBezTo>
                    <a:pt x="f20" y="f4"/>
                    <a:pt x="f21" y="f20"/>
                    <a:pt x="f21" y="f10"/>
                  </a:cubicBezTo>
                  <a:cubicBezTo>
                    <a:pt x="f21" y="f17"/>
                    <a:pt x="f20" y="f2"/>
                    <a:pt x="f5" y="f2"/>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134" name="Google Shape;5985;p86">
              <a:extLst>
                <a:ext uri="{FF2B5EF4-FFF2-40B4-BE49-F238E27FC236}">
                  <a16:creationId xmlns:a16="http://schemas.microsoft.com/office/drawing/2014/main" id="{3BAB53C9-1CFB-B83B-EEEF-B2683835C849}"/>
                </a:ext>
              </a:extLst>
            </p:cNvPr>
            <p:cNvSpPr/>
            <p:nvPr/>
          </p:nvSpPr>
          <p:spPr>
            <a:xfrm>
              <a:off x="5588474" y="2775231"/>
              <a:ext cx="399647" cy="276011"/>
            </a:xfrm>
            <a:custGeom>
              <a:avLst/>
              <a:gdLst>
                <a:gd name="f0" fmla="val w"/>
                <a:gd name="f1" fmla="val h"/>
                <a:gd name="f2" fmla="val 0"/>
                <a:gd name="f3" fmla="val 11028"/>
                <a:gd name="f4" fmla="val 7567"/>
                <a:gd name="f5" fmla="val 9774"/>
                <a:gd name="f6" fmla="val 9040"/>
                <a:gd name="f7" fmla="val 8444"/>
                <a:gd name="f8" fmla="val 548"/>
                <a:gd name="f9" fmla="val 1265"/>
                <a:gd name="f10" fmla="val 1801"/>
                <a:gd name="f11" fmla="val 8790"/>
                <a:gd name="f12" fmla="val 2305"/>
                <a:gd name="f13" fmla="val 9295"/>
                <a:gd name="f14" fmla="val 2463"/>
                <a:gd name="f15" fmla="val 2967"/>
                <a:gd name="f16" fmla="val 4416"/>
                <a:gd name="f17" fmla="val 8192"/>
                <a:gd name="f18" fmla="val 5645"/>
                <a:gd name="f19" fmla="val 6774"/>
                <a:gd name="f20" fmla="val 5834"/>
                <a:gd name="f21" fmla="val 4825"/>
                <a:gd name="f22" fmla="val 5829"/>
                <a:gd name="f23" fmla="val 5487"/>
                <a:gd name="f24" fmla="val 4663"/>
                <a:gd name="f25" fmla="val 5865"/>
                <a:gd name="f26" fmla="val 3403"/>
                <a:gd name="f27" fmla="val 2143"/>
                <a:gd name="f28" fmla="val 977"/>
                <a:gd name="f29" fmla="val 1"/>
                <a:gd name="f30" fmla="val 6306"/>
                <a:gd name="f31" fmla="val 7031"/>
                <a:gd name="f32" fmla="val 568"/>
                <a:gd name="f33" fmla="val 7566"/>
                <a:gd name="f34" fmla="val 1261"/>
                <a:gd name="f35" fmla="val 5388"/>
                <a:gd name="f36" fmla="val 5955"/>
                <a:gd name="f37" fmla="val 6459"/>
                <a:gd name="f38" fmla="val 7220"/>
                <a:gd name="f39" fmla="val 6617"/>
                <a:gd name="f40" fmla="val 6716"/>
                <a:gd name="f41" fmla="val 8601"/>
                <a:gd name="f42" fmla="val 6495"/>
                <a:gd name="f43" fmla="val 10082"/>
                <a:gd name="f44" fmla="val 4920"/>
                <a:gd name="f45" fmla="val 10114"/>
                <a:gd name="f46" fmla="val 2904"/>
                <a:gd name="f47" fmla="val 2400"/>
                <a:gd name="f48" fmla="val 10649"/>
                <a:gd name="f49" fmla="val 2211"/>
                <a:gd name="f50" fmla="val 11027"/>
                <a:gd name="f51" fmla="val 1706"/>
                <a:gd name="f52" fmla="val 10996"/>
                <a:gd name="f53" fmla="val 1108"/>
                <a:gd name="f54" fmla="val 10964"/>
                <a:gd name="f55" fmla="val 572"/>
                <a:gd name="f56" fmla="val 10492"/>
                <a:gd name="f57" fmla="val 100"/>
                <a:gd name="f58" fmla="val 9893"/>
                <a:gd name="f59" fmla="val 5"/>
                <a:gd name="f60" fmla="val 9853"/>
                <a:gd name="f61" fmla="val 2"/>
                <a:gd name="f62" fmla="val 9813"/>
                <a:gd name="f63" fmla="*/ f0 1 11028"/>
                <a:gd name="f64" fmla="*/ f1 1 7567"/>
                <a:gd name="f65" fmla="val f2"/>
                <a:gd name="f66" fmla="val f3"/>
                <a:gd name="f67" fmla="val f4"/>
                <a:gd name="f68" fmla="+- f67 0 f65"/>
                <a:gd name="f69" fmla="+- f66 0 f65"/>
                <a:gd name="f70" fmla="*/ f69 1 11028"/>
                <a:gd name="f71" fmla="*/ f68 1 7567"/>
                <a:gd name="f72" fmla="*/ f65 1 f70"/>
                <a:gd name="f73" fmla="*/ f66 1 f70"/>
                <a:gd name="f74" fmla="*/ f65 1 f71"/>
                <a:gd name="f75" fmla="*/ f67 1 f71"/>
                <a:gd name="f76" fmla="*/ f72 f63 1"/>
                <a:gd name="f77" fmla="*/ f73 f63 1"/>
                <a:gd name="f78" fmla="*/ f75 f64 1"/>
                <a:gd name="f79" fmla="*/ f74 f64 1"/>
              </a:gdLst>
              <a:ahLst/>
              <a:cxnLst>
                <a:cxn ang="3cd4">
                  <a:pos x="hc" y="t"/>
                </a:cxn>
                <a:cxn ang="0">
                  <a:pos x="r" y="vc"/>
                </a:cxn>
                <a:cxn ang="cd4">
                  <a:pos x="hc" y="b"/>
                </a:cxn>
                <a:cxn ang="cd2">
                  <a:pos x="l" y="vc"/>
                </a:cxn>
              </a:cxnLst>
              <a:rect l="f76" t="f79" r="f77" b="f78"/>
              <a:pathLst>
                <a:path w="11028" h="7567">
                  <a:moveTo>
                    <a:pt x="f5" y="f2"/>
                  </a:moveTo>
                  <a:cubicBezTo>
                    <a:pt x="f6" y="f2"/>
                    <a:pt x="f7" y="f8"/>
                    <a:pt x="f7" y="f9"/>
                  </a:cubicBezTo>
                  <a:cubicBezTo>
                    <a:pt x="f7" y="f10"/>
                    <a:pt x="f11" y="f12"/>
                    <a:pt x="f13" y="f14"/>
                  </a:cubicBezTo>
                  <a:lnTo>
                    <a:pt x="f13" y="f15"/>
                  </a:lnTo>
                  <a:cubicBezTo>
                    <a:pt x="f13" y="f16"/>
                    <a:pt x="f17" y="f18"/>
                    <a:pt x="f19" y="f20"/>
                  </a:cubicBezTo>
                  <a:lnTo>
                    <a:pt x="f19" y="f21"/>
                  </a:lnTo>
                  <a:cubicBezTo>
                    <a:pt x="f22" y="f23"/>
                    <a:pt x="f24" y="f25"/>
                    <a:pt x="f26" y="f25"/>
                  </a:cubicBezTo>
                  <a:cubicBezTo>
                    <a:pt x="f27" y="f25"/>
                    <a:pt x="f28" y="f23"/>
                    <a:pt x="f29" y="f21"/>
                  </a:cubicBezTo>
                  <a:lnTo>
                    <a:pt x="f29" y="f30"/>
                  </a:lnTo>
                  <a:cubicBezTo>
                    <a:pt x="f29" y="f31"/>
                    <a:pt x="f32" y="f33"/>
                    <a:pt x="f34" y="f33"/>
                  </a:cubicBezTo>
                  <a:lnTo>
                    <a:pt x="f35" y="f33"/>
                  </a:lnTo>
                  <a:cubicBezTo>
                    <a:pt x="f36" y="f33"/>
                    <a:pt x="f37" y="f38"/>
                    <a:pt x="f39" y="f40"/>
                  </a:cubicBezTo>
                  <a:cubicBezTo>
                    <a:pt x="f41" y="f42"/>
                    <a:pt x="f43" y="f44"/>
                    <a:pt x="f45" y="f46"/>
                  </a:cubicBezTo>
                  <a:lnTo>
                    <a:pt x="f45" y="f47"/>
                  </a:lnTo>
                  <a:cubicBezTo>
                    <a:pt x="f48" y="f49"/>
                    <a:pt x="f50" y="f51"/>
                    <a:pt x="f52" y="f53"/>
                  </a:cubicBezTo>
                  <a:cubicBezTo>
                    <a:pt x="f54" y="f55"/>
                    <a:pt x="f56" y="f57"/>
                    <a:pt x="f58" y="f59"/>
                  </a:cubicBezTo>
                  <a:cubicBezTo>
                    <a:pt x="f60" y="f61"/>
                    <a:pt x="f62" y="f2"/>
                    <a:pt x="f5" y="f2"/>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grpSp>
      <p:grpSp>
        <p:nvGrpSpPr>
          <p:cNvPr id="135" name="Google Shape;5986;p86">
            <a:extLst>
              <a:ext uri="{FF2B5EF4-FFF2-40B4-BE49-F238E27FC236}">
                <a16:creationId xmlns:a16="http://schemas.microsoft.com/office/drawing/2014/main" id="{9E5ED8A1-4614-11A3-DAB1-B69BAE441DA4}"/>
              </a:ext>
            </a:extLst>
          </p:cNvPr>
          <p:cNvGrpSpPr/>
          <p:nvPr/>
        </p:nvGrpSpPr>
        <p:grpSpPr>
          <a:xfrm>
            <a:off x="8048909" y="3428819"/>
            <a:ext cx="621097" cy="619060"/>
            <a:chOff x="7353851" y="2571612"/>
            <a:chExt cx="465823" cy="464295"/>
          </a:xfrm>
          <a:solidFill>
            <a:schemeClr val="bg1"/>
          </a:solidFill>
        </p:grpSpPr>
        <p:sp>
          <p:nvSpPr>
            <p:cNvPr id="136" name="Google Shape;5987;p86">
              <a:extLst>
                <a:ext uri="{FF2B5EF4-FFF2-40B4-BE49-F238E27FC236}">
                  <a16:creationId xmlns:a16="http://schemas.microsoft.com/office/drawing/2014/main" id="{9D29965C-BFF6-B280-4B42-C018EEF5428C}"/>
                </a:ext>
              </a:extLst>
            </p:cNvPr>
            <p:cNvSpPr/>
            <p:nvPr/>
          </p:nvSpPr>
          <p:spPr>
            <a:xfrm>
              <a:off x="7635834" y="2856594"/>
              <a:ext cx="183840" cy="179313"/>
            </a:xfrm>
            <a:custGeom>
              <a:avLst/>
              <a:gdLst>
                <a:gd name="f0" fmla="val w"/>
                <a:gd name="f1" fmla="val h"/>
                <a:gd name="f2" fmla="val 0"/>
                <a:gd name="f3" fmla="val 5073"/>
                <a:gd name="f4" fmla="val 4916"/>
                <a:gd name="f5" fmla="val 2238"/>
                <a:gd name="f6" fmla="val 1"/>
                <a:gd name="f7" fmla="val 1986"/>
                <a:gd name="f8" fmla="val 442"/>
                <a:gd name="f9" fmla="val 1671"/>
                <a:gd name="f10" fmla="val 820"/>
                <a:gd name="f11" fmla="val 1324"/>
                <a:gd name="f12" fmla="val 1229"/>
                <a:gd name="f13" fmla="val 946"/>
                <a:gd name="f14" fmla="val 473"/>
                <a:gd name="f15" fmla="val 2206"/>
                <a:gd name="f16" fmla="val 4443"/>
                <a:gd name="f17" fmla="val 2521"/>
                <a:gd name="f18" fmla="val 4758"/>
                <a:gd name="f19" fmla="val 2923"/>
                <a:gd name="f20" fmla="val 3325"/>
                <a:gd name="f21" fmla="val 3726"/>
                <a:gd name="f22" fmla="val 4128"/>
                <a:gd name="f23" fmla="val 3813"/>
                <a:gd name="f24" fmla="val 2836"/>
                <a:gd name="f25" fmla="*/ f0 1 5073"/>
                <a:gd name="f26" fmla="*/ f1 1 4916"/>
                <a:gd name="f27" fmla="val f2"/>
                <a:gd name="f28" fmla="val f3"/>
                <a:gd name="f29" fmla="val f4"/>
                <a:gd name="f30" fmla="+- f29 0 f27"/>
                <a:gd name="f31" fmla="+- f28 0 f27"/>
                <a:gd name="f32" fmla="*/ f31 1 5073"/>
                <a:gd name="f33" fmla="*/ f30 1 4916"/>
                <a:gd name="f34" fmla="*/ f27 1 f32"/>
                <a:gd name="f35" fmla="*/ f28 1 f32"/>
                <a:gd name="f36" fmla="*/ f27 1 f33"/>
                <a:gd name="f37" fmla="*/ f29 1 f33"/>
                <a:gd name="f38" fmla="*/ f34 f25 1"/>
                <a:gd name="f39" fmla="*/ f35 f25 1"/>
                <a:gd name="f40" fmla="*/ f37 f26 1"/>
                <a:gd name="f41" fmla="*/ f36 f26 1"/>
              </a:gdLst>
              <a:ahLst/>
              <a:cxnLst>
                <a:cxn ang="3cd4">
                  <a:pos x="hc" y="t"/>
                </a:cxn>
                <a:cxn ang="0">
                  <a:pos x="r" y="vc"/>
                </a:cxn>
                <a:cxn ang="cd4">
                  <a:pos x="hc" y="b"/>
                </a:cxn>
                <a:cxn ang="cd2">
                  <a:pos x="l" y="vc"/>
                </a:cxn>
              </a:cxnLst>
              <a:rect l="f38" t="f41" r="f39" b="f40"/>
              <a:pathLst>
                <a:path w="5073" h="4916">
                  <a:moveTo>
                    <a:pt x="f5" y="f6"/>
                  </a:moveTo>
                  <a:cubicBezTo>
                    <a:pt x="f7" y="f8"/>
                    <a:pt x="f9" y="f10"/>
                    <a:pt x="f11" y="f12"/>
                  </a:cubicBezTo>
                  <a:cubicBezTo>
                    <a:pt x="f13" y="f9"/>
                    <a:pt x="f14" y="f7"/>
                    <a:pt x="f6" y="f5"/>
                  </a:cubicBezTo>
                  <a:lnTo>
                    <a:pt x="f15" y="f16"/>
                  </a:lnTo>
                  <a:cubicBezTo>
                    <a:pt x="f17" y="f18"/>
                    <a:pt x="f19" y="f4"/>
                    <a:pt x="f20" y="f4"/>
                  </a:cubicBezTo>
                  <a:cubicBezTo>
                    <a:pt x="f21" y="f4"/>
                    <a:pt x="f22" y="f18"/>
                    <a:pt x="f16" y="f16"/>
                  </a:cubicBezTo>
                  <a:cubicBezTo>
                    <a:pt x="f3" y="f23"/>
                    <a:pt x="f3" y="f24"/>
                    <a:pt x="f16" y="f15"/>
                  </a:cubicBezTo>
                  <a:lnTo>
                    <a:pt x="f5" y="f6"/>
                  </a:ln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137" name="Google Shape;5988;p86">
              <a:extLst>
                <a:ext uri="{FF2B5EF4-FFF2-40B4-BE49-F238E27FC236}">
                  <a16:creationId xmlns:a16="http://schemas.microsoft.com/office/drawing/2014/main" id="{36F749C8-8A37-DE36-C154-01D7FB309ED6}"/>
                </a:ext>
              </a:extLst>
            </p:cNvPr>
            <p:cNvSpPr/>
            <p:nvPr/>
          </p:nvSpPr>
          <p:spPr>
            <a:xfrm>
              <a:off x="7353851" y="2571612"/>
              <a:ext cx="359670" cy="363227"/>
            </a:xfrm>
            <a:custGeom>
              <a:avLst/>
              <a:gdLst>
                <a:gd name="f0" fmla="val w"/>
                <a:gd name="f1" fmla="val h"/>
                <a:gd name="f2" fmla="val 0"/>
                <a:gd name="f3" fmla="val 9925"/>
                <a:gd name="f4" fmla="val 9958"/>
                <a:gd name="f5" fmla="val 4978"/>
                <a:gd name="f6" fmla="val 1702"/>
                <a:gd name="f7" fmla="val 6774"/>
                <a:gd name="f8" fmla="val 8286"/>
                <a:gd name="f9" fmla="val 3214"/>
                <a:gd name="f10" fmla="val 5010"/>
                <a:gd name="f11" fmla="val 8254"/>
                <a:gd name="f12" fmla="val 5892"/>
                <a:gd name="f13" fmla="val 7939"/>
                <a:gd name="f14" fmla="val 6711"/>
                <a:gd name="f15" fmla="val 7341"/>
                <a:gd name="f16" fmla="val 7310"/>
                <a:gd name="f17" fmla="val 6742"/>
                <a:gd name="f18" fmla="val 7908"/>
                <a:gd name="f19" fmla="val 5923"/>
                <a:gd name="f20" fmla="val 8318"/>
                <a:gd name="f21" fmla="val 3151"/>
                <a:gd name="f22" fmla="val 1670"/>
                <a:gd name="f23" fmla="val 6837"/>
                <a:gd name="f24" fmla="val 1"/>
                <a:gd name="f25" fmla="val 2268"/>
                <a:gd name="f26" fmla="val 2269"/>
                <a:gd name="f27" fmla="val 7688"/>
                <a:gd name="f28" fmla="val 9956"/>
                <a:gd name="f29" fmla="val 5013"/>
                <a:gd name="f30" fmla="val 9957"/>
                <a:gd name="f31" fmla="val 5048"/>
                <a:gd name="f32" fmla="val 5083"/>
                <a:gd name="f33" fmla="val 6367"/>
                <a:gd name="f34" fmla="val 7586"/>
                <a:gd name="f35" fmla="val 9395"/>
                <a:gd name="f36" fmla="val 8506"/>
                <a:gd name="f37" fmla="val 8444"/>
                <a:gd name="f38" fmla="val 9420"/>
                <a:gd name="f39" fmla="val 7499"/>
                <a:gd name="f40" fmla="val 9924"/>
                <a:gd name="f41" fmla="val 6270"/>
                <a:gd name="f42" fmla="val 7687"/>
                <a:gd name="f43" fmla="*/ f0 1 9925"/>
                <a:gd name="f44" fmla="*/ f1 1 9958"/>
                <a:gd name="f45" fmla="val f2"/>
                <a:gd name="f46" fmla="val f3"/>
                <a:gd name="f47" fmla="val f4"/>
                <a:gd name="f48" fmla="+- f47 0 f45"/>
                <a:gd name="f49" fmla="+- f46 0 f45"/>
                <a:gd name="f50" fmla="*/ f49 1 9925"/>
                <a:gd name="f51" fmla="*/ f48 1 9958"/>
                <a:gd name="f52" fmla="*/ f45 1 f50"/>
                <a:gd name="f53" fmla="*/ f46 1 f50"/>
                <a:gd name="f54" fmla="*/ f45 1 f51"/>
                <a:gd name="f55" fmla="*/ f47 1 f51"/>
                <a:gd name="f56" fmla="*/ f52 f43 1"/>
                <a:gd name="f57" fmla="*/ f53 f43 1"/>
                <a:gd name="f58" fmla="*/ f55 f44 1"/>
                <a:gd name="f59" fmla="*/ f54 f44 1"/>
              </a:gdLst>
              <a:ahLst/>
              <a:cxnLst>
                <a:cxn ang="3cd4">
                  <a:pos x="hc" y="t"/>
                </a:cxn>
                <a:cxn ang="0">
                  <a:pos x="r" y="vc"/>
                </a:cxn>
                <a:cxn ang="cd4">
                  <a:pos x="hc" y="b"/>
                </a:cxn>
                <a:cxn ang="cd2">
                  <a:pos x="l" y="vc"/>
                </a:cxn>
              </a:cxnLst>
              <a:rect l="f56" t="f59" r="f57" b="f58"/>
              <a:pathLst>
                <a:path w="9925" h="9958">
                  <a:moveTo>
                    <a:pt x="f5" y="f6"/>
                  </a:moveTo>
                  <a:cubicBezTo>
                    <a:pt x="f7" y="f6"/>
                    <a:pt x="f8" y="f9"/>
                    <a:pt x="f8" y="f10"/>
                  </a:cubicBezTo>
                  <a:cubicBezTo>
                    <a:pt x="f11" y="f12"/>
                    <a:pt x="f13" y="f14"/>
                    <a:pt x="f15" y="f16"/>
                  </a:cubicBezTo>
                  <a:cubicBezTo>
                    <a:pt x="f17" y="f18"/>
                    <a:pt x="f19" y="f20"/>
                    <a:pt x="f5" y="f20"/>
                  </a:cubicBezTo>
                  <a:cubicBezTo>
                    <a:pt x="f21" y="f20"/>
                    <a:pt x="f22" y="f23"/>
                    <a:pt x="f22" y="f10"/>
                  </a:cubicBezTo>
                  <a:cubicBezTo>
                    <a:pt x="f22" y="f9"/>
                    <a:pt x="f21" y="f6"/>
                    <a:pt x="f5" y="f6"/>
                  </a:cubicBezTo>
                  <a:close/>
                  <a:moveTo>
                    <a:pt x="f5" y="f24"/>
                  </a:moveTo>
                  <a:cubicBezTo>
                    <a:pt x="f25" y="f24"/>
                    <a:pt x="f2" y="f26"/>
                    <a:pt x="f2" y="f5"/>
                  </a:cubicBezTo>
                  <a:cubicBezTo>
                    <a:pt x="f2" y="f27"/>
                    <a:pt x="f25" y="f28"/>
                    <a:pt x="f5" y="f28"/>
                  </a:cubicBezTo>
                  <a:cubicBezTo>
                    <a:pt x="f29" y="f30"/>
                    <a:pt x="f31" y="f30"/>
                    <a:pt x="f32" y="f30"/>
                  </a:cubicBezTo>
                  <a:cubicBezTo>
                    <a:pt x="f33" y="f30"/>
                    <a:pt x="f34" y="f35"/>
                    <a:pt x="f36" y="f37"/>
                  </a:cubicBezTo>
                  <a:cubicBezTo>
                    <a:pt x="f38" y="f39"/>
                    <a:pt x="f40" y="f41"/>
                    <a:pt x="f40" y="f5"/>
                  </a:cubicBezTo>
                  <a:cubicBezTo>
                    <a:pt x="f40" y="f26"/>
                    <a:pt x="f42" y="f24"/>
                    <a:pt x="f5" y="f24"/>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grpSp>
      <p:grpSp>
        <p:nvGrpSpPr>
          <p:cNvPr id="138" name="Google Shape;6005;p86">
            <a:extLst>
              <a:ext uri="{FF2B5EF4-FFF2-40B4-BE49-F238E27FC236}">
                <a16:creationId xmlns:a16="http://schemas.microsoft.com/office/drawing/2014/main" id="{11F76A05-DD85-16B1-45F8-E65B4B657A11}"/>
              </a:ext>
            </a:extLst>
          </p:cNvPr>
          <p:cNvGrpSpPr/>
          <p:nvPr/>
        </p:nvGrpSpPr>
        <p:grpSpPr>
          <a:xfrm>
            <a:off x="4778903" y="4660393"/>
            <a:ext cx="541715" cy="545200"/>
            <a:chOff x="4901348" y="3495294"/>
            <a:chExt cx="406286" cy="408900"/>
          </a:xfrm>
          <a:solidFill>
            <a:schemeClr val="bg1"/>
          </a:solidFill>
        </p:grpSpPr>
        <p:sp>
          <p:nvSpPr>
            <p:cNvPr id="139" name="Google Shape;6006;p86">
              <a:extLst>
                <a:ext uri="{FF2B5EF4-FFF2-40B4-BE49-F238E27FC236}">
                  <a16:creationId xmlns:a16="http://schemas.microsoft.com/office/drawing/2014/main" id="{0B771467-564A-6A9F-185F-3CF79E8F1C74}"/>
                </a:ext>
              </a:extLst>
            </p:cNvPr>
            <p:cNvSpPr/>
            <p:nvPr/>
          </p:nvSpPr>
          <p:spPr>
            <a:xfrm>
              <a:off x="4901348" y="3495294"/>
              <a:ext cx="406286" cy="300069"/>
            </a:xfrm>
            <a:custGeom>
              <a:avLst/>
              <a:gdLst>
                <a:gd name="f0" fmla="val w"/>
                <a:gd name="f1" fmla="val h"/>
                <a:gd name="f2" fmla="val 0"/>
                <a:gd name="f3" fmla="val 12666"/>
                <a:gd name="f4" fmla="val 9294"/>
                <a:gd name="f5" fmla="val 11405"/>
                <a:gd name="f6" fmla="val 1701"/>
                <a:gd name="f7" fmla="val 11626"/>
                <a:gd name="f8" fmla="val 11846"/>
                <a:gd name="f9" fmla="val 1890"/>
                <a:gd name="f10" fmla="val 2142"/>
                <a:gd name="f11" fmla="val 3749"/>
                <a:gd name="f12" fmla="val 11090"/>
                <a:gd name="f13" fmla="val 4663"/>
                <a:gd name="f14" fmla="val 9956"/>
                <a:gd name="f15" fmla="val 4978"/>
                <a:gd name="f16" fmla="val 10051"/>
                <a:gd name="f17" fmla="val 4631"/>
                <a:gd name="f18" fmla="val 10145"/>
                <a:gd name="f19" fmla="val 4222"/>
                <a:gd name="f20" fmla="val 3844"/>
                <a:gd name="f21" fmla="val 2584"/>
                <a:gd name="f22" fmla="val 3812"/>
                <a:gd name="f23" fmla="val 2647"/>
                <a:gd name="f24" fmla="val 4600"/>
                <a:gd name="f25" fmla="val 2773"/>
                <a:gd name="f26" fmla="val 5009"/>
                <a:gd name="f27" fmla="val 1639"/>
                <a:gd name="f28" fmla="val 4694"/>
                <a:gd name="f29" fmla="val 851"/>
                <a:gd name="f30" fmla="val 3781"/>
                <a:gd name="f31" fmla="val 1040"/>
                <a:gd name="f32" fmla="val 1292"/>
                <a:gd name="f33" fmla="val 4065"/>
                <a:gd name="f34" fmla="val 3655"/>
                <a:gd name="f35" fmla="val 4317"/>
                <a:gd name="f36" fmla="val 4506"/>
                <a:gd name="f37" fmla="val 3875"/>
                <a:gd name="f38" fmla="val 4096"/>
                <a:gd name="f39" fmla="val 4821"/>
                <a:gd name="f40" fmla="val 5041"/>
                <a:gd name="f41" fmla="val 5262"/>
                <a:gd name="f42" fmla="val 5261"/>
                <a:gd name="f43" fmla="val 5451"/>
                <a:gd name="f44" fmla="val 5324"/>
                <a:gd name="f45" fmla="val 5577"/>
                <a:gd name="f46" fmla="val 5608"/>
                <a:gd name="f47" fmla="val 5482"/>
                <a:gd name="f48" fmla="val 5797"/>
                <a:gd name="f49" fmla="val 5431"/>
                <a:gd name="f50" fmla="val 5952"/>
                <a:gd name="f51" fmla="val 5229"/>
                <a:gd name="f52" fmla="val 6065"/>
                <a:gd name="f53" fmla="val 5054"/>
                <a:gd name="f54" fmla="val 5017"/>
                <a:gd name="f55" fmla="val 4980"/>
                <a:gd name="f56" fmla="val 6060"/>
                <a:gd name="f57" fmla="val 4947"/>
                <a:gd name="f58" fmla="val 6049"/>
                <a:gd name="f59" fmla="val 4128"/>
                <a:gd name="f60" fmla="val 5734"/>
                <a:gd name="f61" fmla="val 4946"/>
                <a:gd name="f62" fmla="val 2993"/>
                <a:gd name="f63" fmla="val 2741"/>
                <a:gd name="f64" fmla="val 2552"/>
                <a:gd name="f65" fmla="val 189"/>
                <a:gd name="f66" fmla="val 441"/>
                <a:gd name="f67" fmla="val 882"/>
                <a:gd name="f68" fmla="val 1261"/>
                <a:gd name="f69" fmla="val 536"/>
                <a:gd name="f70" fmla="val 1"/>
                <a:gd name="f71" fmla="val 1418"/>
                <a:gd name="f72" fmla="val 4568"/>
                <a:gd name="f73" fmla="val 1513"/>
                <a:gd name="f74" fmla="val 3183"/>
                <a:gd name="f75" fmla="val 5923"/>
                <a:gd name="f76" fmla="val 4159"/>
                <a:gd name="f77" fmla="val 7372"/>
                <a:gd name="f78" fmla="val 5073"/>
                <a:gd name="f79" fmla="val 7089"/>
                <a:gd name="f80" fmla="val 7687"/>
                <a:gd name="f81" fmla="val 8286"/>
                <a:gd name="f82" fmla="val 8884"/>
                <a:gd name="f83" fmla="val 4443"/>
                <a:gd name="f84" fmla="val 8192"/>
                <a:gd name="f85" fmla="val 7782"/>
                <a:gd name="f86" fmla="val 7562"/>
                <a:gd name="f87" fmla="val 8507"/>
                <a:gd name="f88" fmla="val 9484"/>
                <a:gd name="f89" fmla="val 11216"/>
                <a:gd name="f90" fmla="val 4537"/>
                <a:gd name="f91" fmla="val 12098"/>
                <a:gd name="f92" fmla="val 9704"/>
                <a:gd name="f93" fmla="*/ f0 1 12666"/>
                <a:gd name="f94" fmla="*/ f1 1 9294"/>
                <a:gd name="f95" fmla="val f2"/>
                <a:gd name="f96" fmla="val f3"/>
                <a:gd name="f97" fmla="val f4"/>
                <a:gd name="f98" fmla="+- f97 0 f95"/>
                <a:gd name="f99" fmla="+- f96 0 f95"/>
                <a:gd name="f100" fmla="*/ f99 1 12666"/>
                <a:gd name="f101" fmla="*/ f98 1 9294"/>
                <a:gd name="f102" fmla="*/ f95 1 f100"/>
                <a:gd name="f103" fmla="*/ f96 1 f100"/>
                <a:gd name="f104" fmla="*/ f95 1 f101"/>
                <a:gd name="f105" fmla="*/ f97 1 f101"/>
                <a:gd name="f106" fmla="*/ f102 f93 1"/>
                <a:gd name="f107" fmla="*/ f103 f93 1"/>
                <a:gd name="f108" fmla="*/ f105 f94 1"/>
                <a:gd name="f109" fmla="*/ f104 f94 1"/>
              </a:gdLst>
              <a:ahLst/>
              <a:cxnLst>
                <a:cxn ang="3cd4">
                  <a:pos x="hc" y="t"/>
                </a:cxn>
                <a:cxn ang="0">
                  <a:pos x="r" y="vc"/>
                </a:cxn>
                <a:cxn ang="cd4">
                  <a:pos x="hc" y="b"/>
                </a:cxn>
                <a:cxn ang="cd2">
                  <a:pos x="l" y="vc"/>
                </a:cxn>
              </a:cxnLst>
              <a:rect l="f106" t="f109" r="f107" b="f108"/>
              <a:pathLst>
                <a:path w="12666" h="9294">
                  <a:moveTo>
                    <a:pt x="f5" y="f6"/>
                  </a:moveTo>
                  <a:cubicBezTo>
                    <a:pt x="f7" y="f6"/>
                    <a:pt x="f8" y="f9"/>
                    <a:pt x="f8" y="f10"/>
                  </a:cubicBezTo>
                  <a:cubicBezTo>
                    <a:pt x="f8" y="f11"/>
                    <a:pt x="f12" y="f13"/>
                    <a:pt x="f14" y="f15"/>
                  </a:cubicBezTo>
                  <a:cubicBezTo>
                    <a:pt x="f16" y="f17"/>
                    <a:pt x="f18" y="f19"/>
                    <a:pt x="f18" y="f20"/>
                  </a:cubicBezTo>
                  <a:lnTo>
                    <a:pt x="f18" y="f6"/>
                  </a:lnTo>
                  <a:close/>
                  <a:moveTo>
                    <a:pt x="f21" y="f6"/>
                  </a:moveTo>
                  <a:lnTo>
                    <a:pt x="f21" y="f22"/>
                  </a:lnTo>
                  <a:cubicBezTo>
                    <a:pt x="f21" y="f19"/>
                    <a:pt x="f23" y="f24"/>
                    <a:pt x="f25" y="f26"/>
                  </a:cubicBezTo>
                  <a:cubicBezTo>
                    <a:pt x="f27" y="f28"/>
                    <a:pt x="f29" y="f30"/>
                    <a:pt x="f29" y="f10"/>
                  </a:cubicBezTo>
                  <a:cubicBezTo>
                    <a:pt x="f29" y="f9"/>
                    <a:pt x="f31" y="f6"/>
                    <a:pt x="f32" y="f6"/>
                  </a:cubicBezTo>
                  <a:close/>
                  <a:moveTo>
                    <a:pt x="f33" y="f34"/>
                  </a:moveTo>
                  <a:cubicBezTo>
                    <a:pt x="f35" y="f34"/>
                    <a:pt x="f36" y="f37"/>
                    <a:pt x="f36" y="f38"/>
                  </a:cubicBezTo>
                  <a:cubicBezTo>
                    <a:pt x="f36" y="f17"/>
                    <a:pt x="f39" y="f40"/>
                    <a:pt x="f41" y="f42"/>
                  </a:cubicBezTo>
                  <a:cubicBezTo>
                    <a:pt x="f43" y="f44"/>
                    <a:pt x="f45" y="f46"/>
                    <a:pt x="f47" y="f48"/>
                  </a:cubicBezTo>
                  <a:cubicBezTo>
                    <a:pt x="f49" y="f50"/>
                    <a:pt x="f51" y="f52"/>
                    <a:pt x="f53" y="f52"/>
                  </a:cubicBezTo>
                  <a:cubicBezTo>
                    <a:pt x="f54" y="f52"/>
                    <a:pt x="f55" y="f56"/>
                    <a:pt x="f57" y="f58"/>
                  </a:cubicBezTo>
                  <a:cubicBezTo>
                    <a:pt x="f59" y="f60"/>
                    <a:pt x="f34" y="f61"/>
                    <a:pt x="f34" y="f38"/>
                  </a:cubicBezTo>
                  <a:cubicBezTo>
                    <a:pt x="f34" y="f37"/>
                    <a:pt x="f20" y="f34"/>
                    <a:pt x="f33" y="f34"/>
                  </a:cubicBezTo>
                  <a:close/>
                  <a:moveTo>
                    <a:pt x="f62" y="f2"/>
                  </a:moveTo>
                  <a:cubicBezTo>
                    <a:pt x="f63" y="f2"/>
                    <a:pt x="f64" y="f65"/>
                    <a:pt x="f64" y="f66"/>
                  </a:cubicBezTo>
                  <a:lnTo>
                    <a:pt x="f64" y="f67"/>
                  </a:lnTo>
                  <a:lnTo>
                    <a:pt x="f68" y="f67"/>
                  </a:lnTo>
                  <a:cubicBezTo>
                    <a:pt x="f69" y="f67"/>
                    <a:pt x="f70" y="f71"/>
                    <a:pt x="f70" y="f10"/>
                  </a:cubicBezTo>
                  <a:cubicBezTo>
                    <a:pt x="f70" y="f72"/>
                    <a:pt x="f73" y="f48"/>
                    <a:pt x="f74" y="f75"/>
                  </a:cubicBezTo>
                  <a:cubicBezTo>
                    <a:pt x="f76" y="f77"/>
                    <a:pt x="f78" y="f79"/>
                    <a:pt x="f78" y="f80"/>
                  </a:cubicBezTo>
                  <a:cubicBezTo>
                    <a:pt x="f78" y="f81"/>
                    <a:pt x="f39" y="f82"/>
                    <a:pt x="f83" y="f4"/>
                  </a:cubicBezTo>
                  <a:lnTo>
                    <a:pt x="f84" y="f4"/>
                  </a:lnTo>
                  <a:cubicBezTo>
                    <a:pt x="f85" y="f82"/>
                    <a:pt x="f86" y="f81"/>
                    <a:pt x="f86" y="f80"/>
                  </a:cubicBezTo>
                  <a:cubicBezTo>
                    <a:pt x="f86" y="f79"/>
                    <a:pt x="f87" y="f77"/>
                    <a:pt x="f88" y="f75"/>
                  </a:cubicBezTo>
                  <a:cubicBezTo>
                    <a:pt x="f89" y="f48"/>
                    <a:pt x="f3" y="f90"/>
                    <a:pt x="f3" y="f10"/>
                  </a:cubicBezTo>
                  <a:cubicBezTo>
                    <a:pt x="f3" y="f71"/>
                    <a:pt x="f91" y="f67"/>
                    <a:pt x="f5" y="f67"/>
                  </a:cubicBezTo>
                  <a:lnTo>
                    <a:pt x="f18" y="f67"/>
                  </a:lnTo>
                  <a:lnTo>
                    <a:pt x="f18" y="f66"/>
                  </a:lnTo>
                  <a:cubicBezTo>
                    <a:pt x="f18" y="f65"/>
                    <a:pt x="f14" y="f2"/>
                    <a:pt x="f92" y="f2"/>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140" name="Google Shape;6007;p86">
              <a:extLst>
                <a:ext uri="{FF2B5EF4-FFF2-40B4-BE49-F238E27FC236}">
                  <a16:creationId xmlns:a16="http://schemas.microsoft.com/office/drawing/2014/main" id="{582601F0-CF77-3AB5-92ED-2CA74C94FF60}"/>
                </a:ext>
              </a:extLst>
            </p:cNvPr>
            <p:cNvSpPr/>
            <p:nvPr/>
          </p:nvSpPr>
          <p:spPr>
            <a:xfrm>
              <a:off x="4979173" y="3822804"/>
              <a:ext cx="249658" cy="81390"/>
            </a:xfrm>
            <a:custGeom>
              <a:avLst/>
              <a:gdLst>
                <a:gd name="f0" fmla="val w"/>
                <a:gd name="f1" fmla="val h"/>
                <a:gd name="f2" fmla="val 0"/>
                <a:gd name="f3" fmla="val 7783"/>
                <a:gd name="f4" fmla="val 2521"/>
                <a:gd name="f5" fmla="val 757"/>
                <a:gd name="f6" fmla="val 1"/>
                <a:gd name="f7" fmla="val 63"/>
                <a:gd name="f8" fmla="val 1954"/>
                <a:gd name="f9" fmla="val 2237"/>
                <a:gd name="f10" fmla="val 158"/>
                <a:gd name="f11" fmla="val 473"/>
                <a:gd name="f12" fmla="val 7278"/>
                <a:gd name="f13" fmla="val 7593"/>
                <a:gd name="f14" fmla="val 7782"/>
                <a:gd name="f15" fmla="val 7688"/>
                <a:gd name="f16" fmla="val 6995"/>
                <a:gd name="f17" fmla="*/ f0 1 7783"/>
                <a:gd name="f18" fmla="*/ f1 1 2521"/>
                <a:gd name="f19" fmla="val f2"/>
                <a:gd name="f20" fmla="val f3"/>
                <a:gd name="f21" fmla="val f4"/>
                <a:gd name="f22" fmla="+- f21 0 f19"/>
                <a:gd name="f23" fmla="+- f20 0 f19"/>
                <a:gd name="f24" fmla="*/ f23 1 7783"/>
                <a:gd name="f25" fmla="*/ f22 1 2521"/>
                <a:gd name="f26" fmla="*/ f19 1 f24"/>
                <a:gd name="f27" fmla="*/ f20 1 f24"/>
                <a:gd name="f28" fmla="*/ f19 1 f25"/>
                <a:gd name="f29" fmla="*/ f21 1 f25"/>
                <a:gd name="f30" fmla="*/ f26 f17 1"/>
                <a:gd name="f31" fmla="*/ f27 f17 1"/>
                <a:gd name="f32" fmla="*/ f29 f18 1"/>
                <a:gd name="f33" fmla="*/ f28 f18 1"/>
              </a:gdLst>
              <a:ahLst/>
              <a:cxnLst>
                <a:cxn ang="3cd4">
                  <a:pos x="hc" y="t"/>
                </a:cxn>
                <a:cxn ang="0">
                  <a:pos x="r" y="vc"/>
                </a:cxn>
                <a:cxn ang="cd4">
                  <a:pos x="hc" y="b"/>
                </a:cxn>
                <a:cxn ang="cd2">
                  <a:pos x="l" y="vc"/>
                </a:cxn>
              </a:cxnLst>
              <a:rect l="f30" t="f33" r="f31" b="f32"/>
              <a:pathLst>
                <a:path w="7783" h="2521">
                  <a:moveTo>
                    <a:pt x="f5" y="f6"/>
                  </a:moveTo>
                  <a:lnTo>
                    <a:pt x="f7" y="f8"/>
                  </a:lnTo>
                  <a:cubicBezTo>
                    <a:pt x="f2" y="f9"/>
                    <a:pt x="f10" y="f4"/>
                    <a:pt x="f11" y="f4"/>
                  </a:cubicBezTo>
                  <a:lnTo>
                    <a:pt x="f12" y="f4"/>
                  </a:lnTo>
                  <a:cubicBezTo>
                    <a:pt x="f13" y="f4"/>
                    <a:pt x="f14" y="f9"/>
                    <a:pt x="f15" y="f8"/>
                  </a:cubicBezTo>
                  <a:lnTo>
                    <a:pt x="f16" y="f6"/>
                  </a:ln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grpSp>
      <p:grpSp>
        <p:nvGrpSpPr>
          <p:cNvPr id="141" name="Google Shape;6020;p86">
            <a:extLst>
              <a:ext uri="{FF2B5EF4-FFF2-40B4-BE49-F238E27FC236}">
                <a16:creationId xmlns:a16="http://schemas.microsoft.com/office/drawing/2014/main" id="{5A28AC9A-CE37-917C-1AE9-63A1B103B0A0}"/>
              </a:ext>
            </a:extLst>
          </p:cNvPr>
          <p:cNvGrpSpPr/>
          <p:nvPr/>
        </p:nvGrpSpPr>
        <p:grpSpPr>
          <a:xfrm>
            <a:off x="6441526" y="3444021"/>
            <a:ext cx="363893" cy="616000"/>
            <a:chOff x="6148315" y="2583015"/>
            <a:chExt cx="272920" cy="462000"/>
          </a:xfrm>
          <a:solidFill>
            <a:schemeClr val="bg1"/>
          </a:solidFill>
        </p:grpSpPr>
        <p:sp>
          <p:nvSpPr>
            <p:cNvPr id="142" name="Google Shape;6021;p86">
              <a:extLst>
                <a:ext uri="{FF2B5EF4-FFF2-40B4-BE49-F238E27FC236}">
                  <a16:creationId xmlns:a16="http://schemas.microsoft.com/office/drawing/2014/main" id="{87C9F692-9F04-B662-EA6F-EBFEE4F7A075}"/>
                </a:ext>
              </a:extLst>
            </p:cNvPr>
            <p:cNvSpPr/>
            <p:nvPr/>
          </p:nvSpPr>
          <p:spPr>
            <a:xfrm>
              <a:off x="6148315" y="2583015"/>
              <a:ext cx="272920" cy="321832"/>
            </a:xfrm>
            <a:custGeom>
              <a:avLst/>
              <a:gdLst>
                <a:gd name="f0" fmla="val w"/>
                <a:gd name="f1" fmla="val h"/>
                <a:gd name="f2" fmla="val 0"/>
                <a:gd name="f3" fmla="val 7531"/>
                <a:gd name="f4" fmla="val 8823"/>
                <a:gd name="f5" fmla="val 3372"/>
                <a:gd name="f6" fmla="val 1"/>
                <a:gd name="f7" fmla="val 95"/>
                <a:gd name="f8" fmla="val 5703"/>
                <a:gd name="f9" fmla="val 5829"/>
                <a:gd name="f10" fmla="val 5987"/>
                <a:gd name="f11" fmla="val 6113"/>
                <a:gd name="f12" fmla="val 1418"/>
                <a:gd name="f13" fmla="val 8822"/>
                <a:gd name="f14" fmla="val 6081"/>
                <a:gd name="f15" fmla="val 7467"/>
                <a:gd name="f16" fmla="val 7530"/>
                <a:gd name="f17" fmla="val 7499"/>
                <a:gd name="f18" fmla="val 4191"/>
                <a:gd name="f19" fmla="val 4727"/>
                <a:gd name="f20" fmla="val 4663"/>
                <a:gd name="f21" fmla="val 4884"/>
                <a:gd name="f22" fmla="val 5010"/>
                <a:gd name="f23" fmla="val 5357"/>
                <a:gd name="f24" fmla="val 5892"/>
                <a:gd name="f25" fmla="val 6585"/>
                <a:gd name="f26" fmla="val 4474"/>
                <a:gd name="f27" fmla="val 7121"/>
                <a:gd name="f28" fmla="val 3750"/>
                <a:gd name="f29" fmla="val 3088"/>
                <a:gd name="f30" fmla="val 2521"/>
                <a:gd name="f31" fmla="val 2899"/>
                <a:gd name="f32" fmla="val 4916"/>
                <a:gd name="f33" fmla="*/ f0 1 7531"/>
                <a:gd name="f34" fmla="*/ f1 1 8823"/>
                <a:gd name="f35" fmla="val f2"/>
                <a:gd name="f36" fmla="val f3"/>
                <a:gd name="f37" fmla="val f4"/>
                <a:gd name="f38" fmla="+- f37 0 f35"/>
                <a:gd name="f39" fmla="+- f36 0 f35"/>
                <a:gd name="f40" fmla="*/ f39 1 7531"/>
                <a:gd name="f41" fmla="*/ f38 1 8823"/>
                <a:gd name="f42" fmla="*/ f35 1 f40"/>
                <a:gd name="f43" fmla="*/ f36 1 f40"/>
                <a:gd name="f44" fmla="*/ f35 1 f41"/>
                <a:gd name="f45" fmla="*/ f37 1 f41"/>
                <a:gd name="f46" fmla="*/ f42 f33 1"/>
                <a:gd name="f47" fmla="*/ f43 f33 1"/>
                <a:gd name="f48" fmla="*/ f45 f34 1"/>
                <a:gd name="f49" fmla="*/ f44 f34 1"/>
              </a:gdLst>
              <a:ahLst/>
              <a:cxnLst>
                <a:cxn ang="3cd4">
                  <a:pos x="hc" y="t"/>
                </a:cxn>
                <a:cxn ang="0">
                  <a:pos x="r" y="vc"/>
                </a:cxn>
                <a:cxn ang="cd4">
                  <a:pos x="hc" y="b"/>
                </a:cxn>
                <a:cxn ang="cd2">
                  <a:pos x="l" y="vc"/>
                </a:cxn>
              </a:cxnLst>
              <a:rect l="f46" t="f49" r="f47" b="f48"/>
              <a:pathLst>
                <a:path w="7531" h="8823">
                  <a:moveTo>
                    <a:pt x="f5" y="f6"/>
                  </a:moveTo>
                  <a:lnTo>
                    <a:pt x="f7" y="f8"/>
                  </a:lnTo>
                  <a:cubicBezTo>
                    <a:pt x="f6" y="f9"/>
                    <a:pt x="f6" y="f10"/>
                    <a:pt x="f7" y="f11"/>
                  </a:cubicBezTo>
                  <a:lnTo>
                    <a:pt x="f12" y="f13"/>
                  </a:lnTo>
                  <a:lnTo>
                    <a:pt x="f14" y="f13"/>
                  </a:lnTo>
                  <a:lnTo>
                    <a:pt x="f15" y="f11"/>
                  </a:lnTo>
                  <a:cubicBezTo>
                    <a:pt x="f16" y="f10"/>
                    <a:pt x="f17" y="f9"/>
                    <a:pt x="f15" y="f8"/>
                  </a:cubicBezTo>
                  <a:lnTo>
                    <a:pt x="f18" y="f6"/>
                  </a:lnTo>
                  <a:lnTo>
                    <a:pt x="f18" y="f19"/>
                  </a:lnTo>
                  <a:cubicBezTo>
                    <a:pt x="f20" y="f21"/>
                    <a:pt x="f22" y="f23"/>
                    <a:pt x="f22" y="f24"/>
                  </a:cubicBezTo>
                  <a:cubicBezTo>
                    <a:pt x="f22" y="f25"/>
                    <a:pt x="f26" y="f27"/>
                    <a:pt x="f28" y="f27"/>
                  </a:cubicBezTo>
                  <a:cubicBezTo>
                    <a:pt x="f29" y="f27"/>
                    <a:pt x="f30" y="f25"/>
                    <a:pt x="f30" y="f24"/>
                  </a:cubicBezTo>
                  <a:cubicBezTo>
                    <a:pt x="f30" y="f23"/>
                    <a:pt x="f31" y="f32"/>
                    <a:pt x="f5" y="f19"/>
                  </a:cubicBezTo>
                  <a:lnTo>
                    <a:pt x="f5" y="f6"/>
                  </a:ln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143" name="Google Shape;6022;p86">
              <a:extLst>
                <a:ext uri="{FF2B5EF4-FFF2-40B4-BE49-F238E27FC236}">
                  <a16:creationId xmlns:a16="http://schemas.microsoft.com/office/drawing/2014/main" id="{726A06B5-6DE7-83EA-0AC1-23178092C9C9}"/>
                </a:ext>
              </a:extLst>
            </p:cNvPr>
            <p:cNvSpPr/>
            <p:nvPr/>
          </p:nvSpPr>
          <p:spPr>
            <a:xfrm>
              <a:off x="6209955" y="2934675"/>
              <a:ext cx="151881" cy="110340"/>
            </a:xfrm>
            <a:custGeom>
              <a:avLst/>
              <a:gdLst>
                <a:gd name="f0" fmla="val w"/>
                <a:gd name="f1" fmla="val h"/>
                <a:gd name="f2" fmla="val 0"/>
                <a:gd name="f3" fmla="val 4191"/>
                <a:gd name="f4" fmla="val 3025"/>
                <a:gd name="f5" fmla="val 32"/>
                <a:gd name="f6" fmla="val 2615"/>
                <a:gd name="f7" fmla="val 1"/>
                <a:gd name="f8" fmla="val 2836"/>
                <a:gd name="f9" fmla="val 190"/>
                <a:gd name="f10" fmla="val 442"/>
                <a:gd name="f11" fmla="val 3750"/>
                <a:gd name="f12" fmla="val 3970"/>
                <a:gd name="f13" fmla="*/ f0 1 4191"/>
                <a:gd name="f14" fmla="*/ f1 1 3025"/>
                <a:gd name="f15" fmla="val f2"/>
                <a:gd name="f16" fmla="val f3"/>
                <a:gd name="f17" fmla="val f4"/>
                <a:gd name="f18" fmla="+- f17 0 f15"/>
                <a:gd name="f19" fmla="+- f16 0 f15"/>
                <a:gd name="f20" fmla="*/ f19 1 4191"/>
                <a:gd name="f21" fmla="*/ f18 1 3025"/>
                <a:gd name="f22" fmla="*/ f15 1 f20"/>
                <a:gd name="f23" fmla="*/ f16 1 f20"/>
                <a:gd name="f24" fmla="*/ f15 1 f21"/>
                <a:gd name="f25" fmla="*/ f17 1 f21"/>
                <a:gd name="f26" fmla="*/ f22 f13 1"/>
                <a:gd name="f27" fmla="*/ f23 f13 1"/>
                <a:gd name="f28" fmla="*/ f25 f14 1"/>
                <a:gd name="f29" fmla="*/ f24 f14 1"/>
              </a:gdLst>
              <a:ahLst/>
              <a:cxnLst>
                <a:cxn ang="3cd4">
                  <a:pos x="hc" y="t"/>
                </a:cxn>
                <a:cxn ang="0">
                  <a:pos x="r" y="vc"/>
                </a:cxn>
                <a:cxn ang="cd4">
                  <a:pos x="hc" y="b"/>
                </a:cxn>
                <a:cxn ang="cd2">
                  <a:pos x="l" y="vc"/>
                </a:cxn>
              </a:cxnLst>
              <a:rect l="f26" t="f29" r="f27" b="f28"/>
              <a:pathLst>
                <a:path w="4191" h="3025">
                  <a:moveTo>
                    <a:pt x="f5" y="f2"/>
                  </a:moveTo>
                  <a:lnTo>
                    <a:pt x="f5" y="f6"/>
                  </a:lnTo>
                  <a:cubicBezTo>
                    <a:pt x="f7" y="f8"/>
                    <a:pt x="f9" y="f4"/>
                    <a:pt x="f10" y="f4"/>
                  </a:cubicBezTo>
                  <a:lnTo>
                    <a:pt x="f11" y="f4"/>
                  </a:lnTo>
                  <a:cubicBezTo>
                    <a:pt x="f12" y="f4"/>
                    <a:pt x="f3" y="f8"/>
                    <a:pt x="f3" y="f6"/>
                  </a:cubicBezTo>
                  <a:lnTo>
                    <a:pt x="f3" y="f2"/>
                  </a:ln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grpSp>
      <p:grpSp>
        <p:nvGrpSpPr>
          <p:cNvPr id="144" name="Google Shape;6038;p86">
            <a:extLst>
              <a:ext uri="{FF2B5EF4-FFF2-40B4-BE49-F238E27FC236}">
                <a16:creationId xmlns:a16="http://schemas.microsoft.com/office/drawing/2014/main" id="{15B17104-E7EB-8603-C286-A8BCE084B305}"/>
              </a:ext>
            </a:extLst>
          </p:cNvPr>
          <p:cNvGrpSpPr/>
          <p:nvPr/>
        </p:nvGrpSpPr>
        <p:grpSpPr>
          <a:xfrm>
            <a:off x="3305183" y="3472672"/>
            <a:ext cx="605917" cy="616781"/>
            <a:chOff x="3796058" y="2604503"/>
            <a:chExt cx="454438" cy="462586"/>
          </a:xfrm>
          <a:solidFill>
            <a:schemeClr val="bg1"/>
          </a:solidFill>
        </p:grpSpPr>
        <p:sp>
          <p:nvSpPr>
            <p:cNvPr id="145" name="Google Shape;6039;p86">
              <a:extLst>
                <a:ext uri="{FF2B5EF4-FFF2-40B4-BE49-F238E27FC236}">
                  <a16:creationId xmlns:a16="http://schemas.microsoft.com/office/drawing/2014/main" id="{A67A03D8-EA1A-84B4-1C91-551F2A951BF2}"/>
                </a:ext>
              </a:extLst>
            </p:cNvPr>
            <p:cNvSpPr/>
            <p:nvPr/>
          </p:nvSpPr>
          <p:spPr>
            <a:xfrm>
              <a:off x="3796058" y="2604503"/>
              <a:ext cx="138184" cy="224658"/>
            </a:xfrm>
            <a:custGeom>
              <a:avLst/>
              <a:gdLst>
                <a:gd name="f0" fmla="val w"/>
                <a:gd name="f1" fmla="val h"/>
                <a:gd name="f2" fmla="val 0"/>
                <a:gd name="f3" fmla="val 3813"/>
                <a:gd name="f4" fmla="val 6159"/>
                <a:gd name="f5" fmla="val 1698"/>
                <a:gd name="f6" fmla="val 1"/>
                <a:gd name="f7" fmla="val 1520"/>
                <a:gd name="f8" fmla="val 1373"/>
                <a:gd name="f9" fmla="val 138"/>
                <a:gd name="f10" fmla="val 1293"/>
                <a:gd name="f11" fmla="val 299"/>
                <a:gd name="f12" fmla="val 5119"/>
                <a:gd name="f13" fmla="val 5308"/>
                <a:gd name="f14" fmla="val 127"/>
                <a:gd name="f15" fmla="val 5528"/>
                <a:gd name="f16" fmla="val 316"/>
                <a:gd name="f17" fmla="val 5623"/>
                <a:gd name="f18" fmla="val 2332"/>
                <a:gd name="f19" fmla="val 6158"/>
                <a:gd name="f20" fmla="val 3277"/>
                <a:gd name="f21" fmla="val 2630"/>
                <a:gd name="f22" fmla="val 2868"/>
                <a:gd name="f23" fmla="val 4111"/>
                <a:gd name="f24" fmla="val 582"/>
                <a:gd name="f25" fmla="val 1797"/>
                <a:gd name="f26" fmla="val 15"/>
                <a:gd name="f27" fmla="val 1763"/>
                <a:gd name="f28" fmla="val 5"/>
                <a:gd name="f29" fmla="val 1730"/>
                <a:gd name="f30" fmla="*/ f0 1 3813"/>
                <a:gd name="f31" fmla="*/ f1 1 6159"/>
                <a:gd name="f32" fmla="val f2"/>
                <a:gd name="f33" fmla="val f3"/>
                <a:gd name="f34" fmla="val f4"/>
                <a:gd name="f35" fmla="+- f34 0 f32"/>
                <a:gd name="f36" fmla="+- f33 0 f32"/>
                <a:gd name="f37" fmla="*/ f36 1 3813"/>
                <a:gd name="f38" fmla="*/ f35 1 6159"/>
                <a:gd name="f39" fmla="*/ f32 1 f37"/>
                <a:gd name="f40" fmla="*/ f33 1 f37"/>
                <a:gd name="f41" fmla="*/ f32 1 f38"/>
                <a:gd name="f42" fmla="*/ f34 1 f38"/>
                <a:gd name="f43" fmla="*/ f39 f30 1"/>
                <a:gd name="f44" fmla="*/ f40 f30 1"/>
                <a:gd name="f45" fmla="*/ f42 f31 1"/>
                <a:gd name="f46" fmla="*/ f41 f31 1"/>
              </a:gdLst>
              <a:ahLst/>
              <a:cxnLst>
                <a:cxn ang="3cd4">
                  <a:pos x="hc" y="t"/>
                </a:cxn>
                <a:cxn ang="0">
                  <a:pos x="r" y="vc"/>
                </a:cxn>
                <a:cxn ang="cd4">
                  <a:pos x="hc" y="b"/>
                </a:cxn>
                <a:cxn ang="cd2">
                  <a:pos x="l" y="vc"/>
                </a:cxn>
              </a:cxnLst>
              <a:rect l="f43" t="f46" r="f44" b="f45"/>
              <a:pathLst>
                <a:path w="3813" h="6159">
                  <a:moveTo>
                    <a:pt x="f5" y="f6"/>
                  </a:moveTo>
                  <a:cubicBezTo>
                    <a:pt x="f7" y="f6"/>
                    <a:pt x="f8" y="f9"/>
                    <a:pt x="f10" y="f11"/>
                  </a:cubicBezTo>
                  <a:lnTo>
                    <a:pt x="f6" y="f12"/>
                  </a:lnTo>
                  <a:cubicBezTo>
                    <a:pt x="f6" y="f13"/>
                    <a:pt x="f14" y="f15"/>
                    <a:pt x="f16" y="f17"/>
                  </a:cubicBezTo>
                  <a:lnTo>
                    <a:pt x="f18" y="f19"/>
                  </a:lnTo>
                  <a:cubicBezTo>
                    <a:pt x="f20" y="f21"/>
                    <a:pt x="f22" y="f23"/>
                    <a:pt x="f3" y="f24"/>
                  </a:cubicBezTo>
                  <a:lnTo>
                    <a:pt x="f25" y="f26"/>
                  </a:lnTo>
                  <a:cubicBezTo>
                    <a:pt x="f27" y="f28"/>
                    <a:pt x="f29" y="f6"/>
                    <a:pt x="f5" y="f6"/>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146" name="Google Shape;6040;p86">
              <a:extLst>
                <a:ext uri="{FF2B5EF4-FFF2-40B4-BE49-F238E27FC236}">
                  <a16:creationId xmlns:a16="http://schemas.microsoft.com/office/drawing/2014/main" id="{FD4FBF0A-EC4D-5B4B-8E2B-4CAAF1D16A19}"/>
                </a:ext>
              </a:extLst>
            </p:cNvPr>
            <p:cNvSpPr/>
            <p:nvPr/>
          </p:nvSpPr>
          <p:spPr>
            <a:xfrm>
              <a:off x="3880567" y="2662495"/>
              <a:ext cx="313977" cy="404594"/>
            </a:xfrm>
            <a:custGeom>
              <a:avLst/>
              <a:gdLst>
                <a:gd name="f0" fmla="val w"/>
                <a:gd name="f1" fmla="val h"/>
                <a:gd name="f2" fmla="val 0"/>
                <a:gd name="f3" fmla="val 8664"/>
                <a:gd name="f4" fmla="val 11092"/>
                <a:gd name="f5" fmla="val 4348"/>
                <a:gd name="f6" fmla="val 3466"/>
                <a:gd name="f7" fmla="val 4820"/>
                <a:gd name="f8" fmla="val 5199"/>
                <a:gd name="f9" fmla="val 3844"/>
                <a:gd name="f10" fmla="val 4316"/>
                <a:gd name="f11" fmla="val 4789"/>
                <a:gd name="f12" fmla="val 5136"/>
                <a:gd name="f13" fmla="val 3907"/>
                <a:gd name="f14" fmla="val 3529"/>
                <a:gd name="f15" fmla="val 3875"/>
                <a:gd name="f16" fmla="val 5104"/>
                <a:gd name="f17" fmla="val 5766"/>
                <a:gd name="f18" fmla="val 6081"/>
                <a:gd name="f19" fmla="val 7624"/>
                <a:gd name="f20" fmla="val 2615"/>
                <a:gd name="f21" fmla="val 3560"/>
                <a:gd name="f22" fmla="val 3812"/>
                <a:gd name="f23" fmla="val 5892"/>
                <a:gd name="f24" fmla="val 4096"/>
                <a:gd name="f25" fmla="val 5955"/>
                <a:gd name="f26" fmla="val 4631"/>
                <a:gd name="f27" fmla="val 4883"/>
                <a:gd name="f28" fmla="val 2048"/>
                <a:gd name="f29" fmla="val 1386"/>
                <a:gd name="f30" fmla="val 2458"/>
                <a:gd name="f31" fmla="val 1638"/>
                <a:gd name="f32" fmla="val 1544"/>
                <a:gd name="f33" fmla="val 977"/>
                <a:gd name="f34" fmla="val 4001"/>
                <a:gd name="f35" fmla="val 2678"/>
                <a:gd name="f36" fmla="val 4474"/>
                <a:gd name="f37" fmla="val 4726"/>
                <a:gd name="f38" fmla="val 2741"/>
                <a:gd name="f39" fmla="val 5010"/>
                <a:gd name="f40" fmla="val 2899"/>
                <a:gd name="f41" fmla="val 32"/>
                <a:gd name="f42" fmla="val 10523"/>
                <a:gd name="f43" fmla="val 10680"/>
                <a:gd name="f44" fmla="val 63"/>
                <a:gd name="f45" fmla="val 10964"/>
                <a:gd name="f46" fmla="val 252"/>
                <a:gd name="f47" fmla="val 11027"/>
                <a:gd name="f48" fmla="val 328"/>
                <a:gd name="f49" fmla="val 11070"/>
                <a:gd name="f50" fmla="val 404"/>
                <a:gd name="f51" fmla="val 11091"/>
                <a:gd name="f52" fmla="val 475"/>
                <a:gd name="f53" fmla="val 613"/>
                <a:gd name="f54" fmla="val 737"/>
                <a:gd name="f55" fmla="val 11014"/>
                <a:gd name="f56" fmla="val 819"/>
                <a:gd name="f57" fmla="val 10869"/>
                <a:gd name="f58" fmla="val 2143"/>
                <a:gd name="f59" fmla="val 8475"/>
                <a:gd name="f60" fmla="val 6490"/>
                <a:gd name="f61" fmla="val 7845"/>
                <a:gd name="f62" fmla="val 7907"/>
                <a:gd name="f63" fmla="val 8037"/>
                <a:gd name="f64" fmla="val 8173"/>
                <a:gd name="f65" fmla="val 8243"/>
                <a:gd name="f66" fmla="val 8316"/>
                <a:gd name="f67" fmla="val 8381"/>
                <a:gd name="f68" fmla="val 8570"/>
                <a:gd name="f69" fmla="val 10932"/>
                <a:gd name="f70" fmla="val 8538"/>
                <a:gd name="f71" fmla="val 10491"/>
                <a:gd name="f72" fmla="val 5734"/>
                <a:gd name="f73" fmla="val 5262"/>
                <a:gd name="f74" fmla="val 6585"/>
                <a:gd name="f75" fmla="val 5482"/>
                <a:gd name="f76" fmla="val 7120"/>
                <a:gd name="f77" fmla="val 3434"/>
                <a:gd name="f78" fmla="val 6931"/>
                <a:gd name="f79" fmla="val 4222"/>
                <a:gd name="f80" fmla="val 1513"/>
                <a:gd name="f81" fmla="*/ f0 1 8664"/>
                <a:gd name="f82" fmla="*/ f1 1 11092"/>
                <a:gd name="f83" fmla="val f2"/>
                <a:gd name="f84" fmla="val f3"/>
                <a:gd name="f85" fmla="val f4"/>
                <a:gd name="f86" fmla="+- f85 0 f83"/>
                <a:gd name="f87" fmla="+- f84 0 f83"/>
                <a:gd name="f88" fmla="*/ f87 1 8664"/>
                <a:gd name="f89" fmla="*/ f86 1 11092"/>
                <a:gd name="f90" fmla="*/ f83 1 f88"/>
                <a:gd name="f91" fmla="*/ f84 1 f88"/>
                <a:gd name="f92" fmla="*/ f83 1 f89"/>
                <a:gd name="f93" fmla="*/ f85 1 f89"/>
                <a:gd name="f94" fmla="*/ f90 f81 1"/>
                <a:gd name="f95" fmla="*/ f91 f81 1"/>
                <a:gd name="f96" fmla="*/ f93 f82 1"/>
                <a:gd name="f97" fmla="*/ f92 f82 1"/>
              </a:gdLst>
              <a:ahLst/>
              <a:cxnLst>
                <a:cxn ang="3cd4">
                  <a:pos x="hc" y="t"/>
                </a:cxn>
                <a:cxn ang="0">
                  <a:pos x="r" y="vc"/>
                </a:cxn>
                <a:cxn ang="cd4">
                  <a:pos x="hc" y="b"/>
                </a:cxn>
                <a:cxn ang="cd2">
                  <a:pos x="l" y="vc"/>
                </a:cxn>
              </a:cxnLst>
              <a:rect l="f94" t="f97" r="f95" b="f96"/>
              <a:pathLst>
                <a:path w="8664" h="11092">
                  <a:moveTo>
                    <a:pt x="f5" y="f6"/>
                  </a:moveTo>
                  <a:cubicBezTo>
                    <a:pt x="f7" y="f6"/>
                    <a:pt x="f8" y="f9"/>
                    <a:pt x="f8" y="f10"/>
                  </a:cubicBezTo>
                  <a:cubicBezTo>
                    <a:pt x="f8" y="f11"/>
                    <a:pt x="f7" y="f12"/>
                    <a:pt x="f5" y="f12"/>
                  </a:cubicBezTo>
                  <a:cubicBezTo>
                    <a:pt x="f13" y="f12"/>
                    <a:pt x="f14" y="f11"/>
                    <a:pt x="f14" y="f10"/>
                  </a:cubicBezTo>
                  <a:cubicBezTo>
                    <a:pt x="f14" y="f15"/>
                    <a:pt x="f15" y="f6"/>
                    <a:pt x="f5" y="f6"/>
                  </a:cubicBezTo>
                  <a:close/>
                  <a:moveTo>
                    <a:pt x="f16" y="f17"/>
                  </a:moveTo>
                  <a:lnTo>
                    <a:pt x="f18" y="f19"/>
                  </a:lnTo>
                  <a:lnTo>
                    <a:pt x="f20" y="f19"/>
                  </a:lnTo>
                  <a:lnTo>
                    <a:pt x="f21" y="f17"/>
                  </a:lnTo>
                  <a:cubicBezTo>
                    <a:pt x="f22" y="f23"/>
                    <a:pt x="f24" y="f25"/>
                    <a:pt x="f5" y="f25"/>
                  </a:cubicBezTo>
                  <a:cubicBezTo>
                    <a:pt x="f26" y="f25"/>
                    <a:pt x="f27" y="f23"/>
                    <a:pt x="f16" y="f17"/>
                  </a:cubicBezTo>
                  <a:close/>
                  <a:moveTo>
                    <a:pt x="f28" y="f2"/>
                  </a:moveTo>
                  <a:cubicBezTo>
                    <a:pt x="f29" y="f30"/>
                    <a:pt x="f31" y="f32"/>
                    <a:pt x="f33" y="f34"/>
                  </a:cubicBezTo>
                  <a:lnTo>
                    <a:pt x="f35" y="f36"/>
                  </a:lnTo>
                  <a:cubicBezTo>
                    <a:pt x="f35" y="f37"/>
                    <a:pt x="f38" y="f39"/>
                    <a:pt x="f40" y="f8"/>
                  </a:cubicBezTo>
                  <a:lnTo>
                    <a:pt x="f41" y="f42"/>
                  </a:lnTo>
                  <a:cubicBezTo>
                    <a:pt x="f2" y="f43"/>
                    <a:pt x="f44" y="f45"/>
                    <a:pt x="f46" y="f47"/>
                  </a:cubicBezTo>
                  <a:cubicBezTo>
                    <a:pt x="f48" y="f49"/>
                    <a:pt x="f50" y="f51"/>
                    <a:pt x="f52" y="f51"/>
                  </a:cubicBezTo>
                  <a:cubicBezTo>
                    <a:pt x="f53" y="f51"/>
                    <a:pt x="f54" y="f55"/>
                    <a:pt x="f56" y="f57"/>
                  </a:cubicBezTo>
                  <a:lnTo>
                    <a:pt x="f58" y="f59"/>
                  </a:lnTo>
                  <a:lnTo>
                    <a:pt x="f60" y="f59"/>
                  </a:lnTo>
                  <a:lnTo>
                    <a:pt x="f61" y="f57"/>
                  </a:lnTo>
                  <a:cubicBezTo>
                    <a:pt x="f62" y="f55"/>
                    <a:pt x="f63" y="f51"/>
                    <a:pt x="f64" y="f51"/>
                  </a:cubicBezTo>
                  <a:cubicBezTo>
                    <a:pt x="f65" y="f51"/>
                    <a:pt x="f66" y="f49"/>
                    <a:pt x="f67" y="f47"/>
                  </a:cubicBezTo>
                  <a:cubicBezTo>
                    <a:pt x="f68" y="f69"/>
                    <a:pt x="f3" y="f43"/>
                    <a:pt x="f70" y="f71"/>
                  </a:cubicBezTo>
                  <a:lnTo>
                    <a:pt x="f72" y="f73"/>
                  </a:lnTo>
                  <a:lnTo>
                    <a:pt x="f74" y="f75"/>
                  </a:lnTo>
                  <a:cubicBezTo>
                    <a:pt x="f76" y="f77"/>
                    <a:pt x="f78" y="f79"/>
                    <a:pt x="f19" y="f80"/>
                  </a:cubicBezTo>
                  <a:lnTo>
                    <a:pt x="f28" y="f2"/>
                  </a:ln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147" name="Google Shape;6041;p86">
              <a:extLst>
                <a:ext uri="{FF2B5EF4-FFF2-40B4-BE49-F238E27FC236}">
                  <a16:creationId xmlns:a16="http://schemas.microsoft.com/office/drawing/2014/main" id="{46E79D08-1330-927E-E8AE-27B5A8FA6AD9}"/>
                </a:ext>
              </a:extLst>
            </p:cNvPr>
            <p:cNvSpPr/>
            <p:nvPr/>
          </p:nvSpPr>
          <p:spPr>
            <a:xfrm>
              <a:off x="4156853" y="2753285"/>
              <a:ext cx="93643" cy="104470"/>
            </a:xfrm>
            <a:custGeom>
              <a:avLst/>
              <a:gdLst>
                <a:gd name="f0" fmla="val w"/>
                <a:gd name="f1" fmla="val h"/>
                <a:gd name="f2" fmla="val 0"/>
                <a:gd name="f3" fmla="val 2584"/>
                <a:gd name="f4" fmla="val 2864"/>
                <a:gd name="f5" fmla="val 630"/>
                <a:gd name="f6" fmla="val 252"/>
                <a:gd name="f7" fmla="val 1449"/>
                <a:gd name="f8" fmla="val 410"/>
                <a:gd name="f9" fmla="val 945"/>
                <a:gd name="f10" fmla="val 2395"/>
                <a:gd name="f11" fmla="val 1607"/>
                <a:gd name="f12" fmla="val 2836"/>
                <a:gd name="f13" fmla="val 1658"/>
                <a:gd name="f14" fmla="val 2855"/>
                <a:gd name="f15" fmla="val 1707"/>
                <a:gd name="f16" fmla="val 1753"/>
                <a:gd name="f17" fmla="val 1932"/>
                <a:gd name="f18" fmla="val 2067"/>
                <a:gd name="f19" fmla="val 2728"/>
                <a:gd name="f20" fmla="val 2143"/>
                <a:gd name="f21" fmla="val 2552"/>
                <a:gd name="f22" fmla="val 725"/>
                <a:gd name="f23" fmla="val 2458"/>
                <a:gd name="f24" fmla="val 473"/>
                <a:gd name="f25" fmla="val 2237"/>
                <a:gd name="f26" fmla="val 441"/>
                <a:gd name="f27" fmla="*/ f0 1 2584"/>
                <a:gd name="f28" fmla="*/ f1 1 2864"/>
                <a:gd name="f29" fmla="val f2"/>
                <a:gd name="f30" fmla="val f3"/>
                <a:gd name="f31" fmla="val f4"/>
                <a:gd name="f32" fmla="+- f31 0 f29"/>
                <a:gd name="f33" fmla="+- f30 0 f29"/>
                <a:gd name="f34" fmla="*/ f33 1 2584"/>
                <a:gd name="f35" fmla="*/ f32 1 2864"/>
                <a:gd name="f36" fmla="*/ f29 1 f34"/>
                <a:gd name="f37" fmla="*/ f30 1 f34"/>
                <a:gd name="f38" fmla="*/ f29 1 f35"/>
                <a:gd name="f39" fmla="*/ f31 1 f35"/>
                <a:gd name="f40" fmla="*/ f36 f27 1"/>
                <a:gd name="f41" fmla="*/ f37 f27 1"/>
                <a:gd name="f42" fmla="*/ f39 f28 1"/>
                <a:gd name="f43" fmla="*/ f38 f28 1"/>
              </a:gdLst>
              <a:ahLst/>
              <a:cxnLst>
                <a:cxn ang="3cd4">
                  <a:pos x="hc" y="t"/>
                </a:cxn>
                <a:cxn ang="0">
                  <a:pos x="r" y="vc"/>
                </a:cxn>
                <a:cxn ang="cd4">
                  <a:pos x="hc" y="b"/>
                </a:cxn>
                <a:cxn ang="cd2">
                  <a:pos x="l" y="vc"/>
                </a:cxn>
              </a:cxnLst>
              <a:rect l="f40" t="f43" r="f41" b="f42"/>
              <a:pathLst>
                <a:path w="2584" h="2864">
                  <a:moveTo>
                    <a:pt x="f5" y="f2"/>
                  </a:moveTo>
                  <a:cubicBezTo>
                    <a:pt x="f6" y="f7"/>
                    <a:pt x="f8" y="f9"/>
                    <a:pt x="f2" y="f10"/>
                  </a:cubicBezTo>
                  <a:lnTo>
                    <a:pt x="f11" y="f12"/>
                  </a:lnTo>
                  <a:cubicBezTo>
                    <a:pt x="f13" y="f14"/>
                    <a:pt x="f15" y="f4"/>
                    <a:pt x="f16" y="f4"/>
                  </a:cubicBezTo>
                  <a:cubicBezTo>
                    <a:pt x="f17" y="f4"/>
                    <a:pt x="f18" y="f19"/>
                    <a:pt x="f20" y="f21"/>
                  </a:cubicBezTo>
                  <a:lnTo>
                    <a:pt x="f3" y="f9"/>
                  </a:lnTo>
                  <a:cubicBezTo>
                    <a:pt x="f21" y="f22"/>
                    <a:pt x="f23" y="f24"/>
                    <a:pt x="f25" y="f26"/>
                  </a:cubicBezTo>
                  <a:lnTo>
                    <a:pt x="f5" y="f2"/>
                  </a:ln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grpSp>
      <p:grpSp>
        <p:nvGrpSpPr>
          <p:cNvPr id="148" name="Google Shape;6048;p86">
            <a:extLst>
              <a:ext uri="{FF2B5EF4-FFF2-40B4-BE49-F238E27FC236}">
                <a16:creationId xmlns:a16="http://schemas.microsoft.com/office/drawing/2014/main" id="{2A71522E-210E-4F64-6908-F09A4228704F}"/>
              </a:ext>
            </a:extLst>
          </p:cNvPr>
          <p:cNvGrpSpPr/>
          <p:nvPr/>
        </p:nvGrpSpPr>
        <p:grpSpPr>
          <a:xfrm>
            <a:off x="7184154" y="3435036"/>
            <a:ext cx="608964" cy="619072"/>
            <a:chOff x="6705286" y="2576276"/>
            <a:chExt cx="456723" cy="464304"/>
          </a:xfrm>
          <a:solidFill>
            <a:schemeClr val="bg1"/>
          </a:solidFill>
        </p:grpSpPr>
        <p:sp>
          <p:nvSpPr>
            <p:cNvPr id="149" name="Google Shape;6049;p86">
              <a:extLst>
                <a:ext uri="{FF2B5EF4-FFF2-40B4-BE49-F238E27FC236}">
                  <a16:creationId xmlns:a16="http://schemas.microsoft.com/office/drawing/2014/main" id="{2D7E9530-B81A-59BF-C2D0-5D4C2E1FFC23}"/>
                </a:ext>
              </a:extLst>
            </p:cNvPr>
            <p:cNvSpPr/>
            <p:nvPr/>
          </p:nvSpPr>
          <p:spPr>
            <a:xfrm>
              <a:off x="6981608" y="2578580"/>
              <a:ext cx="180401" cy="271677"/>
            </a:xfrm>
            <a:custGeom>
              <a:avLst/>
              <a:gdLst>
                <a:gd name="f0" fmla="val w"/>
                <a:gd name="f1" fmla="val h"/>
                <a:gd name="f2" fmla="val 0"/>
                <a:gd name="f3" fmla="val 4978"/>
                <a:gd name="f4" fmla="val 7448"/>
                <a:gd name="f5" fmla="val 2489"/>
                <a:gd name="f6" fmla="val 820"/>
                <a:gd name="f7" fmla="val 3403"/>
                <a:gd name="f8" fmla="val 4127"/>
                <a:gd name="f9" fmla="val 1576"/>
                <a:gd name="f10" fmla="val 2490"/>
                <a:gd name="f11" fmla="val 3372"/>
                <a:gd name="f12" fmla="val 4128"/>
                <a:gd name="f13" fmla="val 1575"/>
                <a:gd name="f14" fmla="val 819"/>
                <a:gd name="f15" fmla="val 1"/>
                <a:gd name="f16" fmla="val 1103"/>
                <a:gd name="f17" fmla="val 1104"/>
                <a:gd name="f18" fmla="val 3214"/>
                <a:gd name="f19" fmla="val 315"/>
                <a:gd name="f20" fmla="val 3845"/>
                <a:gd name="f21" fmla="val 4317"/>
                <a:gd name="f22" fmla="val 7058"/>
                <a:gd name="f23" fmla="val 7287"/>
                <a:gd name="f24" fmla="val 1012"/>
                <a:gd name="f25" fmla="val 1225"/>
                <a:gd name="f26" fmla="val 1334"/>
                <a:gd name="f27" fmla="val 1448"/>
                <a:gd name="f28" fmla="val 7406"/>
                <a:gd name="f29" fmla="val 1544"/>
                <a:gd name="f30" fmla="val 7310"/>
                <a:gd name="f31" fmla="val 6365"/>
                <a:gd name="f32" fmla="val 3434"/>
                <a:gd name="f33" fmla="val 3530"/>
                <a:gd name="f34" fmla="val 3640"/>
                <a:gd name="f35" fmla="val 3744"/>
                <a:gd name="f36" fmla="val 3948"/>
                <a:gd name="f37" fmla="val 4663"/>
                <a:gd name="f38" fmla="val 3875"/>
                <a:gd name="f39" fmla="*/ f0 1 4978"/>
                <a:gd name="f40" fmla="*/ f1 1 7448"/>
                <a:gd name="f41" fmla="val f2"/>
                <a:gd name="f42" fmla="val f3"/>
                <a:gd name="f43" fmla="val f4"/>
                <a:gd name="f44" fmla="+- f43 0 f41"/>
                <a:gd name="f45" fmla="+- f42 0 f41"/>
                <a:gd name="f46" fmla="*/ f45 1 4978"/>
                <a:gd name="f47" fmla="*/ f44 1 7448"/>
                <a:gd name="f48" fmla="*/ f41 1 f46"/>
                <a:gd name="f49" fmla="*/ f42 1 f46"/>
                <a:gd name="f50" fmla="*/ f41 1 f47"/>
                <a:gd name="f51" fmla="*/ f43 1 f47"/>
                <a:gd name="f52" fmla="*/ f48 f39 1"/>
                <a:gd name="f53" fmla="*/ f49 f39 1"/>
                <a:gd name="f54" fmla="*/ f51 f40 1"/>
                <a:gd name="f55" fmla="*/ f50 f40 1"/>
              </a:gdLst>
              <a:ahLst/>
              <a:cxnLst>
                <a:cxn ang="3cd4">
                  <a:pos x="hc" y="t"/>
                </a:cxn>
                <a:cxn ang="0">
                  <a:pos x="r" y="vc"/>
                </a:cxn>
                <a:cxn ang="cd4">
                  <a:pos x="hc" y="b"/>
                </a:cxn>
                <a:cxn ang="cd2">
                  <a:pos x="l" y="vc"/>
                </a:cxn>
              </a:cxnLst>
              <a:rect l="f52" t="f55" r="f53" b="f54"/>
              <a:pathLst>
                <a:path w="4978" h="7448">
                  <a:moveTo>
                    <a:pt x="f5" y="f6"/>
                  </a:moveTo>
                  <a:cubicBezTo>
                    <a:pt x="f7" y="f6"/>
                    <a:pt x="f8" y="f9"/>
                    <a:pt x="f8" y="f10"/>
                  </a:cubicBezTo>
                  <a:cubicBezTo>
                    <a:pt x="f8" y="f11"/>
                    <a:pt x="f7" y="f12"/>
                    <a:pt x="f5" y="f12"/>
                  </a:cubicBezTo>
                  <a:cubicBezTo>
                    <a:pt x="f13" y="f12"/>
                    <a:pt x="f14" y="f11"/>
                    <a:pt x="f14" y="f10"/>
                  </a:cubicBezTo>
                  <a:cubicBezTo>
                    <a:pt x="f14" y="f9"/>
                    <a:pt x="f13" y="f6"/>
                    <a:pt x="f5" y="f6"/>
                  </a:cubicBezTo>
                  <a:close/>
                  <a:moveTo>
                    <a:pt x="f5" y="f15"/>
                  </a:moveTo>
                  <a:cubicBezTo>
                    <a:pt x="f16" y="f15"/>
                    <a:pt x="f2" y="f17"/>
                    <a:pt x="f2" y="f10"/>
                  </a:cubicBezTo>
                  <a:cubicBezTo>
                    <a:pt x="f2" y="f18"/>
                    <a:pt x="f19" y="f20"/>
                    <a:pt x="f14" y="f21"/>
                  </a:cubicBezTo>
                  <a:lnTo>
                    <a:pt x="f14" y="f22"/>
                  </a:lnTo>
                  <a:cubicBezTo>
                    <a:pt x="f14" y="f23"/>
                    <a:pt x="f24" y="f4"/>
                    <a:pt x="f25" y="f4"/>
                  </a:cubicBezTo>
                  <a:cubicBezTo>
                    <a:pt x="f26" y="f4"/>
                    <a:pt x="f27" y="f28"/>
                    <a:pt x="f29" y="f30"/>
                  </a:cubicBezTo>
                  <a:lnTo>
                    <a:pt x="f5" y="f31"/>
                  </a:lnTo>
                  <a:lnTo>
                    <a:pt x="f32" y="f30"/>
                  </a:lnTo>
                  <a:cubicBezTo>
                    <a:pt x="f33" y="f28"/>
                    <a:pt x="f34" y="f4"/>
                    <a:pt x="f35" y="f4"/>
                  </a:cubicBezTo>
                  <a:cubicBezTo>
                    <a:pt x="f36" y="f4"/>
                    <a:pt x="f8" y="f23"/>
                    <a:pt x="f8" y="f22"/>
                  </a:cubicBezTo>
                  <a:lnTo>
                    <a:pt x="f8" y="f21"/>
                  </a:lnTo>
                  <a:cubicBezTo>
                    <a:pt x="f37" y="f20"/>
                    <a:pt x="f3" y="f18"/>
                    <a:pt x="f3" y="f10"/>
                  </a:cubicBezTo>
                  <a:cubicBezTo>
                    <a:pt x="f3" y="f17"/>
                    <a:pt x="f38" y="f15"/>
                    <a:pt x="f5" y="f15"/>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150" name="Google Shape;6050;p86">
              <a:extLst>
                <a:ext uri="{FF2B5EF4-FFF2-40B4-BE49-F238E27FC236}">
                  <a16:creationId xmlns:a16="http://schemas.microsoft.com/office/drawing/2014/main" id="{B18B99E1-C5D2-C259-B2CC-BFF3B5BF7B14}"/>
                </a:ext>
              </a:extLst>
            </p:cNvPr>
            <p:cNvSpPr/>
            <p:nvPr/>
          </p:nvSpPr>
          <p:spPr>
            <a:xfrm>
              <a:off x="6768087" y="2980797"/>
              <a:ext cx="391637" cy="59783"/>
            </a:xfrm>
            <a:custGeom>
              <a:avLst/>
              <a:gdLst>
                <a:gd name="f0" fmla="val w"/>
                <a:gd name="f1" fmla="val h"/>
                <a:gd name="f2" fmla="val 0"/>
                <a:gd name="f3" fmla="val 10807"/>
                <a:gd name="f4" fmla="val 1639"/>
                <a:gd name="f5" fmla="val 1450"/>
                <a:gd name="f6" fmla="val 1"/>
                <a:gd name="f7" fmla="val 1292"/>
                <a:gd name="f8" fmla="val 788"/>
                <a:gd name="f9" fmla="val 662"/>
                <a:gd name="f10" fmla="val 1387"/>
                <a:gd name="f11" fmla="val 8822"/>
                <a:gd name="f12" fmla="val 9799"/>
                <a:gd name="f13" fmla="val 10649"/>
                <a:gd name="f14" fmla="val 946"/>
                <a:gd name="f15" fmla="*/ f0 1 10807"/>
                <a:gd name="f16" fmla="*/ f1 1 1639"/>
                <a:gd name="f17" fmla="val f2"/>
                <a:gd name="f18" fmla="val f3"/>
                <a:gd name="f19" fmla="val f4"/>
                <a:gd name="f20" fmla="+- f19 0 f17"/>
                <a:gd name="f21" fmla="+- f18 0 f17"/>
                <a:gd name="f22" fmla="*/ f21 1 10807"/>
                <a:gd name="f23" fmla="*/ f20 1 1639"/>
                <a:gd name="f24" fmla="*/ f17 1 f22"/>
                <a:gd name="f25" fmla="*/ f18 1 f22"/>
                <a:gd name="f26" fmla="*/ f17 1 f23"/>
                <a:gd name="f27" fmla="*/ f19 1 f23"/>
                <a:gd name="f28" fmla="*/ f24 f15 1"/>
                <a:gd name="f29" fmla="*/ f25 f15 1"/>
                <a:gd name="f30" fmla="*/ f27 f16 1"/>
                <a:gd name="f31" fmla="*/ f26 f16 1"/>
              </a:gdLst>
              <a:ahLst/>
              <a:cxnLst>
                <a:cxn ang="3cd4">
                  <a:pos x="hc" y="t"/>
                </a:cxn>
                <a:cxn ang="0">
                  <a:pos x="r" y="vc"/>
                </a:cxn>
                <a:cxn ang="cd4">
                  <a:pos x="hc" y="b"/>
                </a:cxn>
                <a:cxn ang="cd2">
                  <a:pos x="l" y="vc"/>
                </a:cxn>
              </a:cxnLst>
              <a:rect l="f28" t="f31" r="f29" b="f30"/>
              <a:pathLst>
                <a:path w="10807" h="1639">
                  <a:moveTo>
                    <a:pt x="f5" y="f6"/>
                  </a:moveTo>
                  <a:cubicBezTo>
                    <a:pt x="f7" y="f8"/>
                    <a:pt x="f9" y="f10"/>
                    <a:pt x="f6" y="f4"/>
                  </a:cubicBezTo>
                  <a:lnTo>
                    <a:pt x="f11" y="f4"/>
                  </a:lnTo>
                  <a:cubicBezTo>
                    <a:pt x="f12" y="f4"/>
                    <a:pt x="f13" y="f14"/>
                    <a:pt x="f3" y="f6"/>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151" name="Google Shape;6051;p86">
              <a:extLst>
                <a:ext uri="{FF2B5EF4-FFF2-40B4-BE49-F238E27FC236}">
                  <a16:creationId xmlns:a16="http://schemas.microsoft.com/office/drawing/2014/main" id="{4F60C6EA-29CB-74B1-CDA0-60C7373AD25C}"/>
                </a:ext>
              </a:extLst>
            </p:cNvPr>
            <p:cNvSpPr/>
            <p:nvPr/>
          </p:nvSpPr>
          <p:spPr>
            <a:xfrm>
              <a:off x="6705286" y="2576276"/>
              <a:ext cx="397361" cy="431404"/>
            </a:xfrm>
            <a:custGeom>
              <a:avLst/>
              <a:gdLst>
                <a:gd name="f0" fmla="val w"/>
                <a:gd name="f1" fmla="val h"/>
                <a:gd name="f2" fmla="val 0"/>
                <a:gd name="f3" fmla="val 10965"/>
                <a:gd name="f4" fmla="val 11827"/>
                <a:gd name="f5" fmla="val 379"/>
                <a:gd name="f6" fmla="val 1"/>
                <a:gd name="f7" fmla="val 158"/>
                <a:gd name="f8" fmla="val 221"/>
                <a:gd name="f9" fmla="val 411"/>
                <a:gd name="f10" fmla="val 10618"/>
                <a:gd name="f11" fmla="val 11280"/>
                <a:gd name="f12" fmla="val 537"/>
                <a:gd name="f13" fmla="val 11815"/>
                <a:gd name="f14" fmla="val 1198"/>
                <a:gd name="f15" fmla="val 1247"/>
                <a:gd name="f16" fmla="val 11823"/>
                <a:gd name="f17" fmla="val 1295"/>
                <a:gd name="f18" fmla="val 11826"/>
                <a:gd name="f19" fmla="val 1342"/>
                <a:gd name="f20" fmla="val 1912"/>
                <a:gd name="f21" fmla="val 2395"/>
                <a:gd name="f22" fmla="val 11318"/>
                <a:gd name="f23" fmla="val 10650"/>
                <a:gd name="f24" fmla="val 10398"/>
                <a:gd name="f25" fmla="val 2584"/>
                <a:gd name="f26" fmla="val 10272"/>
                <a:gd name="f27" fmla="val 2836"/>
                <a:gd name="f28" fmla="val 8255"/>
                <a:gd name="f29" fmla="val 10807"/>
                <a:gd name="f30" fmla="val 8161"/>
                <a:gd name="f31" fmla="val 8098"/>
                <a:gd name="f32" fmla="val 10492"/>
                <a:gd name="f33" fmla="val 7972"/>
                <a:gd name="f34" fmla="val 10146"/>
                <a:gd name="f35" fmla="val 7625"/>
                <a:gd name="f36" fmla="val 9799"/>
                <a:gd name="f37" fmla="val 9547"/>
                <a:gd name="f38" fmla="val 8224"/>
                <a:gd name="f39" fmla="val 9232"/>
                <a:gd name="f40" fmla="val 8318"/>
                <a:gd name="f41" fmla="val 8917"/>
                <a:gd name="f42" fmla="val 7720"/>
                <a:gd name="f43" fmla="val 7783"/>
                <a:gd name="f44" fmla="val 7058"/>
                <a:gd name="f45" fmla="val 4664"/>
                <a:gd name="f46" fmla="val 7184"/>
                <a:gd name="f47" fmla="val 4065"/>
                <a:gd name="f48" fmla="val 6869"/>
                <a:gd name="f49" fmla="val 3309"/>
                <a:gd name="f50" fmla="val 2490"/>
                <a:gd name="f51" fmla="val 1513"/>
                <a:gd name="f52" fmla="val 7310"/>
                <a:gd name="f53" fmla="val 600"/>
                <a:gd name="f54" fmla="val 8035"/>
                <a:gd name="f55" fmla="*/ f0 1 10965"/>
                <a:gd name="f56" fmla="*/ f1 1 11827"/>
                <a:gd name="f57" fmla="val f2"/>
                <a:gd name="f58" fmla="val f3"/>
                <a:gd name="f59" fmla="val f4"/>
                <a:gd name="f60" fmla="+- f59 0 f57"/>
                <a:gd name="f61" fmla="+- f58 0 f57"/>
                <a:gd name="f62" fmla="*/ f61 1 10965"/>
                <a:gd name="f63" fmla="*/ f60 1 11827"/>
                <a:gd name="f64" fmla="*/ f57 1 f62"/>
                <a:gd name="f65" fmla="*/ f58 1 f62"/>
                <a:gd name="f66" fmla="*/ f57 1 f63"/>
                <a:gd name="f67" fmla="*/ f59 1 f63"/>
                <a:gd name="f68" fmla="*/ f64 f55 1"/>
                <a:gd name="f69" fmla="*/ f65 f55 1"/>
                <a:gd name="f70" fmla="*/ f67 f56 1"/>
                <a:gd name="f71" fmla="*/ f66 f56 1"/>
              </a:gdLst>
              <a:ahLst/>
              <a:cxnLst>
                <a:cxn ang="3cd4">
                  <a:pos x="hc" y="t"/>
                </a:cxn>
                <a:cxn ang="0">
                  <a:pos x="r" y="vc"/>
                </a:cxn>
                <a:cxn ang="cd4">
                  <a:pos x="hc" y="b"/>
                </a:cxn>
                <a:cxn ang="cd2">
                  <a:pos x="l" y="vc"/>
                </a:cxn>
              </a:cxnLst>
              <a:rect l="f68" t="f71" r="f69" b="f70"/>
              <a:pathLst>
                <a:path w="10965" h="11827">
                  <a:moveTo>
                    <a:pt x="f5" y="f6"/>
                  </a:moveTo>
                  <a:cubicBezTo>
                    <a:pt x="f7" y="f6"/>
                    <a:pt x="f6" y="f8"/>
                    <a:pt x="f6" y="f9"/>
                  </a:cubicBezTo>
                  <a:lnTo>
                    <a:pt x="f6" y="f10"/>
                  </a:lnTo>
                  <a:cubicBezTo>
                    <a:pt x="f6" y="f11"/>
                    <a:pt x="f12" y="f13"/>
                    <a:pt x="f14" y="f13"/>
                  </a:cubicBezTo>
                  <a:cubicBezTo>
                    <a:pt x="f15" y="f16"/>
                    <a:pt x="f17" y="f18"/>
                    <a:pt x="f19" y="f18"/>
                  </a:cubicBezTo>
                  <a:cubicBezTo>
                    <a:pt x="f20" y="f18"/>
                    <a:pt x="f21" y="f22"/>
                    <a:pt x="f21" y="f23"/>
                  </a:cubicBezTo>
                  <a:cubicBezTo>
                    <a:pt x="f21" y="f24"/>
                    <a:pt x="f25" y="f26"/>
                    <a:pt x="f27" y="f26"/>
                  </a:cubicBezTo>
                  <a:lnTo>
                    <a:pt x="f3" y="f26"/>
                  </a:lnTo>
                  <a:lnTo>
                    <a:pt x="f3" y="f28"/>
                  </a:lnTo>
                  <a:cubicBezTo>
                    <a:pt x="f29" y="f30"/>
                    <a:pt x="f23" y="f31"/>
                    <a:pt x="f32" y="f33"/>
                  </a:cubicBezTo>
                  <a:lnTo>
                    <a:pt x="f34" y="f35"/>
                  </a:lnTo>
                  <a:lnTo>
                    <a:pt x="f36" y="f33"/>
                  </a:lnTo>
                  <a:cubicBezTo>
                    <a:pt x="f37" y="f38"/>
                    <a:pt x="f39" y="f40"/>
                    <a:pt x="f41" y="f40"/>
                  </a:cubicBezTo>
                  <a:cubicBezTo>
                    <a:pt x="f28" y="f40"/>
                    <a:pt x="f42" y="f43"/>
                    <a:pt x="f42" y="f44"/>
                  </a:cubicBezTo>
                  <a:lnTo>
                    <a:pt x="f42" y="f45"/>
                  </a:lnTo>
                  <a:cubicBezTo>
                    <a:pt x="f46" y="f47"/>
                    <a:pt x="f48" y="f49"/>
                    <a:pt x="f48" y="f50"/>
                  </a:cubicBezTo>
                  <a:cubicBezTo>
                    <a:pt x="f48" y="f51"/>
                    <a:pt x="f52" y="f53"/>
                    <a:pt x="f54" y="f6"/>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grpSp>
      <p:grpSp>
        <p:nvGrpSpPr>
          <p:cNvPr id="152" name="Google Shape;5717;p85">
            <a:extLst>
              <a:ext uri="{FF2B5EF4-FFF2-40B4-BE49-F238E27FC236}">
                <a16:creationId xmlns:a16="http://schemas.microsoft.com/office/drawing/2014/main" id="{F8CEBA64-6862-AA6D-F45E-74B92603367E}"/>
              </a:ext>
            </a:extLst>
          </p:cNvPr>
          <p:cNvGrpSpPr/>
          <p:nvPr/>
        </p:nvGrpSpPr>
        <p:grpSpPr>
          <a:xfrm>
            <a:off x="5667554" y="4698066"/>
            <a:ext cx="656503" cy="517245"/>
            <a:chOff x="5567836" y="3523548"/>
            <a:chExt cx="492377" cy="387934"/>
          </a:xfrm>
          <a:solidFill>
            <a:schemeClr val="bg1"/>
          </a:solidFill>
        </p:grpSpPr>
        <p:sp>
          <p:nvSpPr>
            <p:cNvPr id="153" name="Google Shape;5718;p85">
              <a:extLst>
                <a:ext uri="{FF2B5EF4-FFF2-40B4-BE49-F238E27FC236}">
                  <a16:creationId xmlns:a16="http://schemas.microsoft.com/office/drawing/2014/main" id="{70C772DF-8D06-5FA0-55BB-3DF97C6B3D6D}"/>
                </a:ext>
              </a:extLst>
            </p:cNvPr>
            <p:cNvSpPr/>
            <p:nvPr/>
          </p:nvSpPr>
          <p:spPr>
            <a:xfrm>
              <a:off x="5691198" y="3523548"/>
              <a:ext cx="110230" cy="139976"/>
            </a:xfrm>
            <a:custGeom>
              <a:avLst/>
              <a:gdLst>
                <a:gd name="f0" fmla="val w"/>
                <a:gd name="f1" fmla="val h"/>
                <a:gd name="f2" fmla="val 0"/>
                <a:gd name="f3" fmla="val 4518"/>
                <a:gd name="f4" fmla="val 5737"/>
                <a:gd name="f5" fmla="val 2259"/>
                <a:gd name="f6" fmla="val 793"/>
                <a:gd name="f7" fmla="val 1"/>
                <a:gd name="f8" fmla="val 2469"/>
                <a:gd name="f9" fmla="val 3478"/>
                <a:gd name="f10" fmla="val 4725"/>
                <a:gd name="f11" fmla="val 1013"/>
                <a:gd name="f12" fmla="val 5733"/>
                <a:gd name="f13" fmla="val 5736"/>
                <a:gd name="f14" fmla="val 3506"/>
                <a:gd name="f15" fmla="val 3729"/>
                <a:gd name="f16" fmla="*/ f0 1 4518"/>
                <a:gd name="f17" fmla="*/ f1 1 5737"/>
                <a:gd name="f18" fmla="val f2"/>
                <a:gd name="f19" fmla="val f3"/>
                <a:gd name="f20" fmla="val f4"/>
                <a:gd name="f21" fmla="+- f20 0 f18"/>
                <a:gd name="f22" fmla="+- f19 0 f18"/>
                <a:gd name="f23" fmla="*/ f22 1 4518"/>
                <a:gd name="f24" fmla="*/ f21 1 5737"/>
                <a:gd name="f25" fmla="*/ f18 1 f23"/>
                <a:gd name="f26" fmla="*/ f19 1 f23"/>
                <a:gd name="f27" fmla="*/ f18 1 f24"/>
                <a:gd name="f28" fmla="*/ f20 1 f24"/>
                <a:gd name="f29" fmla="*/ f25 f16 1"/>
                <a:gd name="f30" fmla="*/ f26 f16 1"/>
                <a:gd name="f31" fmla="*/ f28 f17 1"/>
                <a:gd name="f32" fmla="*/ f27 f17 1"/>
              </a:gdLst>
              <a:ahLst/>
              <a:cxnLst>
                <a:cxn ang="3cd4">
                  <a:pos x="hc" y="t"/>
                </a:cxn>
                <a:cxn ang="0">
                  <a:pos x="r" y="vc"/>
                </a:cxn>
                <a:cxn ang="cd4">
                  <a:pos x="hc" y="b"/>
                </a:cxn>
                <a:cxn ang="cd2">
                  <a:pos x="l" y="vc"/>
                </a:cxn>
              </a:cxnLst>
              <a:rect l="f29" t="f32" r="f30" b="f31"/>
              <a:pathLst>
                <a:path w="4518" h="5737">
                  <a:moveTo>
                    <a:pt x="f5" y="f2"/>
                  </a:moveTo>
                  <a:cubicBezTo>
                    <a:pt x="f6" y="f2"/>
                    <a:pt x="f7" y="f8"/>
                    <a:pt x="f7" y="f9"/>
                  </a:cubicBezTo>
                  <a:cubicBezTo>
                    <a:pt x="f7" y="f10"/>
                    <a:pt x="f11" y="f12"/>
                    <a:pt x="f5" y="f13"/>
                  </a:cubicBezTo>
                  <a:cubicBezTo>
                    <a:pt x="f14" y="f12"/>
                    <a:pt x="f3" y="f10"/>
                    <a:pt x="f3" y="f9"/>
                  </a:cubicBezTo>
                  <a:cubicBezTo>
                    <a:pt x="f3" y="f8"/>
                    <a:pt x="f15" y="f2"/>
                    <a:pt x="f5" y="f2"/>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154" name="Google Shape;5719;p85">
              <a:extLst>
                <a:ext uri="{FF2B5EF4-FFF2-40B4-BE49-F238E27FC236}">
                  <a16:creationId xmlns:a16="http://schemas.microsoft.com/office/drawing/2014/main" id="{1D392100-628A-6F49-220C-D88265EF895A}"/>
                </a:ext>
              </a:extLst>
            </p:cNvPr>
            <p:cNvSpPr/>
            <p:nvPr/>
          </p:nvSpPr>
          <p:spPr>
            <a:xfrm>
              <a:off x="5567836" y="3639321"/>
              <a:ext cx="137196" cy="132898"/>
            </a:xfrm>
            <a:custGeom>
              <a:avLst/>
              <a:gdLst>
                <a:gd name="f0" fmla="val w"/>
                <a:gd name="f1" fmla="val h"/>
                <a:gd name="f2" fmla="val 0"/>
                <a:gd name="f3" fmla="val 5623"/>
                <a:gd name="f4" fmla="val 5447"/>
                <a:gd name="f5" fmla="val 1951"/>
                <a:gd name="f6" fmla="val 1711"/>
                <a:gd name="f7" fmla="val 1480"/>
                <a:gd name="f8" fmla="val 53"/>
                <a:gd name="f9" fmla="val 1269"/>
                <a:gd name="f10" fmla="val 175"/>
                <a:gd name="f11" fmla="val 1"/>
                <a:gd name="f12" fmla="val 907"/>
                <a:gd name="f13" fmla="val 582"/>
                <a:gd name="f14" fmla="val 3443"/>
                <a:gd name="f15" fmla="val 1088"/>
                <a:gd name="f16" fmla="val 4316"/>
                <a:gd name="f17" fmla="val 1506"/>
                <a:gd name="f18" fmla="val 5041"/>
                <a:gd name="f19" fmla="val 2265"/>
                <a:gd name="f20" fmla="val 3045"/>
                <a:gd name="f21" fmla="val 3428"/>
                <a:gd name="f22" fmla="val 3816"/>
                <a:gd name="f23" fmla="val 5349"/>
                <a:gd name="f24" fmla="val 4172"/>
                <a:gd name="f25" fmla="val 5144"/>
                <a:gd name="f26" fmla="val 5253"/>
                <a:gd name="f27" fmla="val 4521"/>
                <a:gd name="f28" fmla="val 3138"/>
                <a:gd name="f29" fmla="val 5000"/>
                <a:gd name="f30" fmla="val 2057"/>
                <a:gd name="f31" fmla="val 4578"/>
                <a:gd name="f32" fmla="val 1330"/>
                <a:gd name="f33" fmla="val 3149"/>
                <a:gd name="f34" fmla="*/ f0 1 5623"/>
                <a:gd name="f35" fmla="*/ f1 1 5447"/>
                <a:gd name="f36" fmla="val f2"/>
                <a:gd name="f37" fmla="val f3"/>
                <a:gd name="f38" fmla="val f4"/>
                <a:gd name="f39" fmla="+- f38 0 f36"/>
                <a:gd name="f40" fmla="+- f37 0 f36"/>
                <a:gd name="f41" fmla="*/ f40 1 5623"/>
                <a:gd name="f42" fmla="*/ f39 1 5447"/>
                <a:gd name="f43" fmla="*/ f36 1 f41"/>
                <a:gd name="f44" fmla="*/ f37 1 f41"/>
                <a:gd name="f45" fmla="*/ f36 1 f42"/>
                <a:gd name="f46" fmla="*/ f38 1 f42"/>
                <a:gd name="f47" fmla="*/ f43 f34 1"/>
                <a:gd name="f48" fmla="*/ f44 f34 1"/>
                <a:gd name="f49" fmla="*/ f46 f35 1"/>
                <a:gd name="f50" fmla="*/ f45 f35 1"/>
              </a:gdLst>
              <a:ahLst/>
              <a:cxnLst>
                <a:cxn ang="3cd4">
                  <a:pos x="hc" y="t"/>
                </a:cxn>
                <a:cxn ang="0">
                  <a:pos x="r" y="vc"/>
                </a:cxn>
                <a:cxn ang="cd4">
                  <a:pos x="hc" y="b"/>
                </a:cxn>
                <a:cxn ang="cd2">
                  <a:pos x="l" y="vc"/>
                </a:cxn>
              </a:cxnLst>
              <a:rect l="f47" t="f50" r="f48" b="f49"/>
              <a:pathLst>
                <a:path w="5623" h="5447">
                  <a:moveTo>
                    <a:pt x="f5" y="f2"/>
                  </a:moveTo>
                  <a:cubicBezTo>
                    <a:pt x="f6" y="f2"/>
                    <a:pt x="f7" y="f8"/>
                    <a:pt x="f9" y="f10"/>
                  </a:cubicBezTo>
                  <a:cubicBezTo>
                    <a:pt x="f11" y="f12"/>
                    <a:pt x="f13" y="f14"/>
                    <a:pt x="f15" y="f16"/>
                  </a:cubicBezTo>
                  <a:cubicBezTo>
                    <a:pt x="f17" y="f18"/>
                    <a:pt x="f19" y="f4"/>
                    <a:pt x="f20" y="f4"/>
                  </a:cubicBezTo>
                  <a:cubicBezTo>
                    <a:pt x="f21" y="f4"/>
                    <a:pt x="f22" y="f23"/>
                    <a:pt x="f24" y="f25"/>
                  </a:cubicBezTo>
                  <a:cubicBezTo>
                    <a:pt x="f26" y="f27"/>
                    <a:pt x="f3" y="f28"/>
                    <a:pt x="f29" y="f30"/>
                  </a:cubicBezTo>
                  <a:cubicBezTo>
                    <a:pt x="f31" y="f32"/>
                    <a:pt x="f33" y="f2"/>
                    <a:pt x="f5" y="f2"/>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155" name="Google Shape;5720;p85">
              <a:extLst>
                <a:ext uri="{FF2B5EF4-FFF2-40B4-BE49-F238E27FC236}">
                  <a16:creationId xmlns:a16="http://schemas.microsoft.com/office/drawing/2014/main" id="{5DD90750-EB47-58BD-142A-7CA012C93DEC}"/>
                </a:ext>
              </a:extLst>
            </p:cNvPr>
            <p:cNvSpPr/>
            <p:nvPr/>
          </p:nvSpPr>
          <p:spPr>
            <a:xfrm>
              <a:off x="5828952" y="3523548"/>
              <a:ext cx="110230" cy="139976"/>
            </a:xfrm>
            <a:custGeom>
              <a:avLst/>
              <a:gdLst>
                <a:gd name="f0" fmla="val w"/>
                <a:gd name="f1" fmla="val h"/>
                <a:gd name="f2" fmla="val 0"/>
                <a:gd name="f3" fmla="val 4518"/>
                <a:gd name="f4" fmla="val 5737"/>
                <a:gd name="f5" fmla="val 2259"/>
                <a:gd name="f6" fmla="val 793"/>
                <a:gd name="f7" fmla="val 1"/>
                <a:gd name="f8" fmla="val 2469"/>
                <a:gd name="f9" fmla="val 3478"/>
                <a:gd name="f10" fmla="val 4725"/>
                <a:gd name="f11" fmla="val 1013"/>
                <a:gd name="f12" fmla="val 5736"/>
                <a:gd name="f13" fmla="val 3506"/>
                <a:gd name="f14" fmla="val 3729"/>
                <a:gd name="f15" fmla="*/ f0 1 4518"/>
                <a:gd name="f16" fmla="*/ f1 1 5737"/>
                <a:gd name="f17" fmla="val f2"/>
                <a:gd name="f18" fmla="val f3"/>
                <a:gd name="f19" fmla="val f4"/>
                <a:gd name="f20" fmla="+- f19 0 f17"/>
                <a:gd name="f21" fmla="+- f18 0 f17"/>
                <a:gd name="f22" fmla="*/ f21 1 4518"/>
                <a:gd name="f23" fmla="*/ f20 1 5737"/>
                <a:gd name="f24" fmla="*/ f17 1 f22"/>
                <a:gd name="f25" fmla="*/ f18 1 f22"/>
                <a:gd name="f26" fmla="*/ f17 1 f23"/>
                <a:gd name="f27" fmla="*/ f19 1 f23"/>
                <a:gd name="f28" fmla="*/ f24 f15 1"/>
                <a:gd name="f29" fmla="*/ f25 f15 1"/>
                <a:gd name="f30" fmla="*/ f27 f16 1"/>
                <a:gd name="f31" fmla="*/ f26 f16 1"/>
              </a:gdLst>
              <a:ahLst/>
              <a:cxnLst>
                <a:cxn ang="3cd4">
                  <a:pos x="hc" y="t"/>
                </a:cxn>
                <a:cxn ang="0">
                  <a:pos x="r" y="vc"/>
                </a:cxn>
                <a:cxn ang="cd4">
                  <a:pos x="hc" y="b"/>
                </a:cxn>
                <a:cxn ang="cd2">
                  <a:pos x="l" y="vc"/>
                </a:cxn>
              </a:cxnLst>
              <a:rect l="f28" t="f31" r="f29" b="f30"/>
              <a:pathLst>
                <a:path w="4518" h="5737">
                  <a:moveTo>
                    <a:pt x="f5" y="f2"/>
                  </a:moveTo>
                  <a:cubicBezTo>
                    <a:pt x="f6" y="f2"/>
                    <a:pt x="f7" y="f8"/>
                    <a:pt x="f7" y="f9"/>
                  </a:cubicBezTo>
                  <a:cubicBezTo>
                    <a:pt x="f7" y="f10"/>
                    <a:pt x="f11" y="f12"/>
                    <a:pt x="f5" y="f12"/>
                  </a:cubicBezTo>
                  <a:cubicBezTo>
                    <a:pt x="f13" y="f12"/>
                    <a:pt x="f3" y="f10"/>
                    <a:pt x="f3" y="f9"/>
                  </a:cubicBezTo>
                  <a:cubicBezTo>
                    <a:pt x="f3" y="f8"/>
                    <a:pt x="f14" y="f2"/>
                    <a:pt x="f5" y="f2"/>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156" name="Google Shape;5721;p85">
              <a:extLst>
                <a:ext uri="{FF2B5EF4-FFF2-40B4-BE49-F238E27FC236}">
                  <a16:creationId xmlns:a16="http://schemas.microsoft.com/office/drawing/2014/main" id="{BB745F18-7217-34FC-1C36-1E848FEB062B}"/>
                </a:ext>
              </a:extLst>
            </p:cNvPr>
            <p:cNvSpPr/>
            <p:nvPr/>
          </p:nvSpPr>
          <p:spPr>
            <a:xfrm>
              <a:off x="5925138" y="3638827"/>
              <a:ext cx="135075" cy="132926"/>
            </a:xfrm>
            <a:custGeom>
              <a:avLst/>
              <a:gdLst>
                <a:gd name="f0" fmla="val w"/>
                <a:gd name="f1" fmla="val h"/>
                <a:gd name="f2" fmla="val 0"/>
                <a:gd name="f3" fmla="val 5536"/>
                <a:gd name="f4" fmla="val 5448"/>
                <a:gd name="f5" fmla="val 3670"/>
                <a:gd name="f6" fmla="val 1"/>
                <a:gd name="f7" fmla="val 2471"/>
                <a:gd name="f8" fmla="val 1045"/>
                <a:gd name="f9" fmla="val 1330"/>
                <a:gd name="f10" fmla="val 624"/>
                <a:gd name="f11" fmla="val 2059"/>
                <a:gd name="f12" fmla="val 3137"/>
                <a:gd name="f13" fmla="val 371"/>
                <a:gd name="f14" fmla="val 4523"/>
                <a:gd name="f15" fmla="val 1452"/>
                <a:gd name="f16" fmla="val 5146"/>
                <a:gd name="f17" fmla="val 1808"/>
                <a:gd name="f18" fmla="val 5351"/>
                <a:gd name="f19" fmla="val 2199"/>
                <a:gd name="f20" fmla="val 2586"/>
                <a:gd name="f21" fmla="val 3381"/>
                <a:gd name="f22" fmla="val 4158"/>
                <a:gd name="f23" fmla="val 5039"/>
                <a:gd name="f24" fmla="val 4575"/>
                <a:gd name="f25" fmla="val 4318"/>
                <a:gd name="f26" fmla="val 5168"/>
                <a:gd name="f27" fmla="val 3288"/>
                <a:gd name="f28" fmla="val 5535"/>
                <a:gd name="f29" fmla="val 858"/>
                <a:gd name="f30" fmla="val 4355"/>
                <a:gd name="f31" fmla="val 177"/>
                <a:gd name="f32" fmla="val 4142"/>
                <a:gd name="f33" fmla="val 54"/>
                <a:gd name="f34" fmla="val 3911"/>
                <a:gd name="f35" fmla="*/ f0 1 5536"/>
                <a:gd name="f36" fmla="*/ f1 1 5448"/>
                <a:gd name="f37" fmla="val f2"/>
                <a:gd name="f38" fmla="val f3"/>
                <a:gd name="f39" fmla="val f4"/>
                <a:gd name="f40" fmla="+- f39 0 f37"/>
                <a:gd name="f41" fmla="+- f38 0 f37"/>
                <a:gd name="f42" fmla="*/ f41 1 5536"/>
                <a:gd name="f43" fmla="*/ f40 1 5448"/>
                <a:gd name="f44" fmla="*/ f37 1 f42"/>
                <a:gd name="f45" fmla="*/ f38 1 f42"/>
                <a:gd name="f46" fmla="*/ f37 1 f43"/>
                <a:gd name="f47" fmla="*/ f39 1 f43"/>
                <a:gd name="f48" fmla="*/ f44 f35 1"/>
                <a:gd name="f49" fmla="*/ f45 f35 1"/>
                <a:gd name="f50" fmla="*/ f47 f36 1"/>
                <a:gd name="f51" fmla="*/ f46 f36 1"/>
              </a:gdLst>
              <a:ahLst/>
              <a:cxnLst>
                <a:cxn ang="3cd4">
                  <a:pos x="hc" y="t"/>
                </a:cxn>
                <a:cxn ang="0">
                  <a:pos x="r" y="vc"/>
                </a:cxn>
                <a:cxn ang="cd4">
                  <a:pos x="hc" y="b"/>
                </a:cxn>
                <a:cxn ang="cd2">
                  <a:pos x="l" y="vc"/>
                </a:cxn>
              </a:cxnLst>
              <a:rect l="f48" t="f51" r="f49" b="f50"/>
              <a:pathLst>
                <a:path w="5536" h="5448">
                  <a:moveTo>
                    <a:pt x="f5" y="f6"/>
                  </a:moveTo>
                  <a:cubicBezTo>
                    <a:pt x="f7" y="f6"/>
                    <a:pt x="f8" y="f9"/>
                    <a:pt x="f10" y="f11"/>
                  </a:cubicBezTo>
                  <a:cubicBezTo>
                    <a:pt x="f6" y="f12"/>
                    <a:pt x="f13" y="f14"/>
                    <a:pt x="f15" y="f16"/>
                  </a:cubicBezTo>
                  <a:cubicBezTo>
                    <a:pt x="f17" y="f18"/>
                    <a:pt x="f19" y="f4"/>
                    <a:pt x="f20" y="f4"/>
                  </a:cubicBezTo>
                  <a:cubicBezTo>
                    <a:pt x="f21" y="f4"/>
                    <a:pt x="f22" y="f23"/>
                    <a:pt x="f24" y="f25"/>
                  </a:cubicBezTo>
                  <a:cubicBezTo>
                    <a:pt x="f26" y="f27"/>
                    <a:pt x="f28" y="f29"/>
                    <a:pt x="f30" y="f31"/>
                  </a:cubicBezTo>
                  <a:cubicBezTo>
                    <a:pt x="f32" y="f33"/>
                    <a:pt x="f34" y="f6"/>
                    <a:pt x="f5" y="f6"/>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157" name="Google Shape;5722;p85">
              <a:extLst>
                <a:ext uri="{FF2B5EF4-FFF2-40B4-BE49-F238E27FC236}">
                  <a16:creationId xmlns:a16="http://schemas.microsoft.com/office/drawing/2014/main" id="{F8F8FAFF-FFF6-E026-4E18-083A8DDA80CF}"/>
                </a:ext>
              </a:extLst>
            </p:cNvPr>
            <p:cNvSpPr/>
            <p:nvPr/>
          </p:nvSpPr>
          <p:spPr>
            <a:xfrm>
              <a:off x="5663656" y="3691039"/>
              <a:ext cx="303105" cy="220443"/>
            </a:xfrm>
            <a:custGeom>
              <a:avLst/>
              <a:gdLst>
                <a:gd name="f0" fmla="val w"/>
                <a:gd name="f1" fmla="val h"/>
                <a:gd name="f2" fmla="val 0"/>
                <a:gd name="f3" fmla="val 12423"/>
                <a:gd name="f4" fmla="val 9035"/>
                <a:gd name="f5" fmla="val 6213"/>
                <a:gd name="f6" fmla="val 1"/>
                <a:gd name="f7" fmla="val 5234"/>
                <a:gd name="f8" fmla="val 2259"/>
                <a:gd name="f9" fmla="val 2822"/>
                <a:gd name="f10" fmla="val 3147"/>
                <a:gd name="f11" fmla="val 3376"/>
                <a:gd name="f12" fmla="val 2121"/>
                <a:gd name="f13" fmla="val 3584"/>
                <a:gd name="f14" fmla="val 1907"/>
                <a:gd name="f15" fmla="val 3671"/>
                <a:gd name="f16" fmla="val 750"/>
                <a:gd name="f17" fmla="val 4144"/>
                <a:gd name="f18" fmla="val 5141"/>
                <a:gd name="f19" fmla="val 6210"/>
                <a:gd name="f20" fmla="val 7767"/>
                <a:gd name="f21" fmla="val 1521"/>
                <a:gd name="f22" fmla="val 9034"/>
                <a:gd name="f23" fmla="val 3388"/>
                <a:gd name="f24" fmla="val 3400"/>
                <a:gd name="f25" fmla="val 3413"/>
                <a:gd name="f26" fmla="val 3425"/>
                <a:gd name="f27" fmla="val 3753"/>
                <a:gd name="f28" fmla="val 4081"/>
                <a:gd name="f29" fmla="val 8995"/>
                <a:gd name="f30" fmla="val 4400"/>
                <a:gd name="f31" fmla="val 8917"/>
                <a:gd name="f32" fmla="val 4995"/>
                <a:gd name="f33" fmla="val 8766"/>
                <a:gd name="f34" fmla="val 5604"/>
                <a:gd name="f35" fmla="val 8691"/>
                <a:gd name="f36" fmla="val 6823"/>
                <a:gd name="f37" fmla="val 7432"/>
                <a:gd name="f38" fmla="val 8029"/>
                <a:gd name="f39" fmla="val 8345"/>
                <a:gd name="f40" fmla="val 8670"/>
                <a:gd name="f41" fmla="val 8998"/>
                <a:gd name="f42" fmla="val 9010"/>
                <a:gd name="f43" fmla="val 9022"/>
                <a:gd name="f44" fmla="val 10901"/>
                <a:gd name="f45" fmla="val 12422"/>
                <a:gd name="f46" fmla="val 5138"/>
                <a:gd name="f47" fmla="val 11675"/>
                <a:gd name="f48" fmla="val 4141"/>
                <a:gd name="f49" fmla="val 10516"/>
                <a:gd name="f50" fmla="val 10302"/>
                <a:gd name="f51" fmla="val 10164"/>
                <a:gd name="f52" fmla="val 7191"/>
                <a:gd name="f53" fmla="*/ f0 1 12423"/>
                <a:gd name="f54" fmla="*/ f1 1 9035"/>
                <a:gd name="f55" fmla="val f2"/>
                <a:gd name="f56" fmla="val f3"/>
                <a:gd name="f57" fmla="val f4"/>
                <a:gd name="f58" fmla="+- f57 0 f55"/>
                <a:gd name="f59" fmla="+- f56 0 f55"/>
                <a:gd name="f60" fmla="*/ f59 1 12423"/>
                <a:gd name="f61" fmla="*/ f58 1 9035"/>
                <a:gd name="f62" fmla="*/ f55 1 f60"/>
                <a:gd name="f63" fmla="*/ f56 1 f60"/>
                <a:gd name="f64" fmla="*/ f55 1 f61"/>
                <a:gd name="f65" fmla="*/ f57 1 f61"/>
                <a:gd name="f66" fmla="*/ f62 f53 1"/>
                <a:gd name="f67" fmla="*/ f63 f53 1"/>
                <a:gd name="f68" fmla="*/ f65 f54 1"/>
                <a:gd name="f69" fmla="*/ f64 f54 1"/>
              </a:gdLst>
              <a:ahLst/>
              <a:cxnLst>
                <a:cxn ang="3cd4">
                  <a:pos x="hc" y="t"/>
                </a:cxn>
                <a:cxn ang="0">
                  <a:pos x="r" y="vc"/>
                </a:cxn>
                <a:cxn ang="cd4">
                  <a:pos x="hc" y="b"/>
                </a:cxn>
                <a:cxn ang="cd2">
                  <a:pos x="l" y="vc"/>
                </a:cxn>
              </a:cxnLst>
              <a:rect l="f66" t="f69" r="f67" b="f68"/>
              <a:pathLst>
                <a:path w="12423" h="9035">
                  <a:moveTo>
                    <a:pt x="f5" y="f6"/>
                  </a:moveTo>
                  <a:cubicBezTo>
                    <a:pt x="f7" y="f6"/>
                    <a:pt x="f8" y="f6"/>
                    <a:pt x="f8" y="f9"/>
                  </a:cubicBezTo>
                  <a:lnTo>
                    <a:pt x="f8" y="f10"/>
                  </a:lnTo>
                  <a:cubicBezTo>
                    <a:pt x="f8" y="f11"/>
                    <a:pt x="f12" y="f13"/>
                    <a:pt x="f14" y="f15"/>
                  </a:cubicBezTo>
                  <a:cubicBezTo>
                    <a:pt x="f16" y="f17"/>
                    <a:pt x="f6" y="f18"/>
                    <a:pt x="f6" y="f19"/>
                  </a:cubicBezTo>
                  <a:cubicBezTo>
                    <a:pt x="f6" y="f20"/>
                    <a:pt x="f21" y="f22"/>
                    <a:pt x="f23" y="f22"/>
                  </a:cubicBezTo>
                  <a:cubicBezTo>
                    <a:pt x="f24" y="f4"/>
                    <a:pt x="f25" y="f4"/>
                    <a:pt x="f26" y="f4"/>
                  </a:cubicBezTo>
                  <a:cubicBezTo>
                    <a:pt x="f27" y="f4"/>
                    <a:pt x="f28" y="f29"/>
                    <a:pt x="f30" y="f31"/>
                  </a:cubicBezTo>
                  <a:cubicBezTo>
                    <a:pt x="f32" y="f33"/>
                    <a:pt x="f34" y="f35"/>
                    <a:pt x="f5" y="f35"/>
                  </a:cubicBezTo>
                  <a:cubicBezTo>
                    <a:pt x="f36" y="f35"/>
                    <a:pt x="f37" y="f33"/>
                    <a:pt x="f38" y="f31"/>
                  </a:cubicBezTo>
                  <a:cubicBezTo>
                    <a:pt x="f39" y="f29"/>
                    <a:pt x="f40" y="f4"/>
                    <a:pt x="f41" y="f4"/>
                  </a:cubicBezTo>
                  <a:cubicBezTo>
                    <a:pt x="f42" y="f4"/>
                    <a:pt x="f43" y="f4"/>
                    <a:pt x="f22" y="f22"/>
                  </a:cubicBezTo>
                  <a:cubicBezTo>
                    <a:pt x="f44" y="f22"/>
                    <a:pt x="f45" y="f20"/>
                    <a:pt x="f45" y="f19"/>
                  </a:cubicBezTo>
                  <a:cubicBezTo>
                    <a:pt x="f45" y="f46"/>
                    <a:pt x="f47" y="f48"/>
                    <a:pt x="f49" y="f15"/>
                  </a:cubicBezTo>
                  <a:cubicBezTo>
                    <a:pt x="f50" y="f13"/>
                    <a:pt x="f51" y="f11"/>
                    <a:pt x="f51" y="f10"/>
                  </a:cubicBezTo>
                  <a:lnTo>
                    <a:pt x="f51" y="f9"/>
                  </a:lnTo>
                  <a:cubicBezTo>
                    <a:pt x="f51" y="f6"/>
                    <a:pt x="f52" y="f6"/>
                    <a:pt x="f5" y="f6"/>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grpSp>
      <p:grpSp>
        <p:nvGrpSpPr>
          <p:cNvPr id="158" name="Google Shape;5723;p85">
            <a:extLst>
              <a:ext uri="{FF2B5EF4-FFF2-40B4-BE49-F238E27FC236}">
                <a16:creationId xmlns:a16="http://schemas.microsoft.com/office/drawing/2014/main" id="{7C9BA686-B465-917B-9C21-37830FF685CA}"/>
              </a:ext>
            </a:extLst>
          </p:cNvPr>
          <p:cNvGrpSpPr/>
          <p:nvPr/>
        </p:nvGrpSpPr>
        <p:grpSpPr>
          <a:xfrm>
            <a:off x="2347707" y="3461129"/>
            <a:ext cx="741944" cy="609831"/>
            <a:chOff x="3077952" y="2595844"/>
            <a:chExt cx="556458" cy="457373"/>
          </a:xfrm>
          <a:solidFill>
            <a:schemeClr val="bg1"/>
          </a:solidFill>
        </p:grpSpPr>
        <p:sp>
          <p:nvSpPr>
            <p:cNvPr id="159" name="Google Shape;5724;p85">
              <a:extLst>
                <a:ext uri="{FF2B5EF4-FFF2-40B4-BE49-F238E27FC236}">
                  <a16:creationId xmlns:a16="http://schemas.microsoft.com/office/drawing/2014/main" id="{56479114-CB30-3767-F66E-8C5D0910F982}"/>
                </a:ext>
              </a:extLst>
            </p:cNvPr>
            <p:cNvSpPr/>
            <p:nvPr/>
          </p:nvSpPr>
          <p:spPr>
            <a:xfrm>
              <a:off x="3319445" y="2595844"/>
              <a:ext cx="147739" cy="103866"/>
            </a:xfrm>
            <a:custGeom>
              <a:avLst/>
              <a:gdLst>
                <a:gd name="f0" fmla="val w"/>
                <a:gd name="f1" fmla="val h"/>
                <a:gd name="f2" fmla="val 0"/>
                <a:gd name="f3" fmla="val 5132"/>
                <a:gd name="f4" fmla="val 3608"/>
                <a:gd name="f5" fmla="val 567"/>
                <a:gd name="f6" fmla="val 254"/>
                <a:gd name="f7" fmla="val 1"/>
                <a:gd name="f8" fmla="val 253"/>
                <a:gd name="f9" fmla="val 563"/>
                <a:gd name="f10" fmla="val 7"/>
                <a:gd name="f11" fmla="val 1662"/>
                <a:gd name="f12" fmla="val 368"/>
                <a:gd name="f13" fmla="val 2731"/>
                <a:gd name="f14" fmla="val 1034"/>
                <a:gd name="f15" fmla="val 2097"/>
                <a:gd name="f16" fmla="val 3138"/>
                <a:gd name="f17" fmla="val 3325"/>
                <a:gd name="f18" fmla="val 2864"/>
                <a:gd name="f19" fmla="val 5014"/>
                <a:gd name="f20" fmla="val 5054"/>
                <a:gd name="f21" fmla="val 5093"/>
                <a:gd name="f22" fmla="val 2873"/>
                <a:gd name="f23" fmla="val 4289"/>
                <a:gd name="f24" fmla="val 1117"/>
                <a:gd name="f25" fmla="val 2515"/>
                <a:gd name="f26" fmla="*/ f0 1 5132"/>
                <a:gd name="f27" fmla="*/ f1 1 3608"/>
                <a:gd name="f28" fmla="val f2"/>
                <a:gd name="f29" fmla="val f3"/>
                <a:gd name="f30" fmla="val f4"/>
                <a:gd name="f31" fmla="+- f30 0 f28"/>
                <a:gd name="f32" fmla="+- f29 0 f28"/>
                <a:gd name="f33" fmla="*/ f32 1 5132"/>
                <a:gd name="f34" fmla="*/ f31 1 3608"/>
                <a:gd name="f35" fmla="*/ f28 1 f33"/>
                <a:gd name="f36" fmla="*/ f29 1 f33"/>
                <a:gd name="f37" fmla="*/ f28 1 f34"/>
                <a:gd name="f38" fmla="*/ f30 1 f34"/>
                <a:gd name="f39" fmla="*/ f35 f26 1"/>
                <a:gd name="f40" fmla="*/ f36 f26 1"/>
                <a:gd name="f41" fmla="*/ f38 f27 1"/>
                <a:gd name="f42" fmla="*/ f37 f27 1"/>
              </a:gdLst>
              <a:ahLst/>
              <a:cxnLst>
                <a:cxn ang="3cd4">
                  <a:pos x="hc" y="t"/>
                </a:cxn>
                <a:cxn ang="0">
                  <a:pos x="r" y="vc"/>
                </a:cxn>
                <a:cxn ang="cd4">
                  <a:pos x="hc" y="b"/>
                </a:cxn>
                <a:cxn ang="cd2">
                  <a:pos x="l" y="vc"/>
                </a:cxn>
              </a:cxnLst>
              <a:rect l="f39" t="f42" r="f40" b="f41"/>
              <a:pathLst>
                <a:path w="5132" h="3608">
                  <a:moveTo>
                    <a:pt x="f5" y="f2"/>
                  </a:moveTo>
                  <a:cubicBezTo>
                    <a:pt x="f6" y="f2"/>
                    <a:pt x="f7" y="f8"/>
                    <a:pt x="f7" y="f9"/>
                  </a:cubicBezTo>
                  <a:cubicBezTo>
                    <a:pt x="f10" y="f11"/>
                    <a:pt x="f12" y="f13"/>
                    <a:pt x="f14" y="f4"/>
                  </a:cubicBezTo>
                  <a:cubicBezTo>
                    <a:pt x="f15" y="f16"/>
                    <a:pt x="f17" y="f18"/>
                    <a:pt x="f19" y="f18"/>
                  </a:cubicBezTo>
                  <a:cubicBezTo>
                    <a:pt x="f20" y="f18"/>
                    <a:pt x="f21" y="f22"/>
                    <a:pt x="f3" y="f22"/>
                  </a:cubicBezTo>
                  <a:cubicBezTo>
                    <a:pt x="f23" y="f24"/>
                    <a:pt x="f25" y="f2"/>
                    <a:pt x="f5" y="f2"/>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160" name="Google Shape;5725;p85">
              <a:extLst>
                <a:ext uri="{FF2B5EF4-FFF2-40B4-BE49-F238E27FC236}">
                  <a16:creationId xmlns:a16="http://schemas.microsoft.com/office/drawing/2014/main" id="{F6E97885-FD78-AD81-09BC-677384D96F1A}"/>
                </a:ext>
              </a:extLst>
            </p:cNvPr>
            <p:cNvSpPr/>
            <p:nvPr/>
          </p:nvSpPr>
          <p:spPr>
            <a:xfrm>
              <a:off x="3319528" y="2949671"/>
              <a:ext cx="147648" cy="103546"/>
            </a:xfrm>
            <a:custGeom>
              <a:avLst/>
              <a:gdLst>
                <a:gd name="f0" fmla="val w"/>
                <a:gd name="f1" fmla="val h"/>
                <a:gd name="f2" fmla="val 0"/>
                <a:gd name="f3" fmla="val 5129"/>
                <a:gd name="f4" fmla="val 3597"/>
                <a:gd name="f5" fmla="val 1022"/>
                <a:gd name="f6" fmla="val 1"/>
                <a:gd name="f7" fmla="val 362"/>
                <a:gd name="f8" fmla="val 874"/>
                <a:gd name="f9" fmla="val 4"/>
                <a:gd name="f10" fmla="val 1937"/>
                <a:gd name="f11" fmla="val 3033"/>
                <a:gd name="f12" fmla="val 3343"/>
                <a:gd name="f13" fmla="val 251"/>
                <a:gd name="f14" fmla="val 3596"/>
                <a:gd name="f15" fmla="val 564"/>
                <a:gd name="f16" fmla="val 2512"/>
                <a:gd name="f17" fmla="val 4286"/>
                <a:gd name="f18" fmla="val 2479"/>
                <a:gd name="f19" fmla="val 724"/>
                <a:gd name="f20" fmla="val 5093"/>
                <a:gd name="f21" fmla="val 5051"/>
                <a:gd name="f22" fmla="val 736"/>
                <a:gd name="f23" fmla="val 5011"/>
                <a:gd name="f24" fmla="val 3319"/>
                <a:gd name="f25" fmla="val 2088"/>
                <a:gd name="f26" fmla="val 462"/>
                <a:gd name="f27" fmla="*/ f0 1 5129"/>
                <a:gd name="f28" fmla="*/ f1 1 3597"/>
                <a:gd name="f29" fmla="val f2"/>
                <a:gd name="f30" fmla="val f3"/>
                <a:gd name="f31" fmla="val f4"/>
                <a:gd name="f32" fmla="+- f31 0 f29"/>
                <a:gd name="f33" fmla="+- f30 0 f29"/>
                <a:gd name="f34" fmla="*/ f33 1 5129"/>
                <a:gd name="f35" fmla="*/ f32 1 3597"/>
                <a:gd name="f36" fmla="*/ f29 1 f34"/>
                <a:gd name="f37" fmla="*/ f30 1 f34"/>
                <a:gd name="f38" fmla="*/ f29 1 f35"/>
                <a:gd name="f39" fmla="*/ f31 1 f35"/>
                <a:gd name="f40" fmla="*/ f36 f27 1"/>
                <a:gd name="f41" fmla="*/ f37 f27 1"/>
                <a:gd name="f42" fmla="*/ f39 f28 1"/>
                <a:gd name="f43" fmla="*/ f38 f28 1"/>
              </a:gdLst>
              <a:ahLst/>
              <a:cxnLst>
                <a:cxn ang="3cd4">
                  <a:pos x="hc" y="t"/>
                </a:cxn>
                <a:cxn ang="0">
                  <a:pos x="r" y="vc"/>
                </a:cxn>
                <a:cxn ang="cd4">
                  <a:pos x="hc" y="b"/>
                </a:cxn>
                <a:cxn ang="cd2">
                  <a:pos x="l" y="vc"/>
                </a:cxn>
              </a:cxnLst>
              <a:rect l="f40" t="f43" r="f41" b="f42"/>
              <a:pathLst>
                <a:path w="5129" h="3597">
                  <a:moveTo>
                    <a:pt x="f5" y="f6"/>
                  </a:moveTo>
                  <a:cubicBezTo>
                    <a:pt x="f7" y="f8"/>
                    <a:pt x="f9" y="f10"/>
                    <a:pt x="f6" y="f11"/>
                  </a:cubicBezTo>
                  <a:cubicBezTo>
                    <a:pt x="f6" y="f12"/>
                    <a:pt x="f13" y="f14"/>
                    <a:pt x="f15" y="f14"/>
                  </a:cubicBezTo>
                  <a:cubicBezTo>
                    <a:pt x="f16" y="f14"/>
                    <a:pt x="f17" y="f18"/>
                    <a:pt x="f3" y="f19"/>
                  </a:cubicBezTo>
                  <a:cubicBezTo>
                    <a:pt x="f20" y="f19"/>
                    <a:pt x="f21" y="f22"/>
                    <a:pt x="f23" y="f22"/>
                  </a:cubicBezTo>
                  <a:cubicBezTo>
                    <a:pt x="f24" y="f22"/>
                    <a:pt x="f25" y="f26"/>
                    <a:pt x="f5" y="f6"/>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161" name="Google Shape;5726;p85">
              <a:extLst>
                <a:ext uri="{FF2B5EF4-FFF2-40B4-BE49-F238E27FC236}">
                  <a16:creationId xmlns:a16="http://schemas.microsoft.com/office/drawing/2014/main" id="{EA7CEF3A-D422-5613-BEAC-A71CB614FF56}"/>
                </a:ext>
              </a:extLst>
            </p:cNvPr>
            <p:cNvSpPr/>
            <p:nvPr/>
          </p:nvSpPr>
          <p:spPr>
            <a:xfrm>
              <a:off x="3239618" y="2710683"/>
              <a:ext cx="281827" cy="227594"/>
            </a:xfrm>
            <a:custGeom>
              <a:avLst/>
              <a:gdLst>
                <a:gd name="f0" fmla="val w"/>
                <a:gd name="f1" fmla="val h"/>
                <a:gd name="f2" fmla="val 0"/>
                <a:gd name="f3" fmla="val 9790"/>
                <a:gd name="f4" fmla="val 7906"/>
                <a:gd name="f5" fmla="val 6045"/>
                <a:gd name="f6" fmla="val 2610"/>
                <a:gd name="f7" fmla="val 6190"/>
                <a:gd name="f8" fmla="val 6335"/>
                <a:gd name="f9" fmla="val 2666"/>
                <a:gd name="f10" fmla="val 6444"/>
                <a:gd name="f11" fmla="val 2777"/>
                <a:gd name="f12" fmla="val 6664"/>
                <a:gd name="f13" fmla="val 2997"/>
                <a:gd name="f14" fmla="val 3356"/>
                <a:gd name="f15" fmla="val 3575"/>
                <a:gd name="f16" fmla="val 6225"/>
                <a:gd name="f17" fmla="val 3795"/>
                <a:gd name="f18" fmla="val 4153"/>
                <a:gd name="f19" fmla="val 4373"/>
                <a:gd name="f20" fmla="val 4593"/>
                <a:gd name="f21" fmla="val 4951"/>
                <a:gd name="f22" fmla="val 5171"/>
                <a:gd name="f23" fmla="val 5281"/>
                <a:gd name="f24" fmla="val 5336"/>
                <a:gd name="f25" fmla="val 5901"/>
                <a:gd name="f26" fmla="val 5756"/>
                <a:gd name="f27" fmla="val 5646"/>
                <a:gd name="f28" fmla="val 4984"/>
                <a:gd name="f29" fmla="val 4509"/>
                <a:gd name="f30" fmla="val 3440"/>
                <a:gd name="f31" fmla="val 7787"/>
                <a:gd name="f32" fmla="val 1"/>
                <a:gd name="f33" fmla="val 4463"/>
                <a:gd name="f34" fmla="val 3204"/>
                <a:gd name="f35" fmla="val 1064"/>
                <a:gd name="f36" fmla="val 919"/>
                <a:gd name="f37" fmla="val 271"/>
                <a:gd name="f38" fmla="val 3542"/>
                <a:gd name="f39" fmla="val 3765"/>
                <a:gd name="f40" fmla="val 4181"/>
                <a:gd name="f41" fmla="val 4406"/>
                <a:gd name="f42" fmla="val 856"/>
                <a:gd name="f43" fmla="val 4897"/>
                <a:gd name="f44" fmla="val 3147"/>
                <a:gd name="f45" fmla="val 6837"/>
                <a:gd name="f46" fmla="val 4412"/>
                <a:gd name="f47" fmla="val 8450"/>
                <a:gd name="f48" fmla="val 7902"/>
                <a:gd name="f49" fmla="val 9106"/>
                <a:gd name="f50" fmla="val 7788"/>
                <a:gd name="f51" fmla="val 9730"/>
                <a:gd name="f52" fmla="val 7574"/>
                <a:gd name="f53" fmla="val 8357"/>
                <a:gd name="f54" fmla="val 6951"/>
                <a:gd name="f55" fmla="val 7456"/>
                <a:gd name="f56" fmla="val 5602"/>
                <a:gd name="f57" fmla="val 7411"/>
                <a:gd name="f58" fmla="val 4093"/>
                <a:gd name="f59" fmla="val 7366"/>
                <a:gd name="f60" fmla="val 2588"/>
                <a:gd name="f61" fmla="val 8179"/>
                <a:gd name="f62" fmla="val 1184"/>
                <a:gd name="f63" fmla="val 9513"/>
                <a:gd name="f64" fmla="val 480"/>
                <a:gd name="f65" fmla="val 9603"/>
                <a:gd name="f66" fmla="val 432"/>
                <a:gd name="f67" fmla="val 9697"/>
                <a:gd name="f68" fmla="val 398"/>
                <a:gd name="f69" fmla="val 356"/>
                <a:gd name="f70" fmla="val 9149"/>
                <a:gd name="f71" fmla="val 124"/>
                <a:gd name="f72" fmla="val 8471"/>
                <a:gd name="f73" fmla="val 4"/>
                <a:gd name="f74" fmla="*/ f0 1 9790"/>
                <a:gd name="f75" fmla="*/ f1 1 7906"/>
                <a:gd name="f76" fmla="val f2"/>
                <a:gd name="f77" fmla="val f3"/>
                <a:gd name="f78" fmla="val f4"/>
                <a:gd name="f79" fmla="+- f78 0 f76"/>
                <a:gd name="f80" fmla="+- f77 0 f76"/>
                <a:gd name="f81" fmla="*/ f80 1 9790"/>
                <a:gd name="f82" fmla="*/ f79 1 7906"/>
                <a:gd name="f83" fmla="*/ f76 1 f81"/>
                <a:gd name="f84" fmla="*/ f77 1 f81"/>
                <a:gd name="f85" fmla="*/ f76 1 f82"/>
                <a:gd name="f86" fmla="*/ f78 1 f82"/>
                <a:gd name="f87" fmla="*/ f83 f74 1"/>
                <a:gd name="f88" fmla="*/ f84 f74 1"/>
                <a:gd name="f89" fmla="*/ f86 f75 1"/>
                <a:gd name="f90" fmla="*/ f85 f75 1"/>
              </a:gdLst>
              <a:ahLst/>
              <a:cxnLst>
                <a:cxn ang="3cd4">
                  <a:pos x="hc" y="t"/>
                </a:cxn>
                <a:cxn ang="0">
                  <a:pos x="r" y="vc"/>
                </a:cxn>
                <a:cxn ang="cd4">
                  <a:pos x="hc" y="b"/>
                </a:cxn>
                <a:cxn ang="cd2">
                  <a:pos x="l" y="vc"/>
                </a:cxn>
              </a:cxnLst>
              <a:rect l="f87" t="f90" r="f88" b="f89"/>
              <a:pathLst>
                <a:path w="9790" h="7906">
                  <a:moveTo>
                    <a:pt x="f5" y="f6"/>
                  </a:moveTo>
                  <a:cubicBezTo>
                    <a:pt x="f7" y="f6"/>
                    <a:pt x="f8" y="f9"/>
                    <a:pt x="f10" y="f11"/>
                  </a:cubicBezTo>
                  <a:cubicBezTo>
                    <a:pt x="f12" y="f13"/>
                    <a:pt x="f12" y="f14"/>
                    <a:pt x="f10" y="f15"/>
                  </a:cubicBezTo>
                  <a:cubicBezTo>
                    <a:pt x="f16" y="f17"/>
                    <a:pt x="f16" y="f18"/>
                    <a:pt x="f10" y="f19"/>
                  </a:cubicBezTo>
                  <a:cubicBezTo>
                    <a:pt x="f12" y="f20"/>
                    <a:pt x="f12" y="f21"/>
                    <a:pt x="f10" y="f22"/>
                  </a:cubicBezTo>
                  <a:cubicBezTo>
                    <a:pt x="f8" y="f23"/>
                    <a:pt x="f7" y="f24"/>
                    <a:pt x="f5" y="f24"/>
                  </a:cubicBezTo>
                  <a:cubicBezTo>
                    <a:pt x="f25" y="f24"/>
                    <a:pt x="f26" y="f23"/>
                    <a:pt x="f27" y="f22"/>
                  </a:cubicBezTo>
                  <a:cubicBezTo>
                    <a:pt x="f28" y="f29"/>
                    <a:pt x="f28" y="f30"/>
                    <a:pt x="f27" y="f11"/>
                  </a:cubicBezTo>
                  <a:cubicBezTo>
                    <a:pt x="f26" y="f9"/>
                    <a:pt x="f25" y="f6"/>
                    <a:pt x="f5" y="f6"/>
                  </a:cubicBezTo>
                  <a:close/>
                  <a:moveTo>
                    <a:pt x="f31" y="f32"/>
                  </a:moveTo>
                  <a:cubicBezTo>
                    <a:pt x="f33" y="f32"/>
                    <a:pt x="f34" y="f35"/>
                    <a:pt x="f36" y="f13"/>
                  </a:cubicBezTo>
                  <a:lnTo>
                    <a:pt x="f37" y="f38"/>
                  </a:lnTo>
                  <a:cubicBezTo>
                    <a:pt x="f2" y="f39"/>
                    <a:pt x="f2" y="f40"/>
                    <a:pt x="f37" y="f41"/>
                  </a:cubicBezTo>
                  <a:lnTo>
                    <a:pt x="f42" y="f43"/>
                  </a:lnTo>
                  <a:cubicBezTo>
                    <a:pt x="f44" y="f45"/>
                    <a:pt x="f46" y="f4"/>
                    <a:pt x="f31" y="f4"/>
                  </a:cubicBezTo>
                  <a:cubicBezTo>
                    <a:pt x="f47" y="f48"/>
                    <a:pt x="f49" y="f50"/>
                    <a:pt x="f51" y="f52"/>
                  </a:cubicBezTo>
                  <a:cubicBezTo>
                    <a:pt x="f53" y="f54"/>
                    <a:pt x="f55" y="f56"/>
                    <a:pt x="f57" y="f58"/>
                  </a:cubicBezTo>
                  <a:cubicBezTo>
                    <a:pt x="f59" y="f60"/>
                    <a:pt x="f61" y="f62"/>
                    <a:pt x="f63" y="f64"/>
                  </a:cubicBezTo>
                  <a:cubicBezTo>
                    <a:pt x="f65" y="f66"/>
                    <a:pt x="f67" y="f68"/>
                    <a:pt x="f3" y="f69"/>
                  </a:cubicBezTo>
                  <a:cubicBezTo>
                    <a:pt x="f70" y="f71"/>
                    <a:pt x="f72" y="f73"/>
                    <a:pt x="f31" y="f32"/>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162" name="Google Shape;5727;p85">
              <a:extLst>
                <a:ext uri="{FF2B5EF4-FFF2-40B4-BE49-F238E27FC236}">
                  <a16:creationId xmlns:a16="http://schemas.microsoft.com/office/drawing/2014/main" id="{6AC0A59D-98EB-CBB0-5C48-3C31BC375D56}"/>
                </a:ext>
              </a:extLst>
            </p:cNvPr>
            <p:cNvSpPr/>
            <p:nvPr/>
          </p:nvSpPr>
          <p:spPr>
            <a:xfrm>
              <a:off x="3484339" y="2744589"/>
              <a:ext cx="150071" cy="161784"/>
            </a:xfrm>
            <a:custGeom>
              <a:avLst/>
              <a:gdLst>
                <a:gd name="f0" fmla="val w"/>
                <a:gd name="f1" fmla="val h"/>
                <a:gd name="f2" fmla="val 0"/>
                <a:gd name="f3" fmla="val 5213"/>
                <a:gd name="f4" fmla="val 5620"/>
                <a:gd name="f5" fmla="val 2343"/>
                <a:gd name="f6" fmla="val 1789"/>
                <a:gd name="f7" fmla="val 2633"/>
                <a:gd name="f8" fmla="val 2912"/>
                <a:gd name="f9" fmla="val 2015"/>
                <a:gd name="f10" fmla="val 2355"/>
                <a:gd name="f11" fmla="val 2665"/>
                <a:gd name="f12" fmla="val 2659"/>
                <a:gd name="f13" fmla="val 2918"/>
                <a:gd name="f14" fmla="val 2349"/>
                <a:gd name="f15" fmla="val 1846"/>
                <a:gd name="f16" fmla="val 1593"/>
                <a:gd name="f17" fmla="val 2310"/>
                <a:gd name="f18" fmla="val 1948"/>
                <a:gd name="f19" fmla="val 1955"/>
                <a:gd name="f20" fmla="val 2063"/>
                <a:gd name="f21" fmla="val 1840"/>
                <a:gd name="f22" fmla="val 2204"/>
                <a:gd name="f23" fmla="val 2846"/>
                <a:gd name="f24" fmla="val 2394"/>
                <a:gd name="f25" fmla="val 1947"/>
                <a:gd name="f26" fmla="val 85"/>
                <a:gd name="f27" fmla="val 1539"/>
                <a:gd name="f28" fmla="val 301"/>
                <a:gd name="f29" fmla="val 645"/>
                <a:gd name="f30" fmla="val 774"/>
                <a:gd name="f31" fmla="val 72"/>
                <a:gd name="f32" fmla="val 1687"/>
                <a:gd name="f33" fmla="val 36"/>
                <a:gd name="f34" fmla="val 2698"/>
                <a:gd name="f35" fmla="val 3707"/>
                <a:gd name="f36" fmla="val 506"/>
                <a:gd name="f37" fmla="val 4662"/>
                <a:gd name="f38" fmla="val 1367"/>
                <a:gd name="f39" fmla="val 5195"/>
                <a:gd name="f40" fmla="val 1792"/>
                <a:gd name="f41" fmla="val 5460"/>
                <a:gd name="f42" fmla="val 2280"/>
                <a:gd name="f43" fmla="val 5607"/>
                <a:gd name="f44" fmla="val 2782"/>
                <a:gd name="f45" fmla="val 5619"/>
                <a:gd name="f46" fmla="val 3752"/>
                <a:gd name="f47" fmla="val 4957"/>
                <a:gd name="f48" fmla="val 4550"/>
                <a:gd name="f49" fmla="val 4078"/>
                <a:gd name="f50" fmla="val 5119"/>
                <a:gd name="f51" fmla="val 3051"/>
                <a:gd name="f52" fmla="val 2882"/>
                <a:gd name="f53" fmla="val 2674"/>
                <a:gd name="f54" fmla="val 2506"/>
                <a:gd name="f55" fmla="val 4568"/>
                <a:gd name="f56" fmla="val 1512"/>
                <a:gd name="f57" fmla="val 3797"/>
                <a:gd name="f58" fmla="val 654"/>
                <a:gd name="f59" fmla="val 2870"/>
                <a:gd name="f60" fmla="val 2862"/>
                <a:gd name="f61" fmla="val 2854"/>
                <a:gd name="f62" fmla="*/ f0 1 5213"/>
                <a:gd name="f63" fmla="*/ f1 1 5620"/>
                <a:gd name="f64" fmla="val f2"/>
                <a:gd name="f65" fmla="val f3"/>
                <a:gd name="f66" fmla="val f4"/>
                <a:gd name="f67" fmla="+- f66 0 f64"/>
                <a:gd name="f68" fmla="+- f65 0 f64"/>
                <a:gd name="f69" fmla="*/ f68 1 5213"/>
                <a:gd name="f70" fmla="*/ f67 1 5620"/>
                <a:gd name="f71" fmla="*/ f64 1 f69"/>
                <a:gd name="f72" fmla="*/ f65 1 f69"/>
                <a:gd name="f73" fmla="*/ f64 1 f70"/>
                <a:gd name="f74" fmla="*/ f66 1 f70"/>
                <a:gd name="f75" fmla="*/ f71 f62 1"/>
                <a:gd name="f76" fmla="*/ f72 f62 1"/>
                <a:gd name="f77" fmla="*/ f74 f63 1"/>
                <a:gd name="f78" fmla="*/ f73 f63 1"/>
              </a:gdLst>
              <a:ahLst/>
              <a:cxnLst>
                <a:cxn ang="3cd4">
                  <a:pos x="hc" y="t"/>
                </a:cxn>
                <a:cxn ang="0">
                  <a:pos x="r" y="vc"/>
                </a:cxn>
                <a:cxn ang="cd4">
                  <a:pos x="hc" y="b"/>
                </a:cxn>
                <a:cxn ang="cd2">
                  <a:pos x="l" y="vc"/>
                </a:cxn>
              </a:cxnLst>
              <a:rect l="f75" t="f78" r="f76" b="f77"/>
              <a:pathLst>
                <a:path w="5213" h="5620">
                  <a:moveTo>
                    <a:pt x="f5" y="f6"/>
                  </a:moveTo>
                  <a:cubicBezTo>
                    <a:pt x="f7" y="f6"/>
                    <a:pt x="f8" y="f9"/>
                    <a:pt x="f8" y="f10"/>
                  </a:cubicBezTo>
                  <a:cubicBezTo>
                    <a:pt x="f8" y="f11"/>
                    <a:pt x="f12" y="f13"/>
                    <a:pt x="f14" y="f13"/>
                  </a:cubicBezTo>
                  <a:cubicBezTo>
                    <a:pt x="f15" y="f13"/>
                    <a:pt x="f16" y="f17"/>
                    <a:pt x="f18" y="f19"/>
                  </a:cubicBezTo>
                  <a:cubicBezTo>
                    <a:pt x="f20" y="f21"/>
                    <a:pt x="f22" y="f6"/>
                    <a:pt x="f5" y="f6"/>
                  </a:cubicBezTo>
                  <a:close/>
                  <a:moveTo>
                    <a:pt x="f23" y="f2"/>
                  </a:moveTo>
                  <a:cubicBezTo>
                    <a:pt x="f24" y="f2"/>
                    <a:pt x="f25" y="f26"/>
                    <a:pt x="f27" y="f28"/>
                  </a:cubicBezTo>
                  <a:cubicBezTo>
                    <a:pt x="f29" y="f30"/>
                    <a:pt x="f31" y="f32"/>
                    <a:pt x="f33" y="f34"/>
                  </a:cubicBezTo>
                  <a:cubicBezTo>
                    <a:pt x="f2" y="f35"/>
                    <a:pt x="f36" y="f37"/>
                    <a:pt x="f38" y="f39"/>
                  </a:cubicBezTo>
                  <a:cubicBezTo>
                    <a:pt x="f40" y="f41"/>
                    <a:pt x="f42" y="f43"/>
                    <a:pt x="f44" y="f45"/>
                  </a:cubicBezTo>
                  <a:cubicBezTo>
                    <a:pt x="f46" y="f47"/>
                    <a:pt x="f48" y="f49"/>
                    <a:pt x="f50" y="f51"/>
                  </a:cubicBezTo>
                  <a:cubicBezTo>
                    <a:pt x="f3" y="f52"/>
                    <a:pt x="f3" y="f53"/>
                    <a:pt x="f50" y="f54"/>
                  </a:cubicBezTo>
                  <a:cubicBezTo>
                    <a:pt x="f55" y="f56"/>
                    <a:pt x="f57" y="f58"/>
                    <a:pt x="f59" y="f2"/>
                  </a:cubicBezTo>
                  <a:cubicBezTo>
                    <a:pt x="f60" y="f2"/>
                    <a:pt x="f61" y="f2"/>
                    <a:pt x="f23" y="f2"/>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163" name="Google Shape;5728;p85">
              <a:extLst>
                <a:ext uri="{FF2B5EF4-FFF2-40B4-BE49-F238E27FC236}">
                  <a16:creationId xmlns:a16="http://schemas.microsoft.com/office/drawing/2014/main" id="{8FE5B9D8-6A48-C509-0CBC-92275750F3F0}"/>
                </a:ext>
              </a:extLst>
            </p:cNvPr>
            <p:cNvSpPr/>
            <p:nvPr/>
          </p:nvSpPr>
          <p:spPr>
            <a:xfrm>
              <a:off x="3077952" y="2841315"/>
              <a:ext cx="190048" cy="162589"/>
            </a:xfrm>
            <a:custGeom>
              <a:avLst/>
              <a:gdLst>
                <a:gd name="f0" fmla="val w"/>
                <a:gd name="f1" fmla="val h"/>
                <a:gd name="f2" fmla="val 0"/>
                <a:gd name="f3" fmla="val 6602"/>
                <a:gd name="f4" fmla="val 5648"/>
                <a:gd name="f5" fmla="val 3990"/>
                <a:gd name="f6" fmla="val 1"/>
                <a:gd name="f7" fmla="val 1807"/>
                <a:gd name="f8" fmla="val 1772"/>
                <a:gd name="f9" fmla="val 3955"/>
                <a:gd name="f10" fmla="val 5084"/>
                <a:gd name="f11" fmla="val 5394"/>
                <a:gd name="f12" fmla="val 253"/>
                <a:gd name="f13" fmla="val 5647"/>
                <a:gd name="f14" fmla="val 566"/>
                <a:gd name="f15" fmla="val 1696"/>
                <a:gd name="f16" fmla="val 4014"/>
                <a:gd name="f17" fmla="val 5996"/>
                <a:gd name="f18" fmla="val 4075"/>
                <a:gd name="f19" fmla="val 6601"/>
                <a:gd name="f20" fmla="val 1943"/>
                <a:gd name="f21" fmla="val 6324"/>
                <a:gd name="f22" fmla="val 1717"/>
                <a:gd name="f23" fmla="val 6041"/>
                <a:gd name="f24" fmla="val 1476"/>
                <a:gd name="f25" fmla="val 5740"/>
                <a:gd name="f26" fmla="val 1223"/>
                <a:gd name="f27" fmla="val 5481"/>
                <a:gd name="f28" fmla="val 1004"/>
                <a:gd name="f29" fmla="val 4391"/>
                <a:gd name="f30" fmla="val 2097"/>
                <a:gd name="f31" fmla="val 4281"/>
                <a:gd name="f32" fmla="val 2203"/>
                <a:gd name="f33" fmla="val 4139"/>
                <a:gd name="f34" fmla="val 2255"/>
                <a:gd name="f35" fmla="val 3997"/>
                <a:gd name="f36" fmla="val 3852"/>
                <a:gd name="f37" fmla="val 3708"/>
                <a:gd name="f38" fmla="val 2200"/>
                <a:gd name="f39" fmla="val 3599"/>
                <a:gd name="f40" fmla="val 2091"/>
                <a:gd name="f41" fmla="val 3379"/>
                <a:gd name="f42" fmla="val 1871"/>
                <a:gd name="f43" fmla="val 3376"/>
                <a:gd name="f44" fmla="val 1519"/>
                <a:gd name="f45" fmla="val 3593"/>
                <a:gd name="f46" fmla="val 1299"/>
                <a:gd name="f47" fmla="val 4611"/>
                <a:gd name="f48" fmla="val 278"/>
                <a:gd name="f49" fmla="val 4285"/>
                <a:gd name="f50" fmla="*/ f0 1 6602"/>
                <a:gd name="f51" fmla="*/ f1 1 5648"/>
                <a:gd name="f52" fmla="val f2"/>
                <a:gd name="f53" fmla="val f3"/>
                <a:gd name="f54" fmla="val f4"/>
                <a:gd name="f55" fmla="+- f54 0 f52"/>
                <a:gd name="f56" fmla="+- f53 0 f52"/>
                <a:gd name="f57" fmla="*/ f56 1 6602"/>
                <a:gd name="f58" fmla="*/ f55 1 5648"/>
                <a:gd name="f59" fmla="*/ f52 1 f57"/>
                <a:gd name="f60" fmla="*/ f53 1 f57"/>
                <a:gd name="f61" fmla="*/ f52 1 f58"/>
                <a:gd name="f62" fmla="*/ f54 1 f58"/>
                <a:gd name="f63" fmla="*/ f59 f50 1"/>
                <a:gd name="f64" fmla="*/ f60 f50 1"/>
                <a:gd name="f65" fmla="*/ f62 f51 1"/>
                <a:gd name="f66" fmla="*/ f61 f51 1"/>
              </a:gdLst>
              <a:ahLst/>
              <a:cxnLst>
                <a:cxn ang="3cd4">
                  <a:pos x="hc" y="t"/>
                </a:cxn>
                <a:cxn ang="0">
                  <a:pos x="r" y="vc"/>
                </a:cxn>
                <a:cxn ang="cd4">
                  <a:pos x="hc" y="b"/>
                </a:cxn>
                <a:cxn ang="cd2">
                  <a:pos x="l" y="vc"/>
                </a:cxn>
              </a:cxnLst>
              <a:rect l="f63" t="f66" r="f64" b="f65"/>
              <a:pathLst>
                <a:path w="6602" h="5648">
                  <a:moveTo>
                    <a:pt x="f5" y="f6"/>
                  </a:moveTo>
                  <a:cubicBezTo>
                    <a:pt x="f7" y="f6"/>
                    <a:pt x="f2" y="f8"/>
                    <a:pt x="f2" y="f9"/>
                  </a:cubicBezTo>
                  <a:lnTo>
                    <a:pt x="f2" y="f10"/>
                  </a:lnTo>
                  <a:cubicBezTo>
                    <a:pt x="f2" y="f11"/>
                    <a:pt x="f12" y="f13"/>
                    <a:pt x="f14" y="f13"/>
                  </a:cubicBezTo>
                  <a:lnTo>
                    <a:pt x="f15" y="f13"/>
                  </a:lnTo>
                  <a:cubicBezTo>
                    <a:pt x="f16" y="f13"/>
                    <a:pt x="f17" y="f18"/>
                    <a:pt x="f19" y="f20"/>
                  </a:cubicBezTo>
                  <a:cubicBezTo>
                    <a:pt x="f21" y="f22"/>
                    <a:pt x="f23" y="f24"/>
                    <a:pt x="f25" y="f26"/>
                  </a:cubicBezTo>
                  <a:lnTo>
                    <a:pt x="f27" y="f28"/>
                  </a:lnTo>
                  <a:lnTo>
                    <a:pt x="f29" y="f30"/>
                  </a:lnTo>
                  <a:cubicBezTo>
                    <a:pt x="f31" y="f32"/>
                    <a:pt x="f33" y="f34"/>
                    <a:pt x="f35" y="f34"/>
                  </a:cubicBezTo>
                  <a:cubicBezTo>
                    <a:pt x="f36" y="f34"/>
                    <a:pt x="f37" y="f38"/>
                    <a:pt x="f39" y="f40"/>
                  </a:cubicBezTo>
                  <a:cubicBezTo>
                    <a:pt x="f41" y="f42"/>
                    <a:pt x="f43" y="f44"/>
                    <a:pt x="f45" y="f46"/>
                  </a:cubicBezTo>
                  <a:lnTo>
                    <a:pt x="f47" y="f48"/>
                  </a:lnTo>
                  <a:lnTo>
                    <a:pt x="f49" y="f6"/>
                  </a:ln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sp>
          <p:nvSpPr>
            <p:cNvPr id="164" name="Google Shape;5729;p85">
              <a:extLst>
                <a:ext uri="{FF2B5EF4-FFF2-40B4-BE49-F238E27FC236}">
                  <a16:creationId xmlns:a16="http://schemas.microsoft.com/office/drawing/2014/main" id="{72F74E6A-4E6A-040C-2FFA-9677AE515162}"/>
                </a:ext>
              </a:extLst>
            </p:cNvPr>
            <p:cNvSpPr/>
            <p:nvPr/>
          </p:nvSpPr>
          <p:spPr>
            <a:xfrm>
              <a:off x="3077952" y="2646282"/>
              <a:ext cx="190048" cy="162562"/>
            </a:xfrm>
            <a:custGeom>
              <a:avLst/>
              <a:gdLst>
                <a:gd name="f0" fmla="val w"/>
                <a:gd name="f1" fmla="val h"/>
                <a:gd name="f2" fmla="val 0"/>
                <a:gd name="f3" fmla="val 6602"/>
                <a:gd name="f4" fmla="val 5647"/>
                <a:gd name="f5" fmla="val 566"/>
                <a:gd name="f6" fmla="val 1"/>
                <a:gd name="f7" fmla="val 253"/>
                <a:gd name="f8" fmla="val 3"/>
                <a:gd name="f9" fmla="val 254"/>
                <a:gd name="f10" fmla="val 567"/>
                <a:gd name="f11" fmla="val 1699"/>
                <a:gd name="f12" fmla="val 3879"/>
                <a:gd name="f13" fmla="val 1807"/>
                <a:gd name="f14" fmla="val 3990"/>
                <a:gd name="f15" fmla="val 4285"/>
                <a:gd name="f16" fmla="val 4611"/>
                <a:gd name="f17" fmla="val 5373"/>
                <a:gd name="f18" fmla="val 3593"/>
                <a:gd name="f19" fmla="val 4352"/>
                <a:gd name="f20" fmla="val 3379"/>
                <a:gd name="f21" fmla="val 4132"/>
                <a:gd name="f22" fmla="val 3382"/>
                <a:gd name="f23" fmla="val 3780"/>
                <a:gd name="f24" fmla="val 3599"/>
                <a:gd name="f25" fmla="val 3563"/>
                <a:gd name="f26" fmla="val 3710"/>
                <a:gd name="f27" fmla="val 3451"/>
                <a:gd name="f28" fmla="val 3856"/>
                <a:gd name="f29" fmla="val 3396"/>
                <a:gd name="f30" fmla="val 4001"/>
                <a:gd name="f31" fmla="val 4142"/>
                <a:gd name="f32" fmla="val 4282"/>
                <a:gd name="f33" fmla="val 3448"/>
                <a:gd name="f34" fmla="val 4391"/>
                <a:gd name="f35" fmla="val 3554"/>
                <a:gd name="f36" fmla="val 5481"/>
                <a:gd name="f37" fmla="val 4644"/>
                <a:gd name="f38" fmla="val 5809"/>
                <a:gd name="f39" fmla="val 4370"/>
                <a:gd name="f40" fmla="val 6083"/>
                <a:gd name="f41" fmla="val 4138"/>
                <a:gd name="f42" fmla="val 6345"/>
                <a:gd name="f43" fmla="val 3918"/>
                <a:gd name="f44" fmla="val 6601"/>
                <a:gd name="f45" fmla="val 3704"/>
                <a:gd name="f46" fmla="val 5996"/>
                <a:gd name="f47" fmla="val 1575"/>
                <a:gd name="f48" fmla="val 4017"/>
                <a:gd name="f49" fmla="val 1696"/>
                <a:gd name="f50" fmla="*/ f0 1 6602"/>
                <a:gd name="f51" fmla="*/ f1 1 5647"/>
                <a:gd name="f52" fmla="val f2"/>
                <a:gd name="f53" fmla="val f3"/>
                <a:gd name="f54" fmla="val f4"/>
                <a:gd name="f55" fmla="+- f54 0 f52"/>
                <a:gd name="f56" fmla="+- f53 0 f52"/>
                <a:gd name="f57" fmla="*/ f56 1 6602"/>
                <a:gd name="f58" fmla="*/ f55 1 5647"/>
                <a:gd name="f59" fmla="*/ f52 1 f57"/>
                <a:gd name="f60" fmla="*/ f53 1 f57"/>
                <a:gd name="f61" fmla="*/ f52 1 f58"/>
                <a:gd name="f62" fmla="*/ f54 1 f58"/>
                <a:gd name="f63" fmla="*/ f59 f50 1"/>
                <a:gd name="f64" fmla="*/ f60 f50 1"/>
                <a:gd name="f65" fmla="*/ f62 f51 1"/>
                <a:gd name="f66" fmla="*/ f61 f51 1"/>
              </a:gdLst>
              <a:ahLst/>
              <a:cxnLst>
                <a:cxn ang="3cd4">
                  <a:pos x="hc" y="t"/>
                </a:cxn>
                <a:cxn ang="0">
                  <a:pos x="r" y="vc"/>
                </a:cxn>
                <a:cxn ang="cd4">
                  <a:pos x="hc" y="b"/>
                </a:cxn>
                <a:cxn ang="cd2">
                  <a:pos x="l" y="vc"/>
                </a:cxn>
              </a:cxnLst>
              <a:rect l="f63" t="f66" r="f64" b="f65"/>
              <a:pathLst>
                <a:path w="6602" h="5647">
                  <a:moveTo>
                    <a:pt x="f5" y="f6"/>
                  </a:moveTo>
                  <a:cubicBezTo>
                    <a:pt x="f7" y="f6"/>
                    <a:pt x="f8" y="f9"/>
                    <a:pt x="f8" y="f10"/>
                  </a:cubicBezTo>
                  <a:lnTo>
                    <a:pt x="f8" y="f11"/>
                  </a:lnTo>
                  <a:cubicBezTo>
                    <a:pt x="f2" y="f12"/>
                    <a:pt x="f13" y="f4"/>
                    <a:pt x="f14" y="f4"/>
                  </a:cubicBezTo>
                  <a:lnTo>
                    <a:pt x="f15" y="f4"/>
                  </a:lnTo>
                  <a:lnTo>
                    <a:pt x="f16" y="f17"/>
                  </a:lnTo>
                  <a:lnTo>
                    <a:pt x="f18" y="f19"/>
                  </a:lnTo>
                  <a:cubicBezTo>
                    <a:pt x="f20" y="f21"/>
                    <a:pt x="f22" y="f23"/>
                    <a:pt x="f24" y="f25"/>
                  </a:cubicBezTo>
                  <a:cubicBezTo>
                    <a:pt x="f26" y="f27"/>
                    <a:pt x="f28" y="f29"/>
                    <a:pt x="f30" y="f29"/>
                  </a:cubicBezTo>
                  <a:cubicBezTo>
                    <a:pt x="f31" y="f29"/>
                    <a:pt x="f32" y="f33"/>
                    <a:pt x="f34" y="f35"/>
                  </a:cubicBezTo>
                  <a:lnTo>
                    <a:pt x="f36" y="f37"/>
                  </a:lnTo>
                  <a:lnTo>
                    <a:pt x="f38" y="f39"/>
                  </a:lnTo>
                  <a:cubicBezTo>
                    <a:pt x="f40" y="f41"/>
                    <a:pt x="f42" y="f43"/>
                    <a:pt x="f44" y="f45"/>
                  </a:cubicBezTo>
                  <a:cubicBezTo>
                    <a:pt x="f46" y="f47"/>
                    <a:pt x="f48" y="f6"/>
                    <a:pt x="f49" y="f6"/>
                  </a:cubicBezTo>
                  <a:close/>
                </a:path>
              </a:pathLst>
            </a:custGeom>
            <a:grpFill/>
            <a:ln cap="flat">
              <a:noFill/>
              <a:prstDash val="solid"/>
            </a:ln>
          </p:spPr>
          <p:txBody>
            <a:bodyPr vert="horz" wrap="square" lIns="91427" tIns="91427" rIns="91427" bIns="91427" anchor="ctr" anchorCtr="0" compatLnSpc="1">
              <a:noAutofit/>
            </a:bodyPr>
            <a:lstStyle/>
            <a:p>
              <a:pPr defTabSz="1219140">
                <a:defRPr sz="1800" b="0" i="0" u="none" strike="noStrike" kern="0" cap="none" spc="0" baseline="0">
                  <a:solidFill>
                    <a:srgbClr val="000000"/>
                  </a:solidFill>
                  <a:uFillTx/>
                </a:defRPr>
              </a:pPr>
              <a:endParaRPr lang="es-PE" sz="1400">
                <a:solidFill>
                  <a:schemeClr val="bg1"/>
                </a:solidFill>
                <a:cs typeface="B Nazanin" panose="00000700000000000000" pitchFamily="2" charset="-78"/>
              </a:endParaRPr>
            </a:p>
          </p:txBody>
        </p:sp>
      </p:grpSp>
      <p:sp>
        <p:nvSpPr>
          <p:cNvPr id="165" name="Text Placeholder 1">
            <a:extLst>
              <a:ext uri="{FF2B5EF4-FFF2-40B4-BE49-F238E27FC236}">
                <a16:creationId xmlns:a16="http://schemas.microsoft.com/office/drawing/2014/main" id="{6F8309A2-D20F-A0BC-DEA8-B4F67E24A671}"/>
              </a:ext>
            </a:extLst>
          </p:cNvPr>
          <p:cNvSpPr txBox="1">
            <a:spLocks/>
          </p:cNvSpPr>
          <p:nvPr/>
        </p:nvSpPr>
        <p:spPr>
          <a:xfrm>
            <a:off x="1103088" y="257860"/>
            <a:ext cx="9279657" cy="543181"/>
          </a:xfrm>
          <a:prstGeom prst="rect">
            <a:avLst/>
          </a:prstGeom>
        </p:spPr>
        <p:txBody>
          <a:bodyPr anchor="ctr" anchorCtr="1"/>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rtl="1">
              <a:buNone/>
            </a:pPr>
            <a:r>
              <a:rPr lang="fa-IR" sz="4800" dirty="0">
                <a:solidFill>
                  <a:schemeClr val="bg1"/>
                </a:solidFill>
                <a:latin typeface="Arial"/>
                <a:cs typeface="B Nazanin" panose="00000700000000000000" pitchFamily="2" charset="-78"/>
              </a:rPr>
              <a:t>مجموعه آیکون های کاملاً قابل ویرایش: </a:t>
            </a:r>
            <a:r>
              <a:rPr lang="en-US" sz="4800" dirty="0">
                <a:solidFill>
                  <a:schemeClr val="bg1"/>
                </a:solidFill>
                <a:latin typeface="Arial"/>
                <a:cs typeface="B Nazanin" panose="00000700000000000000" pitchFamily="2" charset="-78"/>
              </a:rPr>
              <a:t>C</a:t>
            </a:r>
          </a:p>
        </p:txBody>
      </p:sp>
    </p:spTree>
    <p:extLst>
      <p:ext uri="{BB962C8B-B14F-4D97-AF65-F5344CB8AC3E}">
        <p14:creationId xmlns:p14="http://schemas.microsoft.com/office/powerpoint/2010/main" val="316716133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Office Theme">
  <a:themeElements>
    <a:clrScheme name="Colors 102">
      <a:dk1>
        <a:srgbClr val="000000"/>
      </a:dk1>
      <a:lt1>
        <a:srgbClr val="FFFFFF"/>
      </a:lt1>
      <a:dk2>
        <a:srgbClr val="000000"/>
      </a:dk2>
      <a:lt2>
        <a:srgbClr val="FFFFFF"/>
      </a:lt2>
      <a:accent1>
        <a:srgbClr val="30AC91"/>
      </a:accent1>
      <a:accent2>
        <a:srgbClr val="E3E348"/>
      </a:accent2>
      <a:accent3>
        <a:srgbClr val="DB7A3B"/>
      </a:accent3>
      <a:accent4>
        <a:srgbClr val="B3D57A"/>
      </a:accent4>
      <a:accent5>
        <a:srgbClr val="DD5038"/>
      </a:accent5>
      <a:accent6>
        <a:srgbClr val="B38CBD"/>
      </a:accent6>
      <a:hlink>
        <a:srgbClr val="8F8F8F"/>
      </a:hlink>
      <a:folHlink>
        <a:srgbClr val="A5A5A5"/>
      </a:folHlink>
    </a:clrScheme>
    <a:fontScheme name="Custom 83">
      <a:majorFont>
        <a:latin typeface="Roboto Condensed"/>
        <a:ea typeface=""/>
        <a:cs typeface=""/>
      </a:majorFont>
      <a:minorFont>
        <a:latin typeface="Source Sans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490</Words>
  <Application>Microsoft Office PowerPoint</Application>
  <PresentationFormat>Widescreen</PresentationFormat>
  <Paragraphs>64</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Roboto Condensed</vt:lpstr>
      <vt:lpstr>Source Sans Pro</vt:lpstr>
      <vt:lpstr>Office Theme</vt:lpstr>
      <vt:lpstr>PowerPoint Presentation</vt:lpstr>
      <vt:lpstr>سلام بچه ها و خوش آمدید</vt:lpstr>
      <vt:lpstr>جدول زمانی تاریخچه شرکت</vt:lpstr>
      <vt:lpstr>این چیزی است که ما تا اینجا بدست آوردیم</vt:lpstr>
      <vt:lpstr>اسلاید آموزش اینفوگرافیک</vt:lpstr>
      <vt:lpstr>اگر سوالی دارید پیدا کنید و با ما تماس بگیرید</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2024-01-26T20:09:50Z</dcterms:created>
  <dcterms:modified xsi:type="dcterms:W3CDTF">2024-01-30T14:36:56Z</dcterms:modified>
</cp:coreProperties>
</file>